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5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DM Sans" panose="020B0604020202020204" charset="0"/>
      <p:regular r:id="rId13"/>
      <p:bold r:id="rId14"/>
      <p:italic r:id="rId15"/>
      <p:boldItalic r:id="rId16"/>
    </p:embeddedFont>
    <p:embeddedFont>
      <p:font typeface="DM Sans Light" panose="020B0604020202020204" charset="0"/>
      <p:regular r:id="rId17"/>
      <p:bold r:id="rId18"/>
      <p:italic r:id="rId19"/>
      <p:boldItalic r:id="rId20"/>
    </p:embeddedFont>
    <p:embeddedFont>
      <p:font typeface="DM Sans Medium" panose="020B0604020202020204" charset="0"/>
      <p:regular r:id="rId21"/>
      <p:bold r:id="rId22"/>
      <p:italic r:id="rId23"/>
      <p:boldItalic r:id="rId24"/>
    </p:embeddedFont>
    <p:embeddedFont>
      <p:font typeface="Forum" panose="020B0604020202020204" charset="0"/>
      <p:regular r:id="rId25"/>
    </p:embeddedFont>
    <p:embeddedFont>
      <p:font typeface="Montserrat" panose="020B0604020202020204" charset="0"/>
      <p:regular r:id="rId26"/>
      <p:bold r:id="rId27"/>
      <p:italic r:id="rId28"/>
      <p:boldItalic r:id="rId29"/>
    </p:embeddedFont>
    <p:embeddedFont>
      <p:font typeface="Montserrat Black" panose="020B0604020202020204" charset="0"/>
      <p:bold r:id="rId30"/>
      <p:boldItalic r:id="rId31"/>
    </p:embeddedFont>
    <p:embeddedFont>
      <p:font typeface="Montserrat ExtraBold" panose="020B0604020202020204" charset="0"/>
      <p:bold r:id="rId32"/>
      <p:boldItalic r:id="rId33"/>
    </p:embeddedFont>
    <p:embeddedFont>
      <p:font typeface="Montserrat Light" panose="020B0604020202020204" charset="0"/>
      <p:regular r:id="rId34"/>
      <p:bold r:id="rId35"/>
      <p:italic r:id="rId36"/>
      <p:boldItalic r:id="rId37"/>
    </p:embeddedFont>
    <p:embeddedFont>
      <p:font typeface="Montserrat SemiBold" panose="020B060402020202020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402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font" Target="fonts/font27.fntdata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font" Target="fonts/font25.fntdata"/><Relationship Id="rId40" Type="http://schemas.openxmlformats.org/officeDocument/2006/relationships/font" Target="fonts/font2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font" Target="fonts/font24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font" Target="fonts/font23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font" Target="fonts/font26.fntdata"/><Relationship Id="rId20" Type="http://schemas.openxmlformats.org/officeDocument/2006/relationships/font" Target="fonts/font8.fntdata"/><Relationship Id="rId41" Type="http://schemas.openxmlformats.org/officeDocument/2006/relationships/font" Target="fonts/font2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3de956b630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3de956b630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JEN KRIMM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3de96e178df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8" name="Google Shape;458;g3de96e178df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JEN KRIMM: We are so thrilled to launch FGCS and to work with you to support our teachers and students. </a:t>
            </a:r>
            <a:r>
              <a:rPr lang="en">
                <a:solidFill>
                  <a:schemeClr val="dk1"/>
                </a:solidFill>
              </a:rPr>
              <a:t>We know you are already aware of FGCS and have already approved the option of payroll deduction… thank you. </a:t>
            </a:r>
            <a:r>
              <a:rPr lang="en"/>
              <a:t>We wanted to share a little bit more about FGCS today.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3de956b6302_0_4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3de956b6302_0_4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PRESENTER NAME: Goal/vision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g3de96e178d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2" name="Google Shape;472;g3de96e178d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PRESENTER NAME: What we hope to do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3de956b6302_0_4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Google Shape;481;g3de956b6302_0_4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PRESENTER NAME: What we will do and not do (examples) Fast. 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3de96e178d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3" name="Google Shape;493;g3de96e178d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MARY A DAVIS: The community has come together. The Board has members of the Garrard County Schools Hall of Fame, educators, retired teachers, community members and advocates. 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g3de96e178df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5" name="Google Shape;505;g3de96e178df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MARY A DAVIS: FGCS is another tool in the toolbox for the Board of Education, educators, and teachers.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3de96e178df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3de96e178df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JEN KRIMM: </a:t>
            </a:r>
            <a:r>
              <a:rPr lang="en">
                <a:solidFill>
                  <a:schemeClr val="dk1"/>
                </a:solidFill>
              </a:rPr>
              <a:t>We’d love to get your ideas and advice. If you have some free time, we’d love to have you volunteer. And of course, we’d love you to become a friend today!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3de96e178df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3de96e178df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JEN KRIMM: We are so excited to work together with you. FGCS is separate from the school system, but to be successful we have to work closely together… for a great cause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3de96e178df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3de96e178df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JEN KRIMM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GCS Theme" type="blank">
  <p:cSld name="BLANK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title"/>
          </p:nvPr>
        </p:nvSpPr>
        <p:spPr>
          <a:xfrm>
            <a:off x="228600" y="457200"/>
            <a:ext cx="8686800" cy="22806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1pPr>
            <a:lvl2pPr lvl="1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2pPr>
            <a:lvl3pPr lvl="2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3pPr>
            <a:lvl4pPr lvl="3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4pPr>
            <a:lvl5pPr lvl="4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5pPr>
            <a:lvl6pPr lvl="5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6pPr>
            <a:lvl7pPr lvl="6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7pPr>
            <a:lvl8pPr lvl="7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8pPr>
            <a:lvl9pPr lvl="8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9pPr>
          </a:lstStyle>
          <a:p>
            <a:endParaRPr/>
          </a:p>
        </p:txBody>
      </p:sp>
      <p:sp>
        <p:nvSpPr>
          <p:cNvPr id="10" name="Google Shape;10;p2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Montserrat Light"/>
              <a:buNone/>
              <a:defRPr sz="700" b="0">
                <a:solidFill>
                  <a:schemeClr val="accent4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>
            <a:spLocks noGrp="1"/>
          </p:cNvSpPr>
          <p:nvPr>
            <p:ph type="pic" idx="2"/>
          </p:nvPr>
        </p:nvSpPr>
        <p:spPr>
          <a:xfrm>
            <a:off x="228575" y="3005550"/>
            <a:ext cx="1636200" cy="7746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13" name="Google Shape;13;p2"/>
          <p:cNvSpPr>
            <a:spLocks noGrp="1"/>
          </p:cNvSpPr>
          <p:nvPr>
            <p:ph type="pic" idx="3"/>
          </p:nvPr>
        </p:nvSpPr>
        <p:spPr>
          <a:xfrm>
            <a:off x="1149025" y="3909225"/>
            <a:ext cx="1543500" cy="774600"/>
          </a:xfrm>
          <a:prstGeom prst="roundRect">
            <a:avLst>
              <a:gd name="adj" fmla="val 16696"/>
            </a:avLst>
          </a:prstGeom>
          <a:noFill/>
          <a:ln>
            <a:noFill/>
          </a:ln>
        </p:spPr>
      </p:sp>
      <p:sp>
        <p:nvSpPr>
          <p:cNvPr id="14" name="Google Shape;14;p2"/>
          <p:cNvSpPr>
            <a:spLocks noGrp="1"/>
          </p:cNvSpPr>
          <p:nvPr>
            <p:ph type="pic" idx="4"/>
          </p:nvPr>
        </p:nvSpPr>
        <p:spPr>
          <a:xfrm>
            <a:off x="3525075" y="3005550"/>
            <a:ext cx="1599900" cy="774600"/>
          </a:xfrm>
          <a:prstGeom prst="roundRect">
            <a:avLst>
              <a:gd name="adj" fmla="val 16696"/>
            </a:avLst>
          </a:prstGeom>
          <a:noFill/>
          <a:ln>
            <a:noFill/>
          </a:ln>
        </p:spPr>
      </p:sp>
      <p:sp>
        <p:nvSpPr>
          <p:cNvPr id="15" name="Google Shape;15;p2"/>
          <p:cNvSpPr>
            <a:spLocks noGrp="1"/>
          </p:cNvSpPr>
          <p:nvPr>
            <p:ph type="pic" idx="5"/>
          </p:nvPr>
        </p:nvSpPr>
        <p:spPr>
          <a:xfrm>
            <a:off x="5271025" y="3005450"/>
            <a:ext cx="1118400" cy="16821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16" name="Google Shape;16;p2"/>
          <p:cNvSpPr>
            <a:spLocks noGrp="1"/>
          </p:cNvSpPr>
          <p:nvPr>
            <p:ph type="pic" idx="6"/>
          </p:nvPr>
        </p:nvSpPr>
        <p:spPr>
          <a:xfrm>
            <a:off x="7796850" y="3003650"/>
            <a:ext cx="1118400" cy="1673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17" name="Google Shape;17;p2"/>
          <p:cNvSpPr>
            <a:spLocks noGrp="1"/>
          </p:cNvSpPr>
          <p:nvPr>
            <p:ph type="pic" idx="7"/>
          </p:nvPr>
        </p:nvSpPr>
        <p:spPr>
          <a:xfrm>
            <a:off x="230525" y="3909225"/>
            <a:ext cx="774600" cy="774600"/>
          </a:xfrm>
          <a:prstGeom prst="roundRect">
            <a:avLst>
              <a:gd name="adj" fmla="val 16696"/>
            </a:avLst>
          </a:prstGeom>
          <a:noFill/>
          <a:ln>
            <a:noFill/>
          </a:ln>
        </p:spPr>
      </p:sp>
      <p:sp>
        <p:nvSpPr>
          <p:cNvPr id="18" name="Google Shape;18;p2"/>
          <p:cNvSpPr>
            <a:spLocks noGrp="1"/>
          </p:cNvSpPr>
          <p:nvPr>
            <p:ph type="pic" idx="8"/>
          </p:nvPr>
        </p:nvSpPr>
        <p:spPr>
          <a:xfrm>
            <a:off x="2838375" y="3909225"/>
            <a:ext cx="1368300" cy="774600"/>
          </a:xfrm>
          <a:prstGeom prst="roundRect">
            <a:avLst>
              <a:gd name="adj" fmla="val 19797"/>
            </a:avLst>
          </a:prstGeom>
          <a:noFill/>
          <a:ln>
            <a:noFill/>
          </a:ln>
        </p:spPr>
      </p:sp>
      <p:sp>
        <p:nvSpPr>
          <p:cNvPr id="19" name="Google Shape;19;p2"/>
          <p:cNvSpPr>
            <a:spLocks noGrp="1"/>
          </p:cNvSpPr>
          <p:nvPr>
            <p:ph type="pic" idx="9"/>
          </p:nvPr>
        </p:nvSpPr>
        <p:spPr>
          <a:xfrm>
            <a:off x="6535600" y="3008850"/>
            <a:ext cx="1118400" cy="767700"/>
          </a:xfrm>
          <a:prstGeom prst="roundRect">
            <a:avLst>
              <a:gd name="adj" fmla="val 20115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ALT 2">
  <p:cSld name="CUSTOM_3_1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solidFill>
                  <a:schemeClr val="accent1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ubTitle" idx="1"/>
          </p:nvPr>
        </p:nvSpPr>
        <p:spPr>
          <a:xfrm>
            <a:off x="792675" y="2291175"/>
            <a:ext cx="36429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2"/>
          </p:nvPr>
        </p:nvSpPr>
        <p:spPr>
          <a:xfrm>
            <a:off x="5089225" y="2291175"/>
            <a:ext cx="38262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3"/>
          </p:nvPr>
        </p:nvSpPr>
        <p:spPr>
          <a:xfrm>
            <a:off x="2571250" y="3086650"/>
            <a:ext cx="34182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4"/>
          </p:nvPr>
        </p:nvSpPr>
        <p:spPr>
          <a:xfrm>
            <a:off x="6867700" y="3086650"/>
            <a:ext cx="31029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ubTitle" idx="5"/>
          </p:nvPr>
        </p:nvSpPr>
        <p:spPr>
          <a:xfrm>
            <a:off x="792675" y="3888950"/>
            <a:ext cx="35235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6"/>
          </p:nvPr>
        </p:nvSpPr>
        <p:spPr>
          <a:xfrm>
            <a:off x="5089225" y="3888950"/>
            <a:ext cx="3826200" cy="3861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subTitle" idx="7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ALT 2">
  <p:cSld name="BLANK_1">
    <p:bg>
      <p:bgPr>
        <a:solidFill>
          <a:srgbClr val="FFCC00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>
            <a:spLocks noGrp="1"/>
          </p:cNvSpPr>
          <p:nvPr>
            <p:ph type="title"/>
          </p:nvPr>
        </p:nvSpPr>
        <p:spPr>
          <a:xfrm>
            <a:off x="228600" y="3389761"/>
            <a:ext cx="4704000" cy="1590600"/>
          </a:xfrm>
          <a:prstGeom prst="rect">
            <a:avLst/>
          </a:prstGeom>
        </p:spPr>
        <p:txBody>
          <a:bodyPr spcFirstLastPara="1" wrap="square" lIns="0" tIns="91425" rIns="91425" bIns="0" anchor="b" anchorCtr="0">
            <a:noAutofit/>
          </a:bodyPr>
          <a:lstStyle>
            <a:lvl1pPr lv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3600"/>
              <a:buFont typeface="Forum"/>
              <a:buNone/>
              <a:defRPr sz="3600">
                <a:solidFill>
                  <a:srgbClr val="990000"/>
                </a:solidFill>
              </a:defRPr>
            </a:lvl1pPr>
            <a:lvl2pPr lvl="1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4800"/>
              <a:buFont typeface="Forum"/>
              <a:buNone/>
              <a:defRPr sz="4800">
                <a:solidFill>
                  <a:srgbClr val="990000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ubTitle" idx="1"/>
          </p:nvPr>
        </p:nvSpPr>
        <p:spPr>
          <a:xfrm>
            <a:off x="5468675" y="457200"/>
            <a:ext cx="3446700" cy="134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" name="Google Shape;33;p4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ALT 1">
  <p:cSld name="BLANK_1_1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5482425" y="413676"/>
            <a:ext cx="3446700" cy="14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35313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2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mall">
  <p:cSld name="BLANK_1_1_4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31197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/>
            </a:lvl1pPr>
            <a:lvl2pPr lvl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et the team Small">
  <p:cSld name="BLANK_1_1_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>
            <a:spLocks noGrp="1"/>
          </p:cNvSpPr>
          <p:nvPr>
            <p:ph type="pic" idx="2"/>
          </p:nvPr>
        </p:nvSpPr>
        <p:spPr>
          <a:xfrm>
            <a:off x="228600" y="189525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45" name="Google Shape;45;p7"/>
          <p:cNvSpPr>
            <a:spLocks noGrp="1"/>
          </p:cNvSpPr>
          <p:nvPr>
            <p:ph type="pic" idx="3"/>
          </p:nvPr>
        </p:nvSpPr>
        <p:spPr>
          <a:xfrm>
            <a:off x="2913463" y="189525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46" name="Google Shape;46;p7"/>
          <p:cNvSpPr>
            <a:spLocks noGrp="1"/>
          </p:cNvSpPr>
          <p:nvPr>
            <p:ph type="pic" idx="4"/>
          </p:nvPr>
        </p:nvSpPr>
        <p:spPr>
          <a:xfrm>
            <a:off x="5594838" y="189525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47" name="Google Shape;47;p7"/>
          <p:cNvSpPr>
            <a:spLocks noGrp="1"/>
          </p:cNvSpPr>
          <p:nvPr>
            <p:ph type="pic" idx="5"/>
          </p:nvPr>
        </p:nvSpPr>
        <p:spPr>
          <a:xfrm>
            <a:off x="1340925" y="356360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48" name="Google Shape;48;p7"/>
          <p:cNvSpPr>
            <a:spLocks noGrp="1"/>
          </p:cNvSpPr>
          <p:nvPr>
            <p:ph type="pic" idx="6"/>
          </p:nvPr>
        </p:nvSpPr>
        <p:spPr>
          <a:xfrm>
            <a:off x="4024275" y="356360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49" name="Google Shape;49;p7"/>
          <p:cNvSpPr>
            <a:spLocks noGrp="1"/>
          </p:cNvSpPr>
          <p:nvPr>
            <p:ph type="pic" idx="7"/>
          </p:nvPr>
        </p:nvSpPr>
        <p:spPr>
          <a:xfrm>
            <a:off x="6708900" y="3563600"/>
            <a:ext cx="1118100" cy="1118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50" name="Google Shape;50;p7"/>
          <p:cNvSpPr txBox="1">
            <a:spLocks noGrp="1"/>
          </p:cNvSpPr>
          <p:nvPr>
            <p:ph type="subTitle" idx="1"/>
          </p:nvPr>
        </p:nvSpPr>
        <p:spPr>
          <a:xfrm>
            <a:off x="1347975" y="2325217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subTitle" idx="8"/>
          </p:nvPr>
        </p:nvSpPr>
        <p:spPr>
          <a:xfrm>
            <a:off x="1347975" y="2538374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ubTitle" idx="9"/>
          </p:nvPr>
        </p:nvSpPr>
        <p:spPr>
          <a:xfrm>
            <a:off x="4029350" y="2538374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ubTitle" idx="13"/>
          </p:nvPr>
        </p:nvSpPr>
        <p:spPr>
          <a:xfrm>
            <a:off x="6726463" y="2538374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ubTitle" idx="14"/>
          </p:nvPr>
        </p:nvSpPr>
        <p:spPr>
          <a:xfrm>
            <a:off x="2460300" y="4203499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5"/>
          </p:nvPr>
        </p:nvSpPr>
        <p:spPr>
          <a:xfrm>
            <a:off x="5143650" y="4203499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subTitle" idx="16"/>
          </p:nvPr>
        </p:nvSpPr>
        <p:spPr>
          <a:xfrm>
            <a:off x="7828275" y="4203499"/>
            <a:ext cx="1115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35313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subTitle" idx="17"/>
          </p:nvPr>
        </p:nvSpPr>
        <p:spPr>
          <a:xfrm>
            <a:off x="4026975" y="2325217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subTitle" idx="18"/>
          </p:nvPr>
        </p:nvSpPr>
        <p:spPr>
          <a:xfrm>
            <a:off x="6708175" y="2325217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subTitle" idx="19"/>
          </p:nvPr>
        </p:nvSpPr>
        <p:spPr>
          <a:xfrm>
            <a:off x="2457750" y="3991542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subTitle" idx="20"/>
          </p:nvPr>
        </p:nvSpPr>
        <p:spPr>
          <a:xfrm>
            <a:off x="5142375" y="3991542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1"/>
                </a:solidFill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Forum"/>
              <a:buNone/>
              <a:defRPr sz="12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subTitle" idx="21"/>
          </p:nvPr>
        </p:nvSpPr>
        <p:spPr>
          <a:xfrm>
            <a:off x="7825725" y="3991542"/>
            <a:ext cx="1115700" cy="1569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1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subTitle" idx="22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4" name="Google Shape;64;p7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et the team Medium">
  <p:cSld name="BLANK_1_1_2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8"/>
          <p:cNvSpPr>
            <a:spLocks noGrp="1"/>
          </p:cNvSpPr>
          <p:nvPr>
            <p:ph type="pic" idx="2"/>
          </p:nvPr>
        </p:nvSpPr>
        <p:spPr>
          <a:xfrm>
            <a:off x="228600" y="1512356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67" name="Google Shape;67;p8"/>
          <p:cNvSpPr txBox="1">
            <a:spLocks noGrp="1"/>
          </p:cNvSpPr>
          <p:nvPr>
            <p:ph type="subTitle" idx="1"/>
          </p:nvPr>
        </p:nvSpPr>
        <p:spPr>
          <a:xfrm>
            <a:off x="1305750" y="2370426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3"/>
          </p:nvPr>
        </p:nvSpPr>
        <p:spPr>
          <a:xfrm>
            <a:off x="1305750" y="2829850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69" name="Google Shape;69;p8"/>
          <p:cNvSpPr>
            <a:spLocks noGrp="1"/>
          </p:cNvSpPr>
          <p:nvPr>
            <p:ph type="pic" idx="4"/>
          </p:nvPr>
        </p:nvSpPr>
        <p:spPr>
          <a:xfrm>
            <a:off x="228600" y="3173818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70" name="Google Shape;70;p8"/>
          <p:cNvSpPr txBox="1">
            <a:spLocks noGrp="1"/>
          </p:cNvSpPr>
          <p:nvPr>
            <p:ph type="subTitle" idx="5"/>
          </p:nvPr>
        </p:nvSpPr>
        <p:spPr>
          <a:xfrm>
            <a:off x="1305750" y="4031889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subTitle" idx="6"/>
          </p:nvPr>
        </p:nvSpPr>
        <p:spPr>
          <a:xfrm>
            <a:off x="1305750" y="4491312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72" name="Google Shape;72;p8"/>
          <p:cNvSpPr>
            <a:spLocks noGrp="1"/>
          </p:cNvSpPr>
          <p:nvPr>
            <p:ph type="pic" idx="7"/>
          </p:nvPr>
        </p:nvSpPr>
        <p:spPr>
          <a:xfrm>
            <a:off x="3154650" y="1512356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73" name="Google Shape;73;p8"/>
          <p:cNvSpPr txBox="1">
            <a:spLocks noGrp="1"/>
          </p:cNvSpPr>
          <p:nvPr>
            <p:ph type="subTitle" idx="8"/>
          </p:nvPr>
        </p:nvSpPr>
        <p:spPr>
          <a:xfrm>
            <a:off x="4231800" y="2370426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subTitle" idx="9"/>
          </p:nvPr>
        </p:nvSpPr>
        <p:spPr>
          <a:xfrm>
            <a:off x="4231800" y="2829850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75" name="Google Shape;75;p8"/>
          <p:cNvSpPr>
            <a:spLocks noGrp="1"/>
          </p:cNvSpPr>
          <p:nvPr>
            <p:ph type="pic" idx="13"/>
          </p:nvPr>
        </p:nvSpPr>
        <p:spPr>
          <a:xfrm>
            <a:off x="3154650" y="3173818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76" name="Google Shape;76;p8"/>
          <p:cNvSpPr txBox="1">
            <a:spLocks noGrp="1"/>
          </p:cNvSpPr>
          <p:nvPr>
            <p:ph type="subTitle" idx="14"/>
          </p:nvPr>
        </p:nvSpPr>
        <p:spPr>
          <a:xfrm>
            <a:off x="4231800" y="4031889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77" name="Google Shape;77;p8"/>
          <p:cNvSpPr>
            <a:spLocks noGrp="1"/>
          </p:cNvSpPr>
          <p:nvPr>
            <p:ph type="pic" idx="15"/>
          </p:nvPr>
        </p:nvSpPr>
        <p:spPr>
          <a:xfrm>
            <a:off x="6080700" y="1512356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78" name="Google Shape;78;p8"/>
          <p:cNvSpPr txBox="1">
            <a:spLocks noGrp="1"/>
          </p:cNvSpPr>
          <p:nvPr>
            <p:ph type="subTitle" idx="16"/>
          </p:nvPr>
        </p:nvSpPr>
        <p:spPr>
          <a:xfrm>
            <a:off x="7157850" y="2370426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79" name="Google Shape;79;p8"/>
          <p:cNvSpPr txBox="1">
            <a:spLocks noGrp="1"/>
          </p:cNvSpPr>
          <p:nvPr>
            <p:ph type="subTitle" idx="17"/>
          </p:nvPr>
        </p:nvSpPr>
        <p:spPr>
          <a:xfrm>
            <a:off x="7157850" y="2829850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80" name="Google Shape;80;p8"/>
          <p:cNvSpPr>
            <a:spLocks noGrp="1"/>
          </p:cNvSpPr>
          <p:nvPr>
            <p:ph type="pic" idx="18"/>
          </p:nvPr>
        </p:nvSpPr>
        <p:spPr>
          <a:xfrm>
            <a:off x="6080700" y="3173818"/>
            <a:ext cx="1074900" cy="15051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81" name="Google Shape;81;p8"/>
          <p:cNvSpPr txBox="1">
            <a:spLocks noGrp="1"/>
          </p:cNvSpPr>
          <p:nvPr>
            <p:ph type="subTitle" idx="19"/>
          </p:nvPr>
        </p:nvSpPr>
        <p:spPr>
          <a:xfrm>
            <a:off x="7157850" y="4031889"/>
            <a:ext cx="1615500" cy="46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82" name="Google Shape;82;p8"/>
          <p:cNvSpPr txBox="1">
            <a:spLocks noGrp="1"/>
          </p:cNvSpPr>
          <p:nvPr>
            <p:ph type="subTitle" idx="20"/>
          </p:nvPr>
        </p:nvSpPr>
        <p:spPr>
          <a:xfrm>
            <a:off x="4250800" y="4491312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83" name="Google Shape;83;p8"/>
          <p:cNvSpPr txBox="1">
            <a:spLocks noGrp="1"/>
          </p:cNvSpPr>
          <p:nvPr>
            <p:ph type="subTitle" idx="21"/>
          </p:nvPr>
        </p:nvSpPr>
        <p:spPr>
          <a:xfrm>
            <a:off x="7157850" y="4491312"/>
            <a:ext cx="14454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84" name="Google Shape;84;p8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35313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85" name="Google Shape;85;p8"/>
          <p:cNvSpPr txBox="1">
            <a:spLocks noGrp="1"/>
          </p:cNvSpPr>
          <p:nvPr>
            <p:ph type="subTitle" idx="22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86" name="Google Shape;86;p8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et the team Large">
  <p:cSld name="BLANK_1_1_2_1_1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9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89" name="Google Shape;89;p9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0" name="Google Shape;90;p9"/>
          <p:cNvSpPr txBox="1">
            <a:spLocks noGrp="1"/>
          </p:cNvSpPr>
          <p:nvPr>
            <p:ph type="subTitle" idx="2"/>
          </p:nvPr>
        </p:nvSpPr>
        <p:spPr>
          <a:xfrm>
            <a:off x="228600" y="3337825"/>
            <a:ext cx="2118600" cy="345000"/>
          </a:xfrm>
          <a:prstGeom prst="rect">
            <a:avLst/>
          </a:prstGeom>
        </p:spPr>
        <p:txBody>
          <a:bodyPr spcFirstLastPara="1" wrap="square" lIns="0" tIns="91425" rIns="91425" bIns="91425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91" name="Google Shape;91;p9"/>
          <p:cNvSpPr txBox="1">
            <a:spLocks noGrp="1"/>
          </p:cNvSpPr>
          <p:nvPr>
            <p:ph type="subTitle" idx="3"/>
          </p:nvPr>
        </p:nvSpPr>
        <p:spPr>
          <a:xfrm>
            <a:off x="228600" y="3547550"/>
            <a:ext cx="2062200" cy="345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92" name="Google Shape;92;p9"/>
          <p:cNvSpPr>
            <a:spLocks noGrp="1"/>
          </p:cNvSpPr>
          <p:nvPr>
            <p:ph type="pic" idx="4"/>
          </p:nvPr>
        </p:nvSpPr>
        <p:spPr>
          <a:xfrm>
            <a:off x="228600" y="1457950"/>
            <a:ext cx="1023900" cy="15363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93" name="Google Shape;93;p9"/>
          <p:cNvSpPr txBox="1">
            <a:spLocks noGrp="1"/>
          </p:cNvSpPr>
          <p:nvPr>
            <p:ph type="body" idx="5"/>
          </p:nvPr>
        </p:nvSpPr>
        <p:spPr>
          <a:xfrm>
            <a:off x="228600" y="3939125"/>
            <a:ext cx="1785300" cy="7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ubTitle" idx="6"/>
          </p:nvPr>
        </p:nvSpPr>
        <p:spPr>
          <a:xfrm>
            <a:off x="2423700" y="3337825"/>
            <a:ext cx="2118600" cy="345000"/>
          </a:xfrm>
          <a:prstGeom prst="rect">
            <a:avLst/>
          </a:prstGeom>
        </p:spPr>
        <p:txBody>
          <a:bodyPr spcFirstLastPara="1" wrap="square" lIns="0" tIns="91425" rIns="91425" bIns="91425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95" name="Google Shape;95;p9"/>
          <p:cNvSpPr txBox="1">
            <a:spLocks noGrp="1"/>
          </p:cNvSpPr>
          <p:nvPr>
            <p:ph type="subTitle" idx="7"/>
          </p:nvPr>
        </p:nvSpPr>
        <p:spPr>
          <a:xfrm>
            <a:off x="2423700" y="3547550"/>
            <a:ext cx="2118600" cy="345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96" name="Google Shape;96;p9"/>
          <p:cNvSpPr>
            <a:spLocks noGrp="1"/>
          </p:cNvSpPr>
          <p:nvPr>
            <p:ph type="pic" idx="8"/>
          </p:nvPr>
        </p:nvSpPr>
        <p:spPr>
          <a:xfrm>
            <a:off x="2423700" y="1457950"/>
            <a:ext cx="1023900" cy="15363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97" name="Google Shape;97;p9"/>
          <p:cNvSpPr txBox="1">
            <a:spLocks noGrp="1"/>
          </p:cNvSpPr>
          <p:nvPr>
            <p:ph type="body" idx="9"/>
          </p:nvPr>
        </p:nvSpPr>
        <p:spPr>
          <a:xfrm>
            <a:off x="2423700" y="3939125"/>
            <a:ext cx="1785300" cy="7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ubTitle" idx="13"/>
          </p:nvPr>
        </p:nvSpPr>
        <p:spPr>
          <a:xfrm>
            <a:off x="4618800" y="3337827"/>
            <a:ext cx="2062200" cy="345000"/>
          </a:xfrm>
          <a:prstGeom prst="rect">
            <a:avLst/>
          </a:prstGeom>
        </p:spPr>
        <p:txBody>
          <a:bodyPr spcFirstLastPara="1" wrap="square" lIns="0" tIns="91425" rIns="91425" bIns="91425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subTitle" idx="14"/>
          </p:nvPr>
        </p:nvSpPr>
        <p:spPr>
          <a:xfrm>
            <a:off x="4618800" y="3547550"/>
            <a:ext cx="2062200" cy="345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00" name="Google Shape;100;p9"/>
          <p:cNvSpPr>
            <a:spLocks noGrp="1"/>
          </p:cNvSpPr>
          <p:nvPr>
            <p:ph type="pic" idx="15"/>
          </p:nvPr>
        </p:nvSpPr>
        <p:spPr>
          <a:xfrm>
            <a:off x="4618800" y="1457950"/>
            <a:ext cx="1023900" cy="15363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101" name="Google Shape;101;p9"/>
          <p:cNvSpPr txBox="1">
            <a:spLocks noGrp="1"/>
          </p:cNvSpPr>
          <p:nvPr>
            <p:ph type="body" idx="16"/>
          </p:nvPr>
        </p:nvSpPr>
        <p:spPr>
          <a:xfrm>
            <a:off x="4618800" y="3939125"/>
            <a:ext cx="1785300" cy="7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ubTitle" idx="17"/>
          </p:nvPr>
        </p:nvSpPr>
        <p:spPr>
          <a:xfrm>
            <a:off x="6796750" y="3337800"/>
            <a:ext cx="2118600" cy="345000"/>
          </a:xfrm>
          <a:prstGeom prst="rect">
            <a:avLst/>
          </a:prstGeom>
        </p:spPr>
        <p:txBody>
          <a:bodyPr spcFirstLastPara="1" wrap="square" lIns="0" tIns="91425" rIns="91425" bIns="91425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03" name="Google Shape;103;p9"/>
          <p:cNvSpPr txBox="1">
            <a:spLocks noGrp="1"/>
          </p:cNvSpPr>
          <p:nvPr>
            <p:ph type="subTitle" idx="18"/>
          </p:nvPr>
        </p:nvSpPr>
        <p:spPr>
          <a:xfrm>
            <a:off x="6796750" y="3547550"/>
            <a:ext cx="2118600" cy="345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04" name="Google Shape;104;p9"/>
          <p:cNvSpPr>
            <a:spLocks noGrp="1"/>
          </p:cNvSpPr>
          <p:nvPr>
            <p:ph type="pic" idx="19"/>
          </p:nvPr>
        </p:nvSpPr>
        <p:spPr>
          <a:xfrm>
            <a:off x="6796738" y="1457950"/>
            <a:ext cx="1023900" cy="1536300"/>
          </a:xfrm>
          <a:prstGeom prst="roundRect">
            <a:avLst>
              <a:gd name="adj" fmla="val 17439"/>
            </a:avLst>
          </a:prstGeom>
          <a:noFill/>
          <a:ln>
            <a:noFill/>
          </a:ln>
        </p:spPr>
      </p:sp>
      <p:sp>
        <p:nvSpPr>
          <p:cNvPr id="105" name="Google Shape;105;p9"/>
          <p:cNvSpPr txBox="1">
            <a:spLocks noGrp="1"/>
          </p:cNvSpPr>
          <p:nvPr>
            <p:ph type="body" idx="20"/>
          </p:nvPr>
        </p:nvSpPr>
        <p:spPr>
          <a:xfrm>
            <a:off x="6796750" y="3939125"/>
            <a:ext cx="1785300" cy="7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06" name="Google Shape;106;p9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35313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sona Alt 1">
  <p:cSld name="CUSTOM_4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0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09" name="Google Shape;109;p10"/>
          <p:cNvSpPr txBox="1">
            <a:spLocks noGrp="1"/>
          </p:cNvSpPr>
          <p:nvPr>
            <p:ph type="body" idx="2"/>
          </p:nvPr>
        </p:nvSpPr>
        <p:spPr>
          <a:xfrm>
            <a:off x="6231000" y="3124025"/>
            <a:ext cx="2684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ctr" anchorCtr="0">
            <a:noAutofit/>
          </a:bodyPr>
          <a:lstStyle>
            <a:lvl1pPr marL="457200" lvl="0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10" name="Google Shape;110;p10"/>
          <p:cNvSpPr txBox="1">
            <a:spLocks noGrp="1"/>
          </p:cNvSpPr>
          <p:nvPr>
            <p:ph type="body" idx="3"/>
          </p:nvPr>
        </p:nvSpPr>
        <p:spPr>
          <a:xfrm>
            <a:off x="6231000" y="4241250"/>
            <a:ext cx="2751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ctr" anchorCtr="0">
            <a:noAutofit/>
          </a:bodyPr>
          <a:lstStyle>
            <a:lvl1pPr marL="457200" lvl="0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10"/>
          <p:cNvSpPr txBox="1">
            <a:spLocks noGrp="1"/>
          </p:cNvSpPr>
          <p:nvPr>
            <p:ph type="subTitle" idx="4"/>
          </p:nvPr>
        </p:nvSpPr>
        <p:spPr>
          <a:xfrm>
            <a:off x="6231000" y="3897900"/>
            <a:ext cx="2913000" cy="246300"/>
          </a:xfrm>
          <a:prstGeom prst="rect">
            <a:avLst/>
          </a:prstGeom>
        </p:spPr>
        <p:txBody>
          <a:bodyPr spcFirstLastPara="1" wrap="square" lIns="0" tIns="0" rIns="91425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2" name="Google Shape;112;p10"/>
          <p:cNvSpPr txBox="1">
            <a:spLocks noGrp="1"/>
          </p:cNvSpPr>
          <p:nvPr>
            <p:ph type="subTitle" idx="5"/>
          </p:nvPr>
        </p:nvSpPr>
        <p:spPr>
          <a:xfrm>
            <a:off x="6231000" y="2780875"/>
            <a:ext cx="2913000" cy="246300"/>
          </a:xfrm>
          <a:prstGeom prst="rect">
            <a:avLst/>
          </a:prstGeom>
        </p:spPr>
        <p:txBody>
          <a:bodyPr spcFirstLastPara="1" wrap="square" lIns="0" tIns="0" rIns="91425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3" name="Google Shape;113;p10"/>
          <p:cNvSpPr txBox="1">
            <a:spLocks noGrp="1"/>
          </p:cNvSpPr>
          <p:nvPr>
            <p:ph type="subTitle" idx="6"/>
          </p:nvPr>
        </p:nvSpPr>
        <p:spPr>
          <a:xfrm>
            <a:off x="6231000" y="1459700"/>
            <a:ext cx="2913000" cy="246300"/>
          </a:xfrm>
          <a:prstGeom prst="rect">
            <a:avLst/>
          </a:prstGeom>
        </p:spPr>
        <p:txBody>
          <a:bodyPr spcFirstLastPara="1" wrap="square" lIns="0" tIns="0" rIns="91425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4" name="Google Shape;114;p10"/>
          <p:cNvSpPr txBox="1">
            <a:spLocks noGrp="1"/>
          </p:cNvSpPr>
          <p:nvPr>
            <p:ph type="subTitle" idx="7"/>
          </p:nvPr>
        </p:nvSpPr>
        <p:spPr>
          <a:xfrm>
            <a:off x="2872500" y="3328000"/>
            <a:ext cx="2834700" cy="326400"/>
          </a:xfrm>
          <a:prstGeom prst="rect">
            <a:avLst/>
          </a:prstGeom>
        </p:spPr>
        <p:txBody>
          <a:bodyPr spcFirstLastPara="1" wrap="square" lIns="0" tIns="0" rIns="0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Forum"/>
              <a:buNone/>
              <a:defRPr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5" name="Google Shape;115;p10"/>
          <p:cNvSpPr txBox="1">
            <a:spLocks noGrp="1"/>
          </p:cNvSpPr>
          <p:nvPr>
            <p:ph type="title"/>
          </p:nvPr>
        </p:nvSpPr>
        <p:spPr>
          <a:xfrm>
            <a:off x="228600" y="399332"/>
            <a:ext cx="2834700" cy="6120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6" name="Google Shape;116;p10"/>
          <p:cNvSpPr>
            <a:spLocks noGrp="1"/>
          </p:cNvSpPr>
          <p:nvPr>
            <p:ph type="pic" idx="8"/>
          </p:nvPr>
        </p:nvSpPr>
        <p:spPr>
          <a:xfrm>
            <a:off x="228450" y="1459775"/>
            <a:ext cx="2101200" cy="1438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117" name="Google Shape;117;p10"/>
          <p:cNvSpPr txBox="1">
            <a:spLocks noGrp="1"/>
          </p:cNvSpPr>
          <p:nvPr>
            <p:ph type="subTitle" idx="9"/>
          </p:nvPr>
        </p:nvSpPr>
        <p:spPr>
          <a:xfrm>
            <a:off x="228450" y="3052975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8" name="Google Shape;118;p10"/>
          <p:cNvSpPr txBox="1">
            <a:spLocks noGrp="1"/>
          </p:cNvSpPr>
          <p:nvPr>
            <p:ph type="subTitle" idx="13"/>
          </p:nvPr>
        </p:nvSpPr>
        <p:spPr>
          <a:xfrm>
            <a:off x="228450" y="3350375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19" name="Google Shape;119;p10"/>
          <p:cNvSpPr txBox="1">
            <a:spLocks noGrp="1"/>
          </p:cNvSpPr>
          <p:nvPr>
            <p:ph type="subTitle" idx="14"/>
          </p:nvPr>
        </p:nvSpPr>
        <p:spPr>
          <a:xfrm>
            <a:off x="228450" y="3648065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20" name="Google Shape;120;p10"/>
          <p:cNvSpPr txBox="1">
            <a:spLocks noGrp="1"/>
          </p:cNvSpPr>
          <p:nvPr>
            <p:ph type="subTitle" idx="15"/>
          </p:nvPr>
        </p:nvSpPr>
        <p:spPr>
          <a:xfrm>
            <a:off x="228450" y="3945765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21" name="Google Shape;121;p10"/>
          <p:cNvSpPr txBox="1">
            <a:spLocks noGrp="1"/>
          </p:cNvSpPr>
          <p:nvPr>
            <p:ph type="subTitle" idx="16"/>
          </p:nvPr>
        </p:nvSpPr>
        <p:spPr>
          <a:xfrm>
            <a:off x="228450" y="4241899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22" name="Google Shape;122;p10"/>
          <p:cNvSpPr txBox="1">
            <a:spLocks noGrp="1"/>
          </p:cNvSpPr>
          <p:nvPr>
            <p:ph type="subTitle" idx="17"/>
          </p:nvPr>
        </p:nvSpPr>
        <p:spPr>
          <a:xfrm>
            <a:off x="228450" y="4540679"/>
            <a:ext cx="10101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Forum"/>
              <a:buNone/>
              <a:defRPr sz="1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23" name="Google Shape;123;p10"/>
          <p:cNvSpPr txBox="1">
            <a:spLocks noGrp="1"/>
          </p:cNvSpPr>
          <p:nvPr>
            <p:ph type="subTitle" idx="18"/>
          </p:nvPr>
        </p:nvSpPr>
        <p:spPr>
          <a:xfrm>
            <a:off x="1275750" y="3052380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4" name="Google Shape;124;p10"/>
          <p:cNvSpPr txBox="1">
            <a:spLocks noGrp="1"/>
          </p:cNvSpPr>
          <p:nvPr>
            <p:ph type="subTitle" idx="19"/>
          </p:nvPr>
        </p:nvSpPr>
        <p:spPr>
          <a:xfrm>
            <a:off x="1275750" y="3349779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5" name="Google Shape;125;p10"/>
          <p:cNvSpPr txBox="1">
            <a:spLocks noGrp="1"/>
          </p:cNvSpPr>
          <p:nvPr>
            <p:ph type="subTitle" idx="20"/>
          </p:nvPr>
        </p:nvSpPr>
        <p:spPr>
          <a:xfrm>
            <a:off x="1275750" y="3647468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6" name="Google Shape;126;p10"/>
          <p:cNvSpPr txBox="1">
            <a:spLocks noGrp="1"/>
          </p:cNvSpPr>
          <p:nvPr>
            <p:ph type="subTitle" idx="21"/>
          </p:nvPr>
        </p:nvSpPr>
        <p:spPr>
          <a:xfrm>
            <a:off x="1275750" y="3945167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7" name="Google Shape;127;p10"/>
          <p:cNvSpPr txBox="1">
            <a:spLocks noGrp="1"/>
          </p:cNvSpPr>
          <p:nvPr>
            <p:ph type="subTitle" idx="22"/>
          </p:nvPr>
        </p:nvSpPr>
        <p:spPr>
          <a:xfrm>
            <a:off x="1275750" y="4241301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8" name="Google Shape;128;p10"/>
          <p:cNvSpPr txBox="1">
            <a:spLocks noGrp="1"/>
          </p:cNvSpPr>
          <p:nvPr>
            <p:ph type="subTitle" idx="23"/>
          </p:nvPr>
        </p:nvSpPr>
        <p:spPr>
          <a:xfrm>
            <a:off x="1275750" y="4540080"/>
            <a:ext cx="1053900" cy="117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29" name="Google Shape;129;p10"/>
          <p:cNvSpPr txBox="1">
            <a:spLocks noGrp="1"/>
          </p:cNvSpPr>
          <p:nvPr>
            <p:ph type="subTitle" idx="24"/>
          </p:nvPr>
        </p:nvSpPr>
        <p:spPr>
          <a:xfrm>
            <a:off x="2863000" y="1925972"/>
            <a:ext cx="2684400" cy="97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30" name="Google Shape;130;p10"/>
          <p:cNvSpPr txBox="1">
            <a:spLocks noGrp="1"/>
          </p:cNvSpPr>
          <p:nvPr>
            <p:ph type="subTitle" idx="25"/>
          </p:nvPr>
        </p:nvSpPr>
        <p:spPr>
          <a:xfrm>
            <a:off x="2863000" y="3668715"/>
            <a:ext cx="2560500" cy="124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31" name="Google Shape;131;p10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32" name="Google Shape;132;p10"/>
          <p:cNvSpPr txBox="1">
            <a:spLocks noGrp="1"/>
          </p:cNvSpPr>
          <p:nvPr>
            <p:ph type="subTitle" idx="26"/>
          </p:nvPr>
        </p:nvSpPr>
        <p:spPr>
          <a:xfrm>
            <a:off x="6231000" y="1801500"/>
            <a:ext cx="13182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33" name="Google Shape;133;p10"/>
          <p:cNvSpPr txBox="1">
            <a:spLocks noGrp="1"/>
          </p:cNvSpPr>
          <p:nvPr>
            <p:ph type="subTitle" idx="27"/>
          </p:nvPr>
        </p:nvSpPr>
        <p:spPr>
          <a:xfrm>
            <a:off x="6231000" y="2190625"/>
            <a:ext cx="13182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34" name="Google Shape;134;p10"/>
          <p:cNvSpPr txBox="1">
            <a:spLocks noGrp="1"/>
          </p:cNvSpPr>
          <p:nvPr>
            <p:ph type="subTitle" idx="28"/>
          </p:nvPr>
        </p:nvSpPr>
        <p:spPr>
          <a:xfrm>
            <a:off x="7597200" y="2190625"/>
            <a:ext cx="13182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35" name="Google Shape;135;p10"/>
          <p:cNvSpPr txBox="1">
            <a:spLocks noGrp="1"/>
          </p:cNvSpPr>
          <p:nvPr>
            <p:ph type="subTitle" idx="29"/>
          </p:nvPr>
        </p:nvSpPr>
        <p:spPr>
          <a:xfrm>
            <a:off x="7597200" y="1801500"/>
            <a:ext cx="13182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sona Alt 2">
  <p:cSld name="CUSTOM_4_1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"/>
          <p:cNvSpPr txBox="1">
            <a:spLocks noGrp="1"/>
          </p:cNvSpPr>
          <p:nvPr>
            <p:ph type="body" idx="1"/>
          </p:nvPr>
        </p:nvSpPr>
        <p:spPr>
          <a:xfrm>
            <a:off x="2857500" y="1803950"/>
            <a:ext cx="3132000" cy="6303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DM Sans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○"/>
              <a:defRPr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38" name="Google Shape;138;p11"/>
          <p:cNvSpPr txBox="1">
            <a:spLocks noGrp="1"/>
          </p:cNvSpPr>
          <p:nvPr>
            <p:ph type="body" idx="2"/>
          </p:nvPr>
        </p:nvSpPr>
        <p:spPr>
          <a:xfrm>
            <a:off x="232075" y="1803950"/>
            <a:ext cx="2094900" cy="6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39" name="Google Shape;139;p11"/>
          <p:cNvSpPr txBox="1">
            <a:spLocks noGrp="1"/>
          </p:cNvSpPr>
          <p:nvPr>
            <p:ph type="subTitle" idx="3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40" name="Google Shape;140;p11"/>
          <p:cNvSpPr txBox="1">
            <a:spLocks noGrp="1"/>
          </p:cNvSpPr>
          <p:nvPr>
            <p:ph type="subTitle" idx="4"/>
          </p:nvPr>
        </p:nvSpPr>
        <p:spPr>
          <a:xfrm>
            <a:off x="232075" y="1461175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41" name="Google Shape;141;p11"/>
          <p:cNvSpPr txBox="1">
            <a:spLocks noGrp="1"/>
          </p:cNvSpPr>
          <p:nvPr>
            <p:ph type="title"/>
          </p:nvPr>
        </p:nvSpPr>
        <p:spPr>
          <a:xfrm>
            <a:off x="228600" y="399332"/>
            <a:ext cx="2834700" cy="6120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Forum"/>
              <a:buNone/>
              <a:defRPr sz="2800"/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42" name="Google Shape;142;p11"/>
          <p:cNvSpPr txBox="1">
            <a:spLocks noGrp="1"/>
          </p:cNvSpPr>
          <p:nvPr>
            <p:ph type="subTitle" idx="5"/>
          </p:nvPr>
        </p:nvSpPr>
        <p:spPr>
          <a:xfrm>
            <a:off x="235800" y="4357700"/>
            <a:ext cx="10083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43" name="Google Shape;143;p11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4" name="Google Shape;144;p11"/>
          <p:cNvSpPr txBox="1">
            <a:spLocks noGrp="1"/>
          </p:cNvSpPr>
          <p:nvPr>
            <p:ph type="subTitle" idx="6"/>
          </p:nvPr>
        </p:nvSpPr>
        <p:spPr>
          <a:xfrm>
            <a:off x="232075" y="2526010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45" name="Google Shape;145;p11"/>
          <p:cNvSpPr txBox="1">
            <a:spLocks noGrp="1"/>
          </p:cNvSpPr>
          <p:nvPr>
            <p:ph type="subTitle" idx="7"/>
          </p:nvPr>
        </p:nvSpPr>
        <p:spPr>
          <a:xfrm>
            <a:off x="232075" y="3993715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46" name="Google Shape;146;p11"/>
          <p:cNvSpPr txBox="1">
            <a:spLocks noGrp="1"/>
          </p:cNvSpPr>
          <p:nvPr>
            <p:ph type="subTitle" idx="8"/>
          </p:nvPr>
        </p:nvSpPr>
        <p:spPr>
          <a:xfrm>
            <a:off x="1324825" y="4357700"/>
            <a:ext cx="1008300" cy="31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47" name="Google Shape;147;p11"/>
          <p:cNvSpPr txBox="1">
            <a:spLocks noGrp="1"/>
          </p:cNvSpPr>
          <p:nvPr>
            <p:ph type="subTitle" idx="9"/>
          </p:nvPr>
        </p:nvSpPr>
        <p:spPr>
          <a:xfrm>
            <a:off x="230577" y="287730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48" name="Google Shape;148;p11"/>
          <p:cNvSpPr txBox="1">
            <a:spLocks noGrp="1"/>
          </p:cNvSpPr>
          <p:nvPr>
            <p:ph type="subTitle" idx="13"/>
          </p:nvPr>
        </p:nvSpPr>
        <p:spPr>
          <a:xfrm>
            <a:off x="230577" y="319595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49" name="Google Shape;149;p11"/>
          <p:cNvSpPr txBox="1">
            <a:spLocks noGrp="1"/>
          </p:cNvSpPr>
          <p:nvPr>
            <p:ph type="subTitle" idx="14"/>
          </p:nvPr>
        </p:nvSpPr>
        <p:spPr>
          <a:xfrm>
            <a:off x="230577" y="3514375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0" name="Google Shape;150;p11"/>
          <p:cNvSpPr txBox="1">
            <a:spLocks noGrp="1"/>
          </p:cNvSpPr>
          <p:nvPr>
            <p:ph type="subTitle" idx="15"/>
          </p:nvPr>
        </p:nvSpPr>
        <p:spPr>
          <a:xfrm>
            <a:off x="1330977" y="287730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1" name="Google Shape;151;p11"/>
          <p:cNvSpPr txBox="1">
            <a:spLocks noGrp="1"/>
          </p:cNvSpPr>
          <p:nvPr>
            <p:ph type="subTitle" idx="16"/>
          </p:nvPr>
        </p:nvSpPr>
        <p:spPr>
          <a:xfrm>
            <a:off x="1330977" y="319595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2" name="Google Shape;152;p11"/>
          <p:cNvSpPr txBox="1">
            <a:spLocks noGrp="1"/>
          </p:cNvSpPr>
          <p:nvPr>
            <p:ph type="subTitle" idx="17"/>
          </p:nvPr>
        </p:nvSpPr>
        <p:spPr>
          <a:xfrm>
            <a:off x="1330977" y="3514375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3" name="Google Shape;153;p11"/>
          <p:cNvSpPr txBox="1">
            <a:spLocks noGrp="1"/>
          </p:cNvSpPr>
          <p:nvPr>
            <p:ph type="subTitle" idx="18"/>
          </p:nvPr>
        </p:nvSpPr>
        <p:spPr>
          <a:xfrm>
            <a:off x="2857500" y="1461175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54" name="Google Shape;154;p11"/>
          <p:cNvSpPr txBox="1">
            <a:spLocks noGrp="1"/>
          </p:cNvSpPr>
          <p:nvPr>
            <p:ph type="subTitle" idx="19"/>
          </p:nvPr>
        </p:nvSpPr>
        <p:spPr>
          <a:xfrm>
            <a:off x="2857500" y="2526271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55" name="Google Shape;155;p11"/>
          <p:cNvSpPr txBox="1">
            <a:spLocks noGrp="1"/>
          </p:cNvSpPr>
          <p:nvPr>
            <p:ph type="subTitle" idx="20"/>
          </p:nvPr>
        </p:nvSpPr>
        <p:spPr>
          <a:xfrm>
            <a:off x="2857500" y="3992371"/>
            <a:ext cx="21915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56" name="Google Shape;156;p11"/>
          <p:cNvSpPr txBox="1">
            <a:spLocks noGrp="1"/>
          </p:cNvSpPr>
          <p:nvPr>
            <p:ph type="subTitle" idx="21"/>
          </p:nvPr>
        </p:nvSpPr>
        <p:spPr>
          <a:xfrm>
            <a:off x="2857502" y="287730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7" name="Google Shape;157;p11"/>
          <p:cNvSpPr txBox="1">
            <a:spLocks noGrp="1"/>
          </p:cNvSpPr>
          <p:nvPr>
            <p:ph type="subTitle" idx="22"/>
          </p:nvPr>
        </p:nvSpPr>
        <p:spPr>
          <a:xfrm>
            <a:off x="2857502" y="3195950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8" name="Google Shape;158;p11"/>
          <p:cNvSpPr txBox="1">
            <a:spLocks noGrp="1"/>
          </p:cNvSpPr>
          <p:nvPr>
            <p:ph type="subTitle" idx="23"/>
          </p:nvPr>
        </p:nvSpPr>
        <p:spPr>
          <a:xfrm>
            <a:off x="2857502" y="3514375"/>
            <a:ext cx="9960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59" name="Google Shape;159;p11"/>
          <p:cNvSpPr txBox="1">
            <a:spLocks noGrp="1"/>
          </p:cNvSpPr>
          <p:nvPr>
            <p:ph type="subTitle" idx="24"/>
          </p:nvPr>
        </p:nvSpPr>
        <p:spPr>
          <a:xfrm>
            <a:off x="6231050" y="1461175"/>
            <a:ext cx="26844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60" name="Google Shape;160;p11"/>
          <p:cNvSpPr txBox="1">
            <a:spLocks noGrp="1"/>
          </p:cNvSpPr>
          <p:nvPr>
            <p:ph type="subTitle" idx="25"/>
          </p:nvPr>
        </p:nvSpPr>
        <p:spPr>
          <a:xfrm>
            <a:off x="6231050" y="3257297"/>
            <a:ext cx="2684400" cy="2463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Forum"/>
              <a:buNone/>
              <a:defRPr sz="1600">
                <a:solidFill>
                  <a:schemeClr val="accent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61" name="Google Shape;161;p11"/>
          <p:cNvSpPr txBox="1">
            <a:spLocks noGrp="1"/>
          </p:cNvSpPr>
          <p:nvPr>
            <p:ph type="subTitle" idx="26"/>
          </p:nvPr>
        </p:nvSpPr>
        <p:spPr>
          <a:xfrm>
            <a:off x="6231050" y="1803600"/>
            <a:ext cx="14757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62" name="Google Shape;162;p11"/>
          <p:cNvSpPr txBox="1">
            <a:spLocks noGrp="1"/>
          </p:cNvSpPr>
          <p:nvPr>
            <p:ph type="subTitle" idx="27"/>
          </p:nvPr>
        </p:nvSpPr>
        <p:spPr>
          <a:xfrm>
            <a:off x="6231050" y="2056043"/>
            <a:ext cx="14757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63" name="Google Shape;163;p11"/>
          <p:cNvSpPr txBox="1">
            <a:spLocks noGrp="1"/>
          </p:cNvSpPr>
          <p:nvPr>
            <p:ph type="subTitle" idx="28"/>
          </p:nvPr>
        </p:nvSpPr>
        <p:spPr>
          <a:xfrm>
            <a:off x="6231050" y="2308487"/>
            <a:ext cx="14757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64" name="Google Shape;164;p11"/>
          <p:cNvSpPr txBox="1">
            <a:spLocks noGrp="1"/>
          </p:cNvSpPr>
          <p:nvPr>
            <p:ph type="subTitle" idx="29"/>
          </p:nvPr>
        </p:nvSpPr>
        <p:spPr>
          <a:xfrm>
            <a:off x="6231050" y="2560930"/>
            <a:ext cx="14757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  <p:sp>
        <p:nvSpPr>
          <p:cNvPr id="165" name="Google Shape;165;p11"/>
          <p:cNvSpPr txBox="1">
            <a:spLocks noGrp="1"/>
          </p:cNvSpPr>
          <p:nvPr>
            <p:ph type="subTitle" idx="30"/>
          </p:nvPr>
        </p:nvSpPr>
        <p:spPr>
          <a:xfrm>
            <a:off x="6231050" y="2813374"/>
            <a:ext cx="1475700" cy="126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 only">
  <p:cSld name="BLANK_1_1_1_1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68" name="Google Shape;168;p12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solidFill>
                  <a:schemeClr val="accent1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69" name="Google Shape;169;p12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ive steps">
  <p:cSld name="BLANK_1_1_1_1_3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72" name="Google Shape;172;p13"/>
          <p:cNvSpPr txBox="1">
            <a:spLocks noGrp="1"/>
          </p:cNvSpPr>
          <p:nvPr>
            <p:ph type="subTitle" idx="2"/>
          </p:nvPr>
        </p:nvSpPr>
        <p:spPr>
          <a:xfrm>
            <a:off x="333888" y="3130382"/>
            <a:ext cx="1288200" cy="4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200"/>
              <a:buFont typeface="Forum"/>
              <a:buNone/>
              <a:defRPr sz="72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73" name="Google Shape;173;p13"/>
          <p:cNvSpPr txBox="1">
            <a:spLocks noGrp="1"/>
          </p:cNvSpPr>
          <p:nvPr>
            <p:ph type="subTitle" idx="3"/>
          </p:nvPr>
        </p:nvSpPr>
        <p:spPr>
          <a:xfrm>
            <a:off x="2084963" y="3130382"/>
            <a:ext cx="1288200" cy="4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200"/>
              <a:buFont typeface="Forum"/>
              <a:buNone/>
              <a:defRPr sz="72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74" name="Google Shape;174;p13"/>
          <p:cNvSpPr txBox="1">
            <a:spLocks noGrp="1"/>
          </p:cNvSpPr>
          <p:nvPr>
            <p:ph type="subTitle" idx="4"/>
          </p:nvPr>
        </p:nvSpPr>
        <p:spPr>
          <a:xfrm>
            <a:off x="3783713" y="3130382"/>
            <a:ext cx="1288200" cy="4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200"/>
              <a:buFont typeface="Forum"/>
              <a:buNone/>
              <a:defRPr sz="72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75" name="Google Shape;175;p13"/>
          <p:cNvSpPr txBox="1">
            <a:spLocks noGrp="1"/>
          </p:cNvSpPr>
          <p:nvPr>
            <p:ph type="subTitle" idx="5"/>
          </p:nvPr>
        </p:nvSpPr>
        <p:spPr>
          <a:xfrm>
            <a:off x="7521925" y="3130382"/>
            <a:ext cx="1288200" cy="4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200"/>
              <a:buFont typeface="Forum"/>
              <a:buNone/>
              <a:defRPr sz="72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Forum"/>
              <a:buNone/>
              <a:defRPr>
                <a:solidFill>
                  <a:schemeClr val="accent4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76" name="Google Shape;176;p13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solidFill>
                  <a:schemeClr val="accent1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77" name="Google Shape;177;p13"/>
          <p:cNvSpPr txBox="1">
            <a:spLocks noGrp="1"/>
          </p:cNvSpPr>
          <p:nvPr>
            <p:ph type="subTitle" idx="6"/>
          </p:nvPr>
        </p:nvSpPr>
        <p:spPr>
          <a:xfrm>
            <a:off x="228600" y="3793273"/>
            <a:ext cx="1498800" cy="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78" name="Google Shape;178;p13"/>
          <p:cNvSpPr txBox="1">
            <a:spLocks noGrp="1"/>
          </p:cNvSpPr>
          <p:nvPr>
            <p:ph type="subTitle" idx="7"/>
          </p:nvPr>
        </p:nvSpPr>
        <p:spPr>
          <a:xfrm>
            <a:off x="1979675" y="3793273"/>
            <a:ext cx="1498800" cy="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79" name="Google Shape;179;p13"/>
          <p:cNvSpPr txBox="1">
            <a:spLocks noGrp="1"/>
          </p:cNvSpPr>
          <p:nvPr>
            <p:ph type="subTitle" idx="8"/>
          </p:nvPr>
        </p:nvSpPr>
        <p:spPr>
          <a:xfrm>
            <a:off x="3678425" y="3793273"/>
            <a:ext cx="1498800" cy="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80" name="Google Shape;180;p13"/>
          <p:cNvSpPr txBox="1">
            <a:spLocks noGrp="1"/>
          </p:cNvSpPr>
          <p:nvPr>
            <p:ph type="subTitle" idx="9"/>
          </p:nvPr>
        </p:nvSpPr>
        <p:spPr>
          <a:xfrm>
            <a:off x="5554425" y="2789523"/>
            <a:ext cx="1498800" cy="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81" name="Google Shape;181;p13"/>
          <p:cNvSpPr txBox="1">
            <a:spLocks noGrp="1"/>
          </p:cNvSpPr>
          <p:nvPr>
            <p:ph type="subTitle" idx="13"/>
          </p:nvPr>
        </p:nvSpPr>
        <p:spPr>
          <a:xfrm>
            <a:off x="7416625" y="3793273"/>
            <a:ext cx="1498800" cy="8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000"/>
              <a:buFont typeface="DM Sans"/>
              <a:buNone/>
              <a:defRPr sz="10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82" name="Google Shape;182;p13"/>
          <p:cNvSpPr txBox="1">
            <a:spLocks noGrp="1"/>
          </p:cNvSpPr>
          <p:nvPr>
            <p:ph type="subTitle" idx="14"/>
          </p:nvPr>
        </p:nvSpPr>
        <p:spPr>
          <a:xfrm>
            <a:off x="5659713" y="2324029"/>
            <a:ext cx="1288200" cy="4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Forum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83" name="Google Shape;183;p13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PIs">
  <p:cSld name="CUSTOM_5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4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86" name="Google Shape;186;p14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87" name="Google Shape;187;p14"/>
          <p:cNvSpPr txBox="1">
            <a:spLocks noGrp="1"/>
          </p:cNvSpPr>
          <p:nvPr>
            <p:ph type="body" idx="2"/>
          </p:nvPr>
        </p:nvSpPr>
        <p:spPr>
          <a:xfrm>
            <a:off x="232375" y="2557050"/>
            <a:ext cx="21012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88" name="Google Shape;188;p14"/>
          <p:cNvSpPr txBox="1">
            <a:spLocks noGrp="1"/>
          </p:cNvSpPr>
          <p:nvPr>
            <p:ph type="subTitle" idx="3"/>
          </p:nvPr>
        </p:nvSpPr>
        <p:spPr>
          <a:xfrm>
            <a:off x="233650" y="2062800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89" name="Google Shape;189;p14"/>
          <p:cNvSpPr txBox="1">
            <a:spLocks noGrp="1"/>
          </p:cNvSpPr>
          <p:nvPr>
            <p:ph type="subTitle" idx="4"/>
          </p:nvPr>
        </p:nvSpPr>
        <p:spPr>
          <a:xfrm>
            <a:off x="2423700" y="2064300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0" name="Google Shape;190;p14"/>
          <p:cNvSpPr txBox="1">
            <a:spLocks noGrp="1"/>
          </p:cNvSpPr>
          <p:nvPr>
            <p:ph type="subTitle" idx="5"/>
          </p:nvPr>
        </p:nvSpPr>
        <p:spPr>
          <a:xfrm>
            <a:off x="4618800" y="2062800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1" name="Google Shape;191;p14"/>
          <p:cNvSpPr txBox="1">
            <a:spLocks noGrp="1"/>
          </p:cNvSpPr>
          <p:nvPr>
            <p:ph type="subTitle" idx="6"/>
          </p:nvPr>
        </p:nvSpPr>
        <p:spPr>
          <a:xfrm>
            <a:off x="6813900" y="2062800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2" name="Google Shape;192;p14"/>
          <p:cNvSpPr txBox="1">
            <a:spLocks noGrp="1"/>
          </p:cNvSpPr>
          <p:nvPr>
            <p:ph type="body" idx="7"/>
          </p:nvPr>
        </p:nvSpPr>
        <p:spPr>
          <a:xfrm>
            <a:off x="2423850" y="2557050"/>
            <a:ext cx="21012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93" name="Google Shape;193;p14"/>
          <p:cNvSpPr txBox="1">
            <a:spLocks noGrp="1"/>
          </p:cNvSpPr>
          <p:nvPr>
            <p:ph type="body" idx="8"/>
          </p:nvPr>
        </p:nvSpPr>
        <p:spPr>
          <a:xfrm>
            <a:off x="4615325" y="2553000"/>
            <a:ext cx="21012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94" name="Google Shape;194;p14"/>
          <p:cNvSpPr txBox="1">
            <a:spLocks noGrp="1"/>
          </p:cNvSpPr>
          <p:nvPr>
            <p:ph type="body" idx="9"/>
          </p:nvPr>
        </p:nvSpPr>
        <p:spPr>
          <a:xfrm>
            <a:off x="6806800" y="2553000"/>
            <a:ext cx="2101200" cy="6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195" name="Google Shape;195;p14"/>
          <p:cNvSpPr txBox="1">
            <a:spLocks noGrp="1"/>
          </p:cNvSpPr>
          <p:nvPr>
            <p:ph type="subTitle" idx="13"/>
          </p:nvPr>
        </p:nvSpPr>
        <p:spPr>
          <a:xfrm>
            <a:off x="433925" y="3625550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6" name="Google Shape;196;p14"/>
          <p:cNvSpPr txBox="1">
            <a:spLocks noGrp="1"/>
          </p:cNvSpPr>
          <p:nvPr>
            <p:ph type="subTitle" idx="14"/>
          </p:nvPr>
        </p:nvSpPr>
        <p:spPr>
          <a:xfrm>
            <a:off x="433925" y="404615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7" name="Google Shape;197;p14"/>
          <p:cNvSpPr txBox="1">
            <a:spLocks noGrp="1"/>
          </p:cNvSpPr>
          <p:nvPr>
            <p:ph type="subTitle" idx="15"/>
          </p:nvPr>
        </p:nvSpPr>
        <p:spPr>
          <a:xfrm>
            <a:off x="433925" y="446401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8" name="Google Shape;198;p14"/>
          <p:cNvSpPr txBox="1">
            <a:spLocks noGrp="1"/>
          </p:cNvSpPr>
          <p:nvPr>
            <p:ph type="subTitle" idx="16"/>
          </p:nvPr>
        </p:nvSpPr>
        <p:spPr>
          <a:xfrm>
            <a:off x="2629113" y="3625550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199" name="Google Shape;199;p14"/>
          <p:cNvSpPr txBox="1">
            <a:spLocks noGrp="1"/>
          </p:cNvSpPr>
          <p:nvPr>
            <p:ph type="subTitle" idx="17"/>
          </p:nvPr>
        </p:nvSpPr>
        <p:spPr>
          <a:xfrm>
            <a:off x="2629113" y="404615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0" name="Google Shape;200;p14"/>
          <p:cNvSpPr txBox="1">
            <a:spLocks noGrp="1"/>
          </p:cNvSpPr>
          <p:nvPr>
            <p:ph type="subTitle" idx="18"/>
          </p:nvPr>
        </p:nvSpPr>
        <p:spPr>
          <a:xfrm>
            <a:off x="2629113" y="446401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1" name="Google Shape;201;p14"/>
          <p:cNvSpPr txBox="1">
            <a:spLocks noGrp="1"/>
          </p:cNvSpPr>
          <p:nvPr>
            <p:ph type="subTitle" idx="19"/>
          </p:nvPr>
        </p:nvSpPr>
        <p:spPr>
          <a:xfrm>
            <a:off x="4824313" y="3625550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2" name="Google Shape;202;p14"/>
          <p:cNvSpPr txBox="1">
            <a:spLocks noGrp="1"/>
          </p:cNvSpPr>
          <p:nvPr>
            <p:ph type="subTitle" idx="20"/>
          </p:nvPr>
        </p:nvSpPr>
        <p:spPr>
          <a:xfrm>
            <a:off x="4824313" y="404615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3" name="Google Shape;203;p14"/>
          <p:cNvSpPr txBox="1">
            <a:spLocks noGrp="1"/>
          </p:cNvSpPr>
          <p:nvPr>
            <p:ph type="subTitle" idx="21"/>
          </p:nvPr>
        </p:nvSpPr>
        <p:spPr>
          <a:xfrm>
            <a:off x="4824313" y="446401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4" name="Google Shape;204;p14"/>
          <p:cNvSpPr txBox="1">
            <a:spLocks noGrp="1"/>
          </p:cNvSpPr>
          <p:nvPr>
            <p:ph type="subTitle" idx="22"/>
          </p:nvPr>
        </p:nvSpPr>
        <p:spPr>
          <a:xfrm>
            <a:off x="7019513" y="3625550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5" name="Google Shape;205;p14"/>
          <p:cNvSpPr txBox="1">
            <a:spLocks noGrp="1"/>
          </p:cNvSpPr>
          <p:nvPr>
            <p:ph type="subTitle" idx="23"/>
          </p:nvPr>
        </p:nvSpPr>
        <p:spPr>
          <a:xfrm>
            <a:off x="7019513" y="404615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6" name="Google Shape;206;p14"/>
          <p:cNvSpPr txBox="1">
            <a:spLocks noGrp="1"/>
          </p:cNvSpPr>
          <p:nvPr>
            <p:ph type="subTitle" idx="24"/>
          </p:nvPr>
        </p:nvSpPr>
        <p:spPr>
          <a:xfrm>
            <a:off x="7019513" y="4464013"/>
            <a:ext cx="1896000" cy="1173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Forum"/>
              <a:buNone/>
              <a:defRPr sz="12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07" name="Google Shape;207;p14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208" name="Google Shape;208;p14"/>
          <p:cNvSpPr>
            <a:spLocks noGrp="1"/>
          </p:cNvSpPr>
          <p:nvPr>
            <p:ph type="pic" idx="25"/>
          </p:nvPr>
        </p:nvSpPr>
        <p:spPr>
          <a:xfrm>
            <a:off x="228600" y="1538225"/>
            <a:ext cx="8715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09" name="Google Shape;209;p14"/>
          <p:cNvSpPr>
            <a:spLocks noGrp="1"/>
          </p:cNvSpPr>
          <p:nvPr>
            <p:ph type="pic" idx="26"/>
          </p:nvPr>
        </p:nvSpPr>
        <p:spPr>
          <a:xfrm>
            <a:off x="2423700" y="1538225"/>
            <a:ext cx="8715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0" name="Google Shape;210;p14"/>
          <p:cNvSpPr>
            <a:spLocks noGrp="1"/>
          </p:cNvSpPr>
          <p:nvPr>
            <p:ph type="pic" idx="27"/>
          </p:nvPr>
        </p:nvSpPr>
        <p:spPr>
          <a:xfrm>
            <a:off x="4618800" y="1538225"/>
            <a:ext cx="8715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1" name="Google Shape;211;p14"/>
          <p:cNvSpPr>
            <a:spLocks noGrp="1"/>
          </p:cNvSpPr>
          <p:nvPr>
            <p:ph type="pic" idx="28"/>
          </p:nvPr>
        </p:nvSpPr>
        <p:spPr>
          <a:xfrm>
            <a:off x="6813900" y="1538225"/>
            <a:ext cx="8715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ideas w/ image">
  <p:cSld name="CUSTOM_5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"/>
          <p:cNvSpPr>
            <a:spLocks noGrp="1"/>
          </p:cNvSpPr>
          <p:nvPr>
            <p:ph type="pic" idx="2"/>
          </p:nvPr>
        </p:nvSpPr>
        <p:spPr>
          <a:xfrm>
            <a:off x="3019625" y="1353263"/>
            <a:ext cx="9144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4" name="Google Shape;214;p15"/>
          <p:cNvSpPr>
            <a:spLocks noGrp="1"/>
          </p:cNvSpPr>
          <p:nvPr>
            <p:ph type="pic" idx="3"/>
          </p:nvPr>
        </p:nvSpPr>
        <p:spPr>
          <a:xfrm>
            <a:off x="5213463" y="1353263"/>
            <a:ext cx="9144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5" name="Google Shape;215;p15"/>
          <p:cNvSpPr>
            <a:spLocks noGrp="1"/>
          </p:cNvSpPr>
          <p:nvPr>
            <p:ph type="pic" idx="4"/>
          </p:nvPr>
        </p:nvSpPr>
        <p:spPr>
          <a:xfrm>
            <a:off x="7407313" y="1353263"/>
            <a:ext cx="9144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6" name="Google Shape;216;p15"/>
          <p:cNvSpPr>
            <a:spLocks noGrp="1"/>
          </p:cNvSpPr>
          <p:nvPr>
            <p:ph type="pic" idx="5"/>
          </p:nvPr>
        </p:nvSpPr>
        <p:spPr>
          <a:xfrm>
            <a:off x="827050" y="1353263"/>
            <a:ext cx="914400" cy="4125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  <p:sp>
        <p:nvSpPr>
          <p:cNvPr id="217" name="Google Shape;217;p15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18" name="Google Shape;218;p15"/>
          <p:cNvSpPr txBox="1">
            <a:spLocks noGrp="1"/>
          </p:cNvSpPr>
          <p:nvPr>
            <p:ph type="subTitle" idx="6"/>
          </p:nvPr>
        </p:nvSpPr>
        <p:spPr>
          <a:xfrm>
            <a:off x="233650" y="1897511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19" name="Google Shape;219;p15"/>
          <p:cNvSpPr txBox="1">
            <a:spLocks noGrp="1"/>
          </p:cNvSpPr>
          <p:nvPr>
            <p:ph type="subTitle" idx="7"/>
          </p:nvPr>
        </p:nvSpPr>
        <p:spPr>
          <a:xfrm>
            <a:off x="2423700" y="1897511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20" name="Google Shape;220;p15"/>
          <p:cNvSpPr txBox="1">
            <a:spLocks noGrp="1"/>
          </p:cNvSpPr>
          <p:nvPr>
            <p:ph type="subTitle" idx="8"/>
          </p:nvPr>
        </p:nvSpPr>
        <p:spPr>
          <a:xfrm>
            <a:off x="4618800" y="1897511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21" name="Google Shape;221;p15"/>
          <p:cNvSpPr txBox="1">
            <a:spLocks noGrp="1"/>
          </p:cNvSpPr>
          <p:nvPr>
            <p:ph type="subTitle" idx="9"/>
          </p:nvPr>
        </p:nvSpPr>
        <p:spPr>
          <a:xfrm>
            <a:off x="6813900" y="1897511"/>
            <a:ext cx="2101200" cy="4524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Forum"/>
              <a:buNone/>
              <a:defRPr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22" name="Google Shape;222;p15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223" name="Google Shape;223;p15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24" name="Google Shape;224;p15"/>
          <p:cNvSpPr txBox="1">
            <a:spLocks noGrp="1"/>
          </p:cNvSpPr>
          <p:nvPr>
            <p:ph type="subTitle" idx="13"/>
          </p:nvPr>
        </p:nvSpPr>
        <p:spPr>
          <a:xfrm>
            <a:off x="228600" y="2481621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25" name="Google Shape;225;p15"/>
          <p:cNvSpPr txBox="1">
            <a:spLocks noGrp="1"/>
          </p:cNvSpPr>
          <p:nvPr>
            <p:ph type="subTitle" idx="14"/>
          </p:nvPr>
        </p:nvSpPr>
        <p:spPr>
          <a:xfrm>
            <a:off x="228600" y="3169379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26" name="Google Shape;226;p15"/>
          <p:cNvSpPr txBox="1">
            <a:spLocks noGrp="1"/>
          </p:cNvSpPr>
          <p:nvPr>
            <p:ph type="subTitle" idx="15"/>
          </p:nvPr>
        </p:nvSpPr>
        <p:spPr>
          <a:xfrm>
            <a:off x="228600" y="3857113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27" name="Google Shape;227;p15"/>
          <p:cNvSpPr txBox="1">
            <a:spLocks noGrp="1"/>
          </p:cNvSpPr>
          <p:nvPr>
            <p:ph type="subTitle" idx="16"/>
          </p:nvPr>
        </p:nvSpPr>
        <p:spPr>
          <a:xfrm>
            <a:off x="228600" y="2692825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28" name="Google Shape;228;p15"/>
          <p:cNvSpPr txBox="1">
            <a:spLocks noGrp="1"/>
          </p:cNvSpPr>
          <p:nvPr>
            <p:ph type="subTitle" idx="17"/>
          </p:nvPr>
        </p:nvSpPr>
        <p:spPr>
          <a:xfrm>
            <a:off x="228600" y="3380220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29" name="Google Shape;229;p15"/>
          <p:cNvSpPr txBox="1">
            <a:spLocks noGrp="1"/>
          </p:cNvSpPr>
          <p:nvPr>
            <p:ph type="subTitle" idx="18"/>
          </p:nvPr>
        </p:nvSpPr>
        <p:spPr>
          <a:xfrm>
            <a:off x="228600" y="4068356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30" name="Google Shape;230;p15"/>
          <p:cNvSpPr txBox="1">
            <a:spLocks noGrp="1"/>
          </p:cNvSpPr>
          <p:nvPr>
            <p:ph type="subTitle" idx="19"/>
          </p:nvPr>
        </p:nvSpPr>
        <p:spPr>
          <a:xfrm>
            <a:off x="2423700" y="2481621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1" name="Google Shape;231;p15"/>
          <p:cNvSpPr txBox="1">
            <a:spLocks noGrp="1"/>
          </p:cNvSpPr>
          <p:nvPr>
            <p:ph type="subTitle" idx="20"/>
          </p:nvPr>
        </p:nvSpPr>
        <p:spPr>
          <a:xfrm>
            <a:off x="2423700" y="3169379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2" name="Google Shape;232;p15"/>
          <p:cNvSpPr txBox="1">
            <a:spLocks noGrp="1"/>
          </p:cNvSpPr>
          <p:nvPr>
            <p:ph type="subTitle" idx="21"/>
          </p:nvPr>
        </p:nvSpPr>
        <p:spPr>
          <a:xfrm>
            <a:off x="2423700" y="3857113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3" name="Google Shape;233;p15"/>
          <p:cNvSpPr txBox="1">
            <a:spLocks noGrp="1"/>
          </p:cNvSpPr>
          <p:nvPr>
            <p:ph type="subTitle" idx="22"/>
          </p:nvPr>
        </p:nvSpPr>
        <p:spPr>
          <a:xfrm>
            <a:off x="2423700" y="2692825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34" name="Google Shape;234;p15"/>
          <p:cNvSpPr txBox="1">
            <a:spLocks noGrp="1"/>
          </p:cNvSpPr>
          <p:nvPr>
            <p:ph type="subTitle" idx="23"/>
          </p:nvPr>
        </p:nvSpPr>
        <p:spPr>
          <a:xfrm>
            <a:off x="2423700" y="3380220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35" name="Google Shape;235;p15"/>
          <p:cNvSpPr txBox="1">
            <a:spLocks noGrp="1"/>
          </p:cNvSpPr>
          <p:nvPr>
            <p:ph type="subTitle" idx="24"/>
          </p:nvPr>
        </p:nvSpPr>
        <p:spPr>
          <a:xfrm>
            <a:off x="2423700" y="4068356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36" name="Google Shape;236;p15"/>
          <p:cNvSpPr txBox="1">
            <a:spLocks noGrp="1"/>
          </p:cNvSpPr>
          <p:nvPr>
            <p:ph type="subTitle" idx="25"/>
          </p:nvPr>
        </p:nvSpPr>
        <p:spPr>
          <a:xfrm>
            <a:off x="4618800" y="2481621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7" name="Google Shape;237;p15"/>
          <p:cNvSpPr txBox="1">
            <a:spLocks noGrp="1"/>
          </p:cNvSpPr>
          <p:nvPr>
            <p:ph type="subTitle" idx="26"/>
          </p:nvPr>
        </p:nvSpPr>
        <p:spPr>
          <a:xfrm>
            <a:off x="4618800" y="3169379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8" name="Google Shape;238;p15"/>
          <p:cNvSpPr txBox="1">
            <a:spLocks noGrp="1"/>
          </p:cNvSpPr>
          <p:nvPr>
            <p:ph type="subTitle" idx="27"/>
          </p:nvPr>
        </p:nvSpPr>
        <p:spPr>
          <a:xfrm>
            <a:off x="4618800" y="3857113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39" name="Google Shape;239;p15"/>
          <p:cNvSpPr txBox="1">
            <a:spLocks noGrp="1"/>
          </p:cNvSpPr>
          <p:nvPr>
            <p:ph type="subTitle" idx="28"/>
          </p:nvPr>
        </p:nvSpPr>
        <p:spPr>
          <a:xfrm>
            <a:off x="4618800" y="2692825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40" name="Google Shape;240;p15"/>
          <p:cNvSpPr txBox="1">
            <a:spLocks noGrp="1"/>
          </p:cNvSpPr>
          <p:nvPr>
            <p:ph type="subTitle" idx="29"/>
          </p:nvPr>
        </p:nvSpPr>
        <p:spPr>
          <a:xfrm>
            <a:off x="4618800" y="3380220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41" name="Google Shape;241;p15"/>
          <p:cNvSpPr txBox="1">
            <a:spLocks noGrp="1"/>
          </p:cNvSpPr>
          <p:nvPr>
            <p:ph type="subTitle" idx="30"/>
          </p:nvPr>
        </p:nvSpPr>
        <p:spPr>
          <a:xfrm>
            <a:off x="4618800" y="4068356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42" name="Google Shape;242;p15"/>
          <p:cNvSpPr txBox="1">
            <a:spLocks noGrp="1"/>
          </p:cNvSpPr>
          <p:nvPr>
            <p:ph type="subTitle" idx="31"/>
          </p:nvPr>
        </p:nvSpPr>
        <p:spPr>
          <a:xfrm>
            <a:off x="6815568" y="2481621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43" name="Google Shape;243;p15"/>
          <p:cNvSpPr txBox="1">
            <a:spLocks noGrp="1"/>
          </p:cNvSpPr>
          <p:nvPr>
            <p:ph type="subTitle" idx="32"/>
          </p:nvPr>
        </p:nvSpPr>
        <p:spPr>
          <a:xfrm>
            <a:off x="6815568" y="3169379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44" name="Google Shape;244;p15"/>
          <p:cNvSpPr txBox="1">
            <a:spLocks noGrp="1"/>
          </p:cNvSpPr>
          <p:nvPr>
            <p:ph type="subTitle" idx="33"/>
          </p:nvPr>
        </p:nvSpPr>
        <p:spPr>
          <a:xfrm>
            <a:off x="6815568" y="3857113"/>
            <a:ext cx="2101200" cy="1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Medium"/>
              <a:buNone/>
              <a:defRPr sz="1000">
                <a:latin typeface="DM Sans Medium"/>
                <a:ea typeface="DM Sans Medium"/>
                <a:cs typeface="DM Sans Medium"/>
                <a:sym typeface="DM Sans Medium"/>
              </a:defRPr>
            </a:lvl9pPr>
          </a:lstStyle>
          <a:p>
            <a:endParaRPr/>
          </a:p>
        </p:txBody>
      </p:sp>
      <p:sp>
        <p:nvSpPr>
          <p:cNvPr id="245" name="Google Shape;245;p15"/>
          <p:cNvSpPr txBox="1">
            <a:spLocks noGrp="1"/>
          </p:cNvSpPr>
          <p:nvPr>
            <p:ph type="subTitle" idx="34"/>
          </p:nvPr>
        </p:nvSpPr>
        <p:spPr>
          <a:xfrm>
            <a:off x="6815568" y="2692825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46" name="Google Shape;246;p15"/>
          <p:cNvSpPr txBox="1">
            <a:spLocks noGrp="1"/>
          </p:cNvSpPr>
          <p:nvPr>
            <p:ph type="subTitle" idx="35"/>
          </p:nvPr>
        </p:nvSpPr>
        <p:spPr>
          <a:xfrm>
            <a:off x="6815568" y="3380220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47" name="Google Shape;247;p15"/>
          <p:cNvSpPr txBox="1">
            <a:spLocks noGrp="1"/>
          </p:cNvSpPr>
          <p:nvPr>
            <p:ph type="subTitle" idx="36"/>
          </p:nvPr>
        </p:nvSpPr>
        <p:spPr>
          <a:xfrm>
            <a:off x="6815568" y="4068356"/>
            <a:ext cx="2101200" cy="1950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DM Sans"/>
              <a:buNone/>
              <a:defRPr sz="9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dium title only">
  <p:cSld name="BLANK_1_1_1_1_2"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6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250" name="Google Shape;250;p16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51" name="Google Shape;251;p16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statement">
  <p:cSld name="BLANK_1_1_1_1_1_1">
    <p:bg>
      <p:bgPr>
        <a:solidFill>
          <a:schemeClr val="lt1"/>
        </a:solidFill>
        <a:effectLst/>
      </p:bgPr>
    </p:bg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7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54" name="Google Shape;254;p17"/>
          <p:cNvSpPr>
            <a:spLocks noGrp="1"/>
          </p:cNvSpPr>
          <p:nvPr>
            <p:ph type="pic" idx="2"/>
          </p:nvPr>
        </p:nvSpPr>
        <p:spPr>
          <a:xfrm>
            <a:off x="1407350" y="1446450"/>
            <a:ext cx="1500300" cy="7101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55" name="Google Shape;255;p17"/>
          <p:cNvSpPr txBox="1">
            <a:spLocks noGrp="1"/>
          </p:cNvSpPr>
          <p:nvPr>
            <p:ph type="title"/>
          </p:nvPr>
        </p:nvSpPr>
        <p:spPr>
          <a:xfrm>
            <a:off x="1028550" y="2023325"/>
            <a:ext cx="7180800" cy="8418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spAutoFit/>
          </a:bodyPr>
          <a:lstStyle>
            <a:lvl1pPr lvl="0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</a:defRPr>
            </a:lvl1pPr>
            <a:lvl2pPr lvl="1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orum"/>
              <a:buNone/>
              <a:defRPr sz="4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56" name="Google Shape;256;p17"/>
          <p:cNvSpPr>
            <a:spLocks noGrp="1"/>
          </p:cNvSpPr>
          <p:nvPr>
            <p:ph type="pic" idx="3"/>
          </p:nvPr>
        </p:nvSpPr>
        <p:spPr>
          <a:xfrm>
            <a:off x="5316900" y="3181200"/>
            <a:ext cx="763800" cy="763800"/>
          </a:xfrm>
          <a:prstGeom prst="ellipse">
            <a:avLst/>
          </a:prstGeom>
          <a:noFill/>
          <a:ln>
            <a:noFill/>
          </a:ln>
        </p:spPr>
      </p:sp>
      <p:sp>
        <p:nvSpPr>
          <p:cNvPr id="257" name="Google Shape;257;p17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">
  <p:cSld name="BLANK_1_1_1_1_1_1_2"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8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60" name="Google Shape;260;p18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61" name="Google Shape;261;p18"/>
          <p:cNvSpPr txBox="1">
            <a:spLocks noGrp="1"/>
          </p:cNvSpPr>
          <p:nvPr>
            <p:ph type="subTitle" idx="2"/>
          </p:nvPr>
        </p:nvSpPr>
        <p:spPr>
          <a:xfrm>
            <a:off x="228675" y="2704139"/>
            <a:ext cx="2834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62" name="Google Shape;262;p18"/>
          <p:cNvSpPr txBox="1">
            <a:spLocks noGrp="1"/>
          </p:cNvSpPr>
          <p:nvPr>
            <p:ph type="body" idx="3"/>
          </p:nvPr>
        </p:nvSpPr>
        <p:spPr>
          <a:xfrm>
            <a:off x="761025" y="3339980"/>
            <a:ext cx="17700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L="457200" lvl="0" indent="-228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914400" lvl="1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263" name="Google Shape;263;p18"/>
          <p:cNvSpPr txBox="1">
            <a:spLocks noGrp="1"/>
          </p:cNvSpPr>
          <p:nvPr>
            <p:ph type="subTitle" idx="4"/>
          </p:nvPr>
        </p:nvSpPr>
        <p:spPr>
          <a:xfrm>
            <a:off x="3154650" y="2704139"/>
            <a:ext cx="2834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64" name="Google Shape;264;p18"/>
          <p:cNvSpPr txBox="1">
            <a:spLocks noGrp="1"/>
          </p:cNvSpPr>
          <p:nvPr>
            <p:ph type="body" idx="5"/>
          </p:nvPr>
        </p:nvSpPr>
        <p:spPr>
          <a:xfrm>
            <a:off x="3687000" y="3339980"/>
            <a:ext cx="17700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L="457200" lvl="0" indent="-228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914400" lvl="1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265" name="Google Shape;265;p18"/>
          <p:cNvSpPr txBox="1">
            <a:spLocks noGrp="1"/>
          </p:cNvSpPr>
          <p:nvPr>
            <p:ph type="subTitle" idx="6"/>
          </p:nvPr>
        </p:nvSpPr>
        <p:spPr>
          <a:xfrm>
            <a:off x="6080625" y="2704139"/>
            <a:ext cx="2834700" cy="5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66" name="Google Shape;266;p18"/>
          <p:cNvSpPr txBox="1">
            <a:spLocks noGrp="1"/>
          </p:cNvSpPr>
          <p:nvPr>
            <p:ph type="body" idx="7"/>
          </p:nvPr>
        </p:nvSpPr>
        <p:spPr>
          <a:xfrm>
            <a:off x="6612975" y="3339980"/>
            <a:ext cx="17700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L="457200" lvl="0" indent="-228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914400" lvl="1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267" name="Google Shape;267;p18"/>
          <p:cNvSpPr txBox="1">
            <a:spLocks noGrp="1"/>
          </p:cNvSpPr>
          <p:nvPr>
            <p:ph type="title"/>
          </p:nvPr>
        </p:nvSpPr>
        <p:spPr>
          <a:xfrm>
            <a:off x="228600" y="399325"/>
            <a:ext cx="86868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/>
            </a:lvl1pPr>
            <a:lvl2pPr lvl="1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orum"/>
              <a:buNone/>
              <a:defRPr sz="3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sona">
  <p:cSld name="CUSTOM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70" name="Google Shape;270;p19"/>
          <p:cNvSpPr/>
          <p:nvPr/>
        </p:nvSpPr>
        <p:spPr>
          <a:xfrm>
            <a:off x="0" y="0"/>
            <a:ext cx="24237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Forum"/>
              <a:ea typeface="Forum"/>
              <a:cs typeface="Forum"/>
              <a:sym typeface="Forum"/>
            </a:endParaRPr>
          </a:p>
        </p:txBody>
      </p:sp>
      <p:sp>
        <p:nvSpPr>
          <p:cNvPr id="271" name="Google Shape;271;p19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2" name="Google Shape;272;p19"/>
          <p:cNvSpPr>
            <a:spLocks noGrp="1"/>
          </p:cNvSpPr>
          <p:nvPr>
            <p:ph type="pic" idx="2"/>
          </p:nvPr>
        </p:nvSpPr>
        <p:spPr>
          <a:xfrm>
            <a:off x="232825" y="457275"/>
            <a:ext cx="1966500" cy="1572900"/>
          </a:xfrm>
          <a:prstGeom prst="roundRect">
            <a:avLst>
              <a:gd name="adj" fmla="val 20306"/>
            </a:avLst>
          </a:prstGeom>
          <a:noFill/>
          <a:ln>
            <a:noFill/>
          </a:ln>
        </p:spPr>
      </p:sp>
      <p:sp>
        <p:nvSpPr>
          <p:cNvPr id="273" name="Google Shape;273;p19"/>
          <p:cNvSpPr txBox="1">
            <a:spLocks noGrp="1"/>
          </p:cNvSpPr>
          <p:nvPr>
            <p:ph type="title"/>
          </p:nvPr>
        </p:nvSpPr>
        <p:spPr>
          <a:xfrm>
            <a:off x="228600" y="2224382"/>
            <a:ext cx="1966500" cy="624600"/>
          </a:xfrm>
          <a:prstGeom prst="rect">
            <a:avLst/>
          </a:prstGeom>
        </p:spPr>
        <p:txBody>
          <a:bodyPr spcFirstLastPara="1" wrap="square" lIns="0" tIns="91425" rIns="91425" bIns="0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</a:defRPr>
            </a:lvl1pPr>
            <a:lvl2pPr lvl="1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orum"/>
              <a:buNone/>
              <a:defRPr sz="28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74" name="Google Shape;274;p19"/>
          <p:cNvSpPr txBox="1">
            <a:spLocks noGrp="1"/>
          </p:cNvSpPr>
          <p:nvPr>
            <p:ph type="title" idx="3"/>
          </p:nvPr>
        </p:nvSpPr>
        <p:spPr>
          <a:xfrm>
            <a:off x="3063300" y="457123"/>
            <a:ext cx="58521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275" name="Google Shape;275;p19"/>
          <p:cNvSpPr txBox="1">
            <a:spLocks noGrp="1"/>
          </p:cNvSpPr>
          <p:nvPr>
            <p:ph type="subTitle" idx="4"/>
          </p:nvPr>
        </p:nvSpPr>
        <p:spPr>
          <a:xfrm>
            <a:off x="7160650" y="3105434"/>
            <a:ext cx="17547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76" name="Google Shape;276;p19"/>
          <p:cNvSpPr txBox="1">
            <a:spLocks noGrp="1"/>
          </p:cNvSpPr>
          <p:nvPr>
            <p:ph type="body" idx="5"/>
          </p:nvPr>
        </p:nvSpPr>
        <p:spPr>
          <a:xfrm>
            <a:off x="7160650" y="3664400"/>
            <a:ext cx="1572000" cy="10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277" name="Google Shape;277;p19"/>
          <p:cNvSpPr txBox="1">
            <a:spLocks noGrp="1"/>
          </p:cNvSpPr>
          <p:nvPr>
            <p:ph type="subTitle" idx="6"/>
          </p:nvPr>
        </p:nvSpPr>
        <p:spPr>
          <a:xfrm>
            <a:off x="5056850" y="3105434"/>
            <a:ext cx="15720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78" name="Google Shape;278;p19"/>
          <p:cNvSpPr txBox="1">
            <a:spLocks noGrp="1"/>
          </p:cNvSpPr>
          <p:nvPr>
            <p:ph type="body" idx="7"/>
          </p:nvPr>
        </p:nvSpPr>
        <p:spPr>
          <a:xfrm>
            <a:off x="5056850" y="3664400"/>
            <a:ext cx="1572000" cy="1019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/>
            </a:lvl1pPr>
            <a:lvl2pPr marL="914400" lvl="1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  <a:defRPr/>
            </a:lvl2pPr>
            <a:lvl3pPr marL="1371600" lvl="2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3pPr>
            <a:lvl4pPr marL="1828800" lvl="3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/>
            </a:lvl4pPr>
            <a:lvl5pPr marL="2286000" lvl="4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  <a:defRPr/>
            </a:lvl5pPr>
            <a:lvl6pPr marL="2743200" lvl="5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6pPr>
            <a:lvl7pPr marL="3200400" lvl="6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●"/>
              <a:defRPr/>
            </a:lvl7pPr>
            <a:lvl8pPr marL="3657600" lvl="7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  <a:defRPr/>
            </a:lvl8pPr>
            <a:lvl9pPr marL="4114800" lvl="8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/>
            </a:lvl9pPr>
          </a:lstStyle>
          <a:p>
            <a:endParaRPr/>
          </a:p>
        </p:txBody>
      </p:sp>
      <p:sp>
        <p:nvSpPr>
          <p:cNvPr id="279" name="Google Shape;279;p19"/>
          <p:cNvSpPr txBox="1">
            <a:spLocks noGrp="1"/>
          </p:cNvSpPr>
          <p:nvPr>
            <p:ph type="subTitle" idx="8"/>
          </p:nvPr>
        </p:nvSpPr>
        <p:spPr>
          <a:xfrm>
            <a:off x="3141475" y="3105434"/>
            <a:ext cx="15720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Forum"/>
              <a:buNone/>
              <a:defRPr sz="18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0" name="Google Shape;280;p19"/>
          <p:cNvSpPr txBox="1">
            <a:spLocks noGrp="1"/>
          </p:cNvSpPr>
          <p:nvPr>
            <p:ph type="body" idx="9"/>
          </p:nvPr>
        </p:nvSpPr>
        <p:spPr>
          <a:xfrm>
            <a:off x="3141475" y="3664400"/>
            <a:ext cx="1572000" cy="10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/>
            </a:lvl9pPr>
          </a:lstStyle>
          <a:p>
            <a:endParaRPr/>
          </a:p>
        </p:txBody>
      </p:sp>
      <p:sp>
        <p:nvSpPr>
          <p:cNvPr id="281" name="Google Shape;281;p19"/>
          <p:cNvSpPr txBox="1">
            <a:spLocks noGrp="1"/>
          </p:cNvSpPr>
          <p:nvPr>
            <p:ph type="subTitle" idx="13"/>
          </p:nvPr>
        </p:nvSpPr>
        <p:spPr>
          <a:xfrm>
            <a:off x="232825" y="3337900"/>
            <a:ext cx="1966500" cy="134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 ALT 3">
  <p:cSld name="BLANK_1_1_1_1_1_1_1_1_1_1_1">
    <p:bg>
      <p:bgPr>
        <a:solidFill>
          <a:srgbClr val="FFCC00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0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84" name="Google Shape;284;p20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85" name="Google Shape;285;p20"/>
          <p:cNvSpPr txBox="1">
            <a:spLocks noGrp="1"/>
          </p:cNvSpPr>
          <p:nvPr>
            <p:ph type="subTitle" idx="2"/>
          </p:nvPr>
        </p:nvSpPr>
        <p:spPr>
          <a:xfrm>
            <a:off x="6080700" y="455543"/>
            <a:ext cx="3212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6" name="Google Shape;286;p20"/>
          <p:cNvSpPr txBox="1">
            <a:spLocks noGrp="1"/>
          </p:cNvSpPr>
          <p:nvPr>
            <p:ph type="title"/>
          </p:nvPr>
        </p:nvSpPr>
        <p:spPr>
          <a:xfrm>
            <a:off x="228600" y="372496"/>
            <a:ext cx="3485100" cy="852900"/>
          </a:xfrm>
          <a:prstGeom prst="rect">
            <a:avLst/>
          </a:prstGeom>
        </p:spPr>
        <p:txBody>
          <a:bodyPr spcFirstLastPara="1" wrap="square" lIns="0" tIns="0" rIns="91425" bIns="0" anchor="t" anchorCtr="0">
            <a:noAutofit/>
          </a:bodyPr>
          <a:lstStyle>
            <a:lvl1pPr lv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7000"/>
              <a:buFont typeface="Forum"/>
              <a:buNone/>
              <a:defRPr sz="7000">
                <a:solidFill>
                  <a:srgbClr val="990000"/>
                </a:solidFill>
              </a:defRPr>
            </a:lvl1pPr>
            <a:lvl2pPr lvl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7" name="Google Shape;287;p20"/>
          <p:cNvSpPr txBox="1">
            <a:spLocks noGrp="1"/>
          </p:cNvSpPr>
          <p:nvPr>
            <p:ph type="subTitle" idx="3"/>
          </p:nvPr>
        </p:nvSpPr>
        <p:spPr>
          <a:xfrm>
            <a:off x="6080700" y="1603994"/>
            <a:ext cx="3212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8" name="Google Shape;288;p20"/>
          <p:cNvSpPr txBox="1">
            <a:spLocks noGrp="1"/>
          </p:cNvSpPr>
          <p:nvPr>
            <p:ph type="subTitle" idx="4"/>
          </p:nvPr>
        </p:nvSpPr>
        <p:spPr>
          <a:xfrm>
            <a:off x="6080700" y="2743467"/>
            <a:ext cx="3212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89" name="Google Shape;289;p20"/>
          <p:cNvSpPr txBox="1">
            <a:spLocks noGrp="1"/>
          </p:cNvSpPr>
          <p:nvPr>
            <p:ph type="subTitle" idx="5"/>
          </p:nvPr>
        </p:nvSpPr>
        <p:spPr>
          <a:xfrm>
            <a:off x="6080700" y="3943349"/>
            <a:ext cx="3212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 ALT 1">
  <p:cSld name="BLANK_1_1_1_1_1_1_1_1_1_1_1_1">
    <p:bg>
      <p:bgPr>
        <a:solidFill>
          <a:srgbClr val="990000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1"/>
          <p:cNvSpPr/>
          <p:nvPr/>
        </p:nvSpPr>
        <p:spPr>
          <a:xfrm>
            <a:off x="4618950" y="0"/>
            <a:ext cx="4525200" cy="514350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Forum"/>
              <a:ea typeface="Forum"/>
              <a:cs typeface="Forum"/>
              <a:sym typeface="Forum"/>
            </a:endParaRPr>
          </a:p>
        </p:txBody>
      </p:sp>
      <p:sp>
        <p:nvSpPr>
          <p:cNvPr id="292" name="Google Shape;292;p21"/>
          <p:cNvSpPr>
            <a:spLocks noGrp="1"/>
          </p:cNvSpPr>
          <p:nvPr>
            <p:ph type="pic" idx="2"/>
          </p:nvPr>
        </p:nvSpPr>
        <p:spPr>
          <a:xfrm>
            <a:off x="5032050" y="460300"/>
            <a:ext cx="3783900" cy="4223400"/>
          </a:xfrm>
          <a:prstGeom prst="roundRect">
            <a:avLst>
              <a:gd name="adj" fmla="val 10497"/>
            </a:avLst>
          </a:prstGeom>
          <a:noFill/>
          <a:ln>
            <a:noFill/>
          </a:ln>
        </p:spPr>
      </p:sp>
      <p:sp>
        <p:nvSpPr>
          <p:cNvPr id="293" name="Google Shape;293;p21"/>
          <p:cNvSpPr txBox="1">
            <a:spLocks noGrp="1"/>
          </p:cNvSpPr>
          <p:nvPr>
            <p:ph type="title"/>
          </p:nvPr>
        </p:nvSpPr>
        <p:spPr>
          <a:xfrm>
            <a:off x="228600" y="408042"/>
            <a:ext cx="4029600" cy="2994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>
            <a:lvl1pPr lv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2pPr>
            <a:lvl3pPr lvl="2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3pPr>
            <a:lvl4pPr lvl="3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4pPr>
            <a:lvl5pPr lvl="4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5pPr>
            <a:lvl6pPr lvl="5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6pPr>
            <a:lvl7pPr lvl="6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7pPr>
            <a:lvl8pPr lvl="7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8pPr>
            <a:lvl9pPr lvl="8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orum"/>
              <a:buNone/>
              <a:defRPr sz="3600">
                <a:solidFill>
                  <a:schemeClr val="dk1"/>
                </a:solidFill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294" name="Google Shape;294;p21"/>
          <p:cNvSpPr txBox="1">
            <a:spLocks noGrp="1"/>
          </p:cNvSpPr>
          <p:nvPr>
            <p:ph type="subTitle" idx="1"/>
          </p:nvPr>
        </p:nvSpPr>
        <p:spPr>
          <a:xfrm>
            <a:off x="811200" y="3337800"/>
            <a:ext cx="2932500" cy="1345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95" name="Google Shape;295;p21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ge pink">
  <p:cSld name="CUSTOM_1">
    <p:bg>
      <p:bgPr>
        <a:solidFill>
          <a:schemeClr val="accent1"/>
        </a:solidFill>
        <a:effectLst/>
      </p:bgPr>
    </p:bg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2"/>
          <p:cNvSpPr txBox="1">
            <a:spLocks noGrp="1"/>
          </p:cNvSpPr>
          <p:nvPr>
            <p:ph type="subTitle" idx="1"/>
          </p:nvPr>
        </p:nvSpPr>
        <p:spPr>
          <a:xfrm>
            <a:off x="2286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98" name="Google Shape;298;p22"/>
          <p:cNvSpPr>
            <a:spLocks noGrp="1"/>
          </p:cNvSpPr>
          <p:nvPr>
            <p:ph type="pic" idx="2"/>
          </p:nvPr>
        </p:nvSpPr>
        <p:spPr>
          <a:xfrm>
            <a:off x="353970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299" name="Google Shape;299;p22"/>
          <p:cNvSpPr txBox="1">
            <a:spLocks noGrp="1"/>
          </p:cNvSpPr>
          <p:nvPr>
            <p:ph type="subTitle" idx="3"/>
          </p:nvPr>
        </p:nvSpPr>
        <p:spPr>
          <a:xfrm>
            <a:off x="64137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00" name="Google Shape;300;p22"/>
          <p:cNvSpPr txBox="1">
            <a:spLocks noGrp="1"/>
          </p:cNvSpPr>
          <p:nvPr>
            <p:ph type="subTitle" idx="4"/>
          </p:nvPr>
        </p:nvSpPr>
        <p:spPr>
          <a:xfrm>
            <a:off x="332115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01" name="Google Shape;301;p22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02" name="Google Shape;302;p22"/>
          <p:cNvSpPr>
            <a:spLocks noGrp="1"/>
          </p:cNvSpPr>
          <p:nvPr>
            <p:ph type="pic" idx="5"/>
          </p:nvPr>
        </p:nvSpPr>
        <p:spPr>
          <a:xfrm>
            <a:off x="4471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03" name="Google Shape;303;p22"/>
          <p:cNvSpPr>
            <a:spLocks noGrp="1"/>
          </p:cNvSpPr>
          <p:nvPr>
            <p:ph type="pic" idx="6"/>
          </p:nvPr>
        </p:nvSpPr>
        <p:spPr>
          <a:xfrm>
            <a:off x="66322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04" name="Google Shape;304;p22"/>
          <p:cNvSpPr txBox="1">
            <a:spLocks noGrp="1"/>
          </p:cNvSpPr>
          <p:nvPr>
            <p:ph type="subTitle" idx="7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05" name="Google Shape;305;p22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ge yellow">
  <p:cSld name="CUSTOM_1_1">
    <p:bg>
      <p:bgPr>
        <a:solidFill>
          <a:schemeClr val="accent2"/>
        </a:solidFill>
        <a:effectLst/>
      </p:bgPr>
    </p:bg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3"/>
          <p:cNvSpPr>
            <a:spLocks noGrp="1"/>
          </p:cNvSpPr>
          <p:nvPr>
            <p:ph type="pic" idx="2"/>
          </p:nvPr>
        </p:nvSpPr>
        <p:spPr>
          <a:xfrm>
            <a:off x="353970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08" name="Google Shape;308;p23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309" name="Google Shape;309;p23"/>
          <p:cNvSpPr txBox="1">
            <a:spLocks noGrp="1"/>
          </p:cNvSpPr>
          <p:nvPr>
            <p:ph type="subTitle" idx="1"/>
          </p:nvPr>
        </p:nvSpPr>
        <p:spPr>
          <a:xfrm>
            <a:off x="2286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10" name="Google Shape;310;p23"/>
          <p:cNvSpPr txBox="1">
            <a:spLocks noGrp="1"/>
          </p:cNvSpPr>
          <p:nvPr>
            <p:ph type="subTitle" idx="3"/>
          </p:nvPr>
        </p:nvSpPr>
        <p:spPr>
          <a:xfrm>
            <a:off x="64137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11" name="Google Shape;311;p23"/>
          <p:cNvSpPr txBox="1">
            <a:spLocks noGrp="1"/>
          </p:cNvSpPr>
          <p:nvPr>
            <p:ph type="subTitle" idx="4"/>
          </p:nvPr>
        </p:nvSpPr>
        <p:spPr>
          <a:xfrm>
            <a:off x="332115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12" name="Google Shape;312;p23"/>
          <p:cNvSpPr>
            <a:spLocks noGrp="1"/>
          </p:cNvSpPr>
          <p:nvPr>
            <p:ph type="pic" idx="5"/>
          </p:nvPr>
        </p:nvSpPr>
        <p:spPr>
          <a:xfrm>
            <a:off x="4471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13" name="Google Shape;313;p23"/>
          <p:cNvSpPr>
            <a:spLocks noGrp="1"/>
          </p:cNvSpPr>
          <p:nvPr>
            <p:ph type="pic" idx="6"/>
          </p:nvPr>
        </p:nvSpPr>
        <p:spPr>
          <a:xfrm>
            <a:off x="66322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14" name="Google Shape;314;p23"/>
          <p:cNvSpPr txBox="1">
            <a:spLocks noGrp="1"/>
          </p:cNvSpPr>
          <p:nvPr>
            <p:ph type="subTitle" idx="7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15" name="Google Shape;315;p23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ge purple">
  <p:cSld name="CUSTOM_1_1_1">
    <p:bg>
      <p:bgPr>
        <a:solidFill>
          <a:schemeClr val="lt2"/>
        </a:solidFill>
        <a:effectLst/>
      </p:bgPr>
    </p:bg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4"/>
          <p:cNvSpPr>
            <a:spLocks noGrp="1"/>
          </p:cNvSpPr>
          <p:nvPr>
            <p:ph type="pic" idx="2"/>
          </p:nvPr>
        </p:nvSpPr>
        <p:spPr>
          <a:xfrm>
            <a:off x="353970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18" name="Google Shape;318;p24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319" name="Google Shape;319;p24"/>
          <p:cNvSpPr txBox="1">
            <a:spLocks noGrp="1"/>
          </p:cNvSpPr>
          <p:nvPr>
            <p:ph type="subTitle" idx="1"/>
          </p:nvPr>
        </p:nvSpPr>
        <p:spPr>
          <a:xfrm>
            <a:off x="2286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20" name="Google Shape;320;p24"/>
          <p:cNvSpPr txBox="1">
            <a:spLocks noGrp="1"/>
          </p:cNvSpPr>
          <p:nvPr>
            <p:ph type="subTitle" idx="3"/>
          </p:nvPr>
        </p:nvSpPr>
        <p:spPr>
          <a:xfrm>
            <a:off x="64137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21" name="Google Shape;321;p24"/>
          <p:cNvSpPr txBox="1">
            <a:spLocks noGrp="1"/>
          </p:cNvSpPr>
          <p:nvPr>
            <p:ph type="subTitle" idx="4"/>
          </p:nvPr>
        </p:nvSpPr>
        <p:spPr>
          <a:xfrm>
            <a:off x="332115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22" name="Google Shape;322;p24"/>
          <p:cNvSpPr>
            <a:spLocks noGrp="1"/>
          </p:cNvSpPr>
          <p:nvPr>
            <p:ph type="pic" idx="5"/>
          </p:nvPr>
        </p:nvSpPr>
        <p:spPr>
          <a:xfrm>
            <a:off x="4471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23" name="Google Shape;323;p24"/>
          <p:cNvSpPr>
            <a:spLocks noGrp="1"/>
          </p:cNvSpPr>
          <p:nvPr>
            <p:ph type="pic" idx="6"/>
          </p:nvPr>
        </p:nvSpPr>
        <p:spPr>
          <a:xfrm>
            <a:off x="6632250" y="1418775"/>
            <a:ext cx="2064600" cy="2306100"/>
          </a:xfrm>
          <a:prstGeom prst="roundRect">
            <a:avLst>
              <a:gd name="adj" fmla="val 15772"/>
            </a:avLst>
          </a:prstGeom>
          <a:noFill/>
          <a:ln>
            <a:noFill/>
          </a:ln>
        </p:spPr>
      </p:sp>
      <p:sp>
        <p:nvSpPr>
          <p:cNvPr id="324" name="Google Shape;324;p24"/>
          <p:cNvSpPr txBox="1">
            <a:spLocks noGrp="1"/>
          </p:cNvSpPr>
          <p:nvPr>
            <p:ph type="subTitle" idx="7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25" name="Google Shape;325;p24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points">
  <p:cSld name="CUSTOM_1_1_1_1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5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28" name="Google Shape;328;p25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8686800" cy="5877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sp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>
            <a:endParaRPr/>
          </a:p>
        </p:txBody>
      </p:sp>
      <p:sp>
        <p:nvSpPr>
          <p:cNvPr id="329" name="Google Shape;329;p25"/>
          <p:cNvSpPr txBox="1">
            <a:spLocks noGrp="1"/>
          </p:cNvSpPr>
          <p:nvPr>
            <p:ph type="subTitle" idx="2"/>
          </p:nvPr>
        </p:nvSpPr>
        <p:spPr>
          <a:xfrm>
            <a:off x="2286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0" name="Google Shape;330;p25"/>
          <p:cNvSpPr txBox="1">
            <a:spLocks noGrp="1"/>
          </p:cNvSpPr>
          <p:nvPr>
            <p:ph type="subTitle" idx="3"/>
          </p:nvPr>
        </p:nvSpPr>
        <p:spPr>
          <a:xfrm>
            <a:off x="641370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1" name="Google Shape;331;p25"/>
          <p:cNvSpPr txBox="1">
            <a:spLocks noGrp="1"/>
          </p:cNvSpPr>
          <p:nvPr>
            <p:ph type="subTitle" idx="4"/>
          </p:nvPr>
        </p:nvSpPr>
        <p:spPr>
          <a:xfrm>
            <a:off x="3321150" y="3953475"/>
            <a:ext cx="2501700" cy="730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2" name="Google Shape;332;p25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ext steps">
  <p:cSld name="CUSTOM_7_1_1_1_1_1_1_1_1_1_1_1_1_1_1_1_1_1"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6"/>
          <p:cNvSpPr txBox="1"/>
          <p:nvPr/>
        </p:nvSpPr>
        <p:spPr>
          <a:xfrm>
            <a:off x="8227900" y="4802400"/>
            <a:ext cx="687600" cy="2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rPr>
              <a:t>‹#›</a:t>
            </a:fld>
            <a:endParaRPr sz="700">
              <a:solidFill>
                <a:schemeClr val="accent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335" name="Google Shape;335;p26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"/>
              <a:buFont typeface="DM Sans"/>
              <a:buNone/>
              <a:defRPr sz="700">
                <a:solidFill>
                  <a:schemeClr val="accent4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6" name="Google Shape;336;p26"/>
          <p:cNvSpPr txBox="1">
            <a:spLocks noGrp="1"/>
          </p:cNvSpPr>
          <p:nvPr>
            <p:ph type="subTitle" idx="2"/>
          </p:nvPr>
        </p:nvSpPr>
        <p:spPr>
          <a:xfrm>
            <a:off x="4328700" y="392448"/>
            <a:ext cx="1526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37" name="Google Shape;337;p26"/>
          <p:cNvSpPr txBox="1">
            <a:spLocks noGrp="1"/>
          </p:cNvSpPr>
          <p:nvPr>
            <p:ph type="subTitle" idx="3"/>
          </p:nvPr>
        </p:nvSpPr>
        <p:spPr>
          <a:xfrm>
            <a:off x="5987725" y="499551"/>
            <a:ext cx="2926200" cy="6246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38" name="Google Shape;338;p26"/>
          <p:cNvSpPr txBox="1">
            <a:spLocks noGrp="1"/>
          </p:cNvSpPr>
          <p:nvPr>
            <p:ph type="subTitle" idx="4"/>
          </p:nvPr>
        </p:nvSpPr>
        <p:spPr>
          <a:xfrm>
            <a:off x="4328700" y="1620445"/>
            <a:ext cx="1526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39" name="Google Shape;339;p26"/>
          <p:cNvSpPr txBox="1">
            <a:spLocks noGrp="1"/>
          </p:cNvSpPr>
          <p:nvPr>
            <p:ph type="subTitle" idx="5"/>
          </p:nvPr>
        </p:nvSpPr>
        <p:spPr>
          <a:xfrm>
            <a:off x="5987725" y="1727550"/>
            <a:ext cx="2926200" cy="6246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40" name="Google Shape;340;p26"/>
          <p:cNvSpPr txBox="1">
            <a:spLocks noGrp="1"/>
          </p:cNvSpPr>
          <p:nvPr>
            <p:ph type="subTitle" idx="6"/>
          </p:nvPr>
        </p:nvSpPr>
        <p:spPr>
          <a:xfrm>
            <a:off x="4328700" y="2850106"/>
            <a:ext cx="1526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41" name="Google Shape;341;p26"/>
          <p:cNvSpPr txBox="1">
            <a:spLocks noGrp="1"/>
          </p:cNvSpPr>
          <p:nvPr>
            <p:ph type="subTitle" idx="7"/>
          </p:nvPr>
        </p:nvSpPr>
        <p:spPr>
          <a:xfrm>
            <a:off x="5987725" y="2957203"/>
            <a:ext cx="2926200" cy="6246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42" name="Google Shape;342;p26"/>
          <p:cNvSpPr txBox="1">
            <a:spLocks noGrp="1"/>
          </p:cNvSpPr>
          <p:nvPr>
            <p:ph type="subTitle" idx="8"/>
          </p:nvPr>
        </p:nvSpPr>
        <p:spPr>
          <a:xfrm>
            <a:off x="4328700" y="4077970"/>
            <a:ext cx="1526400" cy="3858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Forum"/>
              <a:buNone/>
              <a:defRPr sz="1600">
                <a:latin typeface="Forum"/>
                <a:ea typeface="Forum"/>
                <a:cs typeface="Forum"/>
                <a:sym typeface="Forum"/>
              </a:defRPr>
            </a:lvl9pPr>
          </a:lstStyle>
          <a:p>
            <a:endParaRPr/>
          </a:p>
        </p:txBody>
      </p:sp>
      <p:sp>
        <p:nvSpPr>
          <p:cNvPr id="343" name="Google Shape;343;p26"/>
          <p:cNvSpPr txBox="1">
            <a:spLocks noGrp="1"/>
          </p:cNvSpPr>
          <p:nvPr>
            <p:ph type="subTitle" idx="9"/>
          </p:nvPr>
        </p:nvSpPr>
        <p:spPr>
          <a:xfrm>
            <a:off x="5987725" y="4185076"/>
            <a:ext cx="2926200" cy="4986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344" name="Google Shape;344;p26"/>
          <p:cNvSpPr txBox="1">
            <a:spLocks noGrp="1"/>
          </p:cNvSpPr>
          <p:nvPr>
            <p:ph type="title"/>
          </p:nvPr>
        </p:nvSpPr>
        <p:spPr>
          <a:xfrm>
            <a:off x="228600" y="460100"/>
            <a:ext cx="2834700" cy="587700"/>
          </a:xfrm>
          <a:prstGeom prst="rect">
            <a:avLst/>
          </a:prstGeom>
        </p:spPr>
        <p:txBody>
          <a:bodyPr spcFirstLastPara="1" wrap="square" lIns="0" tIns="0" rIns="91425" bIns="91425" anchor="t" anchorCtr="0">
            <a:spAutoFit/>
          </a:bodyPr>
          <a:lstStyle>
            <a:lvl1pPr lv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">
  <p:cSld name="CUSTOM_2">
    <p:bg>
      <p:bgPr>
        <a:solidFill>
          <a:schemeClr val="dk2"/>
        </a:solidFill>
        <a:effectLst/>
      </p:bgPr>
    </p:bg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7"/>
          <p:cNvSpPr/>
          <p:nvPr/>
        </p:nvSpPr>
        <p:spPr>
          <a:xfrm>
            <a:off x="4618950" y="0"/>
            <a:ext cx="45252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Forum"/>
              <a:ea typeface="Forum"/>
              <a:cs typeface="Forum"/>
              <a:sym typeface="Forum"/>
            </a:endParaRPr>
          </a:p>
        </p:txBody>
      </p:sp>
      <p:sp>
        <p:nvSpPr>
          <p:cNvPr id="347" name="Google Shape;347;p27"/>
          <p:cNvSpPr txBox="1">
            <a:spLocks noGrp="1"/>
          </p:cNvSpPr>
          <p:nvPr>
            <p:ph type="title"/>
          </p:nvPr>
        </p:nvSpPr>
        <p:spPr>
          <a:xfrm>
            <a:off x="228600" y="4039700"/>
            <a:ext cx="4296300" cy="644100"/>
          </a:xfrm>
          <a:prstGeom prst="rect">
            <a:avLst/>
          </a:prstGeom>
        </p:spPr>
        <p:txBody>
          <a:bodyPr spcFirstLastPara="1" wrap="square" lIns="0" tIns="0" rIns="91425" bIns="0" anchor="b" anchorCtr="0">
            <a:noAutofit/>
          </a:bodyPr>
          <a:lstStyle>
            <a:lvl1pPr lv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1pPr>
            <a:lvl2pPr lvl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2pPr>
            <a:lvl3pPr lvl="2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3pPr>
            <a:lvl4pPr lvl="3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4pPr>
            <a:lvl5pPr lvl="4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5pPr>
            <a:lvl6pPr lvl="5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6pPr>
            <a:lvl7pPr lvl="6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7pPr>
            <a:lvl8pPr lvl="7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8pPr>
            <a:lvl9pPr lvl="8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0"/>
              <a:buFont typeface="Forum"/>
              <a:buNone/>
              <a:defRPr sz="7000"/>
            </a:lvl9pPr>
          </a:lstStyle>
          <a:p>
            <a:endParaRPr/>
          </a:p>
        </p:txBody>
      </p:sp>
      <p:sp>
        <p:nvSpPr>
          <p:cNvPr id="348" name="Google Shape;348;p27"/>
          <p:cNvSpPr txBox="1">
            <a:spLocks noGrp="1"/>
          </p:cNvSpPr>
          <p:nvPr>
            <p:ph type="subTitle" idx="1"/>
          </p:nvPr>
        </p:nvSpPr>
        <p:spPr>
          <a:xfrm>
            <a:off x="4994900" y="457200"/>
            <a:ext cx="3920400" cy="13422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351" name="Google Shape;351;p2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9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6" name="Google Shape;356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Title and two columns"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9" name="Google Shape;359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60" name="Google Shape;360;p31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65" name="Google Shape;365;p3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4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70" name="Google Shape;370;p3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71" name="Google Shape;371;p35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6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7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76" name="Google Shape;376;p37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9"/>
          <p:cNvSpPr txBox="1">
            <a:spLocks noGrp="1"/>
          </p:cNvSpPr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39"/>
          <p:cNvSpPr txBox="1">
            <a:spLocks noGrp="1"/>
          </p:cNvSpPr>
          <p:nvPr>
            <p:ph type="subTitle" idx="1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81" name="Google Shape;381;p39"/>
          <p:cNvSpPr txBox="1">
            <a:spLocks noGrp="1"/>
          </p:cNvSpPr>
          <p:nvPr>
            <p:ph type="subTitle" idx="2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82" name="Google Shape;382;p39"/>
          <p:cNvSpPr txBox="1">
            <a:spLocks noGrp="1"/>
          </p:cNvSpPr>
          <p:nvPr>
            <p:ph type="subTitle" idx="3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83" name="Google Shape;383;p39"/>
          <p:cNvSpPr txBox="1">
            <a:spLocks noGrp="1"/>
          </p:cNvSpPr>
          <p:nvPr>
            <p:ph type="subTitle" idx="4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84" name="Google Shape;384;p39"/>
          <p:cNvSpPr txBox="1">
            <a:spLocks noGrp="1"/>
          </p:cNvSpPr>
          <p:nvPr>
            <p:ph type="subTitle" idx="5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85" name="Google Shape;385;p39"/>
          <p:cNvSpPr txBox="1">
            <a:spLocks noGrp="1"/>
          </p:cNvSpPr>
          <p:nvPr>
            <p:ph type="subTitle" idx="6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">
  <p:cSld name="Title, body and image"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8" name="Google Shape;388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800"/>
              </a:spcBef>
              <a:spcAft>
                <a:spcPts val="8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89" name="Google Shape;389;p40"/>
          <p:cNvSpPr>
            <a:spLocks noGrp="1"/>
          </p:cNvSpPr>
          <p:nvPr>
            <p:ph type="pic" idx="2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">
  <p:cSld name="Two big ideas"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1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92" name="Google Shape;392;p41"/>
          <p:cNvSpPr txBox="1">
            <a:spLocks noGrp="1"/>
          </p:cNvSpPr>
          <p:nvPr>
            <p:ph type="body" idx="1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800"/>
              </a:spcBef>
              <a:spcAft>
                <a:spcPts val="8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93" name="Google Shape;393;p41"/>
          <p:cNvSpPr txBox="1">
            <a:spLocks noGrp="1"/>
          </p:cNvSpPr>
          <p:nvPr>
            <p:ph type="body" idx="2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4" name="Google Shape;394;p41"/>
          <p:cNvSpPr txBox="1">
            <a:spLocks noGrp="1"/>
          </p:cNvSpPr>
          <p:nvPr>
            <p:ph type="subTitle" idx="3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95" name="Google Shape;395;p41"/>
          <p:cNvSpPr txBox="1">
            <a:spLocks noGrp="1"/>
          </p:cNvSpPr>
          <p:nvPr>
            <p:ph type="subTitle" idx="4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">
  <p:cSld name="Three big ideas"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2"/>
          <p:cNvSpPr txBox="1">
            <a:spLocks noGrp="1"/>
          </p:cNvSpPr>
          <p:nvPr>
            <p:ph type="body" idx="1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800"/>
              </a:spcBef>
              <a:spcAft>
                <a:spcPts val="8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98" name="Google Shape;398;p42"/>
          <p:cNvSpPr txBox="1">
            <a:spLocks noGrp="1"/>
          </p:cNvSpPr>
          <p:nvPr>
            <p:ph type="body" idx="2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9" name="Google Shape;399;p42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0" name="Google Shape;400;p42"/>
          <p:cNvSpPr txBox="1">
            <a:spLocks noGrp="1"/>
          </p:cNvSpPr>
          <p:nvPr>
            <p:ph type="subTitle" idx="3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01" name="Google Shape;401;p42"/>
          <p:cNvSpPr txBox="1">
            <a:spLocks noGrp="1"/>
          </p:cNvSpPr>
          <p:nvPr>
            <p:ph type="subTitle" idx="4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02" name="Google Shape;402;p42"/>
          <p:cNvSpPr txBox="1">
            <a:spLocks noGrp="1"/>
          </p:cNvSpPr>
          <p:nvPr>
            <p:ph type="subTitle" idx="5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03" name="Google Shape;403;p42"/>
          <p:cNvSpPr txBox="1">
            <a:spLocks noGrp="1"/>
          </p:cNvSpPr>
          <p:nvPr>
            <p:ph type="body" idx="6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">
  <p:cSld name="Four big ideas"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3"/>
          <p:cNvSpPr txBox="1">
            <a:spLocks noGrp="1"/>
          </p:cNvSpPr>
          <p:nvPr>
            <p:ph type="body" idx="1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8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8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8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800"/>
              </a:spcBef>
              <a:spcAft>
                <a:spcPts val="8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406" name="Google Shape;406;p43"/>
          <p:cNvSpPr txBox="1">
            <a:spLocks noGrp="1"/>
          </p:cNvSpPr>
          <p:nvPr>
            <p:ph type="body" idx="2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7" name="Google Shape;407;p43"/>
          <p:cNvSpPr txBox="1">
            <a:spLocks noGrp="1"/>
          </p:cNvSpPr>
          <p:nvPr>
            <p:ph type="body" idx="3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8" name="Google Shape;408;p43"/>
          <p:cNvSpPr txBox="1">
            <a:spLocks noGrp="1"/>
          </p:cNvSpPr>
          <p:nvPr>
            <p:ph type="body" idx="4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9" name="Google Shape;409;p43"/>
          <p:cNvSpPr txBox="1">
            <a:spLocks noGrp="1"/>
          </p:cNvSpPr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10" name="Google Shape;410;p43"/>
          <p:cNvSpPr txBox="1">
            <a:spLocks noGrp="1"/>
          </p:cNvSpPr>
          <p:nvPr>
            <p:ph type="subTitle" idx="5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11" name="Google Shape;411;p43"/>
          <p:cNvSpPr txBox="1">
            <a:spLocks noGrp="1"/>
          </p:cNvSpPr>
          <p:nvPr>
            <p:ph type="subTitle" idx="6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12" name="Google Shape;412;p43"/>
          <p:cNvSpPr txBox="1">
            <a:spLocks noGrp="1"/>
          </p:cNvSpPr>
          <p:nvPr>
            <p:ph type="subTitle" idx="7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413" name="Google Shape;413;p43"/>
          <p:cNvSpPr txBox="1">
            <a:spLocks noGrp="1"/>
          </p:cNvSpPr>
          <p:nvPr>
            <p:ph type="subTitle" idx="8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">
  <p:cSld name="Title and image"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6" name="Google Shape;416;p44"/>
          <p:cNvSpPr>
            <a:spLocks noGrp="1"/>
          </p:cNvSpPr>
          <p:nvPr>
            <p:ph type="pic" idx="2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storyboards">
  <p:cSld name="Two storyboards"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5"/>
          <p:cNvSpPr txBox="1">
            <a:spLocks noGrp="1"/>
          </p:cNvSpPr>
          <p:nvPr>
            <p:ph type="body" idx="1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9" name="Google Shape;419;p45"/>
          <p:cNvSpPr>
            <a:spLocks noGrp="1"/>
          </p:cNvSpPr>
          <p:nvPr>
            <p:ph type="pic" idx="2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20" name="Google Shape;420;p45"/>
          <p:cNvSpPr>
            <a:spLocks noGrp="1"/>
          </p:cNvSpPr>
          <p:nvPr>
            <p:ph type="pic" idx="3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21" name="Google Shape;421;p45"/>
          <p:cNvSpPr txBox="1">
            <a:spLocks noGrp="1"/>
          </p:cNvSpPr>
          <p:nvPr>
            <p:ph type="body" idx="4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2" name="Google Shape;422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3" name="Google Shape;423;p45"/>
          <p:cNvSpPr txBox="1">
            <a:spLocks noGrp="1"/>
          </p:cNvSpPr>
          <p:nvPr>
            <p:ph type="subTitle" idx="5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24" name="Google Shape;424;p45"/>
          <p:cNvSpPr txBox="1">
            <a:spLocks noGrp="1"/>
          </p:cNvSpPr>
          <p:nvPr>
            <p:ph type="subTitle" idx="6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storyboards">
  <p:cSld name="Three storyboards"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46"/>
          <p:cNvSpPr txBox="1">
            <a:spLocks noGrp="1"/>
          </p:cNvSpPr>
          <p:nvPr>
            <p:ph type="body" idx="1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7" name="Google Shape;427;p46"/>
          <p:cNvSpPr>
            <a:spLocks noGrp="1"/>
          </p:cNvSpPr>
          <p:nvPr>
            <p:ph type="pic" idx="2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28" name="Google Shape;428;p46"/>
          <p:cNvSpPr>
            <a:spLocks noGrp="1"/>
          </p:cNvSpPr>
          <p:nvPr>
            <p:ph type="pic" idx="3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29" name="Google Shape;429;p46"/>
          <p:cNvSpPr txBox="1">
            <a:spLocks noGrp="1"/>
          </p:cNvSpPr>
          <p:nvPr>
            <p:ph type="body" idx="4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30" name="Google Shape;430;p46"/>
          <p:cNvSpPr>
            <a:spLocks noGrp="1"/>
          </p:cNvSpPr>
          <p:nvPr>
            <p:ph type="pic" idx="5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31" name="Google Shape;431;p46"/>
          <p:cNvSpPr txBox="1">
            <a:spLocks noGrp="1"/>
          </p:cNvSpPr>
          <p:nvPr>
            <p:ph type="body" idx="6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32" name="Google Shape;432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3" name="Google Shape;433;p46"/>
          <p:cNvSpPr txBox="1">
            <a:spLocks noGrp="1"/>
          </p:cNvSpPr>
          <p:nvPr>
            <p:ph type="subTitle" idx="7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34" name="Google Shape;434;p46"/>
          <p:cNvSpPr txBox="1">
            <a:spLocks noGrp="1"/>
          </p:cNvSpPr>
          <p:nvPr>
            <p:ph type="subTitle" idx="8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35" name="Google Shape;435;p46"/>
          <p:cNvSpPr txBox="1">
            <a:spLocks noGrp="1"/>
          </p:cNvSpPr>
          <p:nvPr>
            <p:ph type="subTitle" idx="9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only">
  <p:cSld name="Image only"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7"/>
          <p:cNvSpPr>
            <a:spLocks noGrp="1"/>
          </p:cNvSpPr>
          <p:nvPr>
            <p:ph type="pic" idx="2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rid">
  <p:cSld name="Image grid"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8"/>
          <p:cNvSpPr>
            <a:spLocks noGrp="1"/>
          </p:cNvSpPr>
          <p:nvPr>
            <p:ph type="pic" idx="2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0" name="Google Shape;440;p48"/>
          <p:cNvSpPr>
            <a:spLocks noGrp="1"/>
          </p:cNvSpPr>
          <p:nvPr>
            <p:ph type="pic" idx="3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1" name="Google Shape;441;p48"/>
          <p:cNvSpPr>
            <a:spLocks noGrp="1"/>
          </p:cNvSpPr>
          <p:nvPr>
            <p:ph type="pic" idx="4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2" name="Google Shape;442;p48"/>
          <p:cNvSpPr>
            <a:spLocks noGrp="1"/>
          </p:cNvSpPr>
          <p:nvPr>
            <p:ph type="pic" idx="5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3" name="Google Shape;443;p48"/>
          <p:cNvSpPr>
            <a:spLocks noGrp="1"/>
          </p:cNvSpPr>
          <p:nvPr>
            <p:ph type="pic" idx="6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4" name="Google Shape;444;p48"/>
          <p:cNvSpPr>
            <a:spLocks noGrp="1"/>
          </p:cNvSpPr>
          <p:nvPr>
            <p:ph type="pic" idx="7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5" name="Google Shape;445;p48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6" name="Google Shape;446;p48"/>
          <p:cNvSpPr>
            <a:spLocks noGrp="1"/>
          </p:cNvSpPr>
          <p:nvPr>
            <p:ph type="pic" idx="8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7" name="Google Shape;447;p48"/>
          <p:cNvSpPr>
            <a:spLocks noGrp="1"/>
          </p:cNvSpPr>
          <p:nvPr>
            <p:ph type="pic" idx="9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48" name="Google Shape;448;p48"/>
          <p:cNvSpPr>
            <a:spLocks noGrp="1"/>
          </p:cNvSpPr>
          <p:nvPr>
            <p:ph type="pic" idx="13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99000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1537950" y="1513800"/>
            <a:ext cx="6800400" cy="34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●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marL="914400" lvl="1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○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marL="1371600" lvl="2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■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marL="1828800" lvl="3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●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marL="2286000" lvl="4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○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marL="2743200" lvl="5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■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marL="3200400" lvl="6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●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marL="3657600" lvl="7" indent="-330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CC00"/>
              </a:buClr>
              <a:buSzPts val="1600"/>
              <a:buFont typeface="Montserrat SemiBold"/>
              <a:buChar char="○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marL="4114800" lvl="8" indent="-33020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FFCC00"/>
              </a:buClr>
              <a:buSzPts val="1600"/>
              <a:buFont typeface="Montserrat SemiBold"/>
              <a:buChar char="■"/>
              <a:defRPr sz="1600">
                <a:solidFill>
                  <a:srgbClr val="FFCC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29650" y="625200"/>
            <a:ext cx="8205300" cy="4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3000"/>
              <a:buFont typeface="Montserrat Black"/>
              <a:buNone/>
              <a:defRPr sz="3000">
                <a:solidFill>
                  <a:srgbClr val="FFCC00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616">
          <p15:clr>
            <a:srgbClr val="E46962"/>
          </p15:clr>
        </p15:guide>
        <p15:guide id="2" pos="144">
          <p15:clr>
            <a:srgbClr val="E46962"/>
          </p15:clr>
        </p15:guide>
        <p15:guide id="3" orient="horz" pos="144">
          <p15:clr>
            <a:srgbClr val="E46962"/>
          </p15:clr>
        </p15:guide>
        <p15:guide id="4" orient="horz" pos="3094">
          <p15:clr>
            <a:srgbClr val="E46962"/>
          </p15:clr>
        </p15:guide>
        <p15:guide id="5" pos="2850">
          <p15:clr>
            <a:srgbClr val="E46962"/>
          </p15:clr>
        </p15:guide>
        <p15:guide id="6" pos="2910">
          <p15:clr>
            <a:srgbClr val="E46962"/>
          </p15:clr>
        </p15:guide>
        <p15:guide id="7" pos="1468">
          <p15:clr>
            <a:srgbClr val="E46962"/>
          </p15:clr>
        </p15:guide>
        <p15:guide id="8" pos="1527">
          <p15:clr>
            <a:srgbClr val="E46962"/>
          </p15:clr>
        </p15:guide>
        <p15:guide id="9" pos="4226">
          <p15:clr>
            <a:srgbClr val="E46962"/>
          </p15:clr>
        </p15:guide>
        <p15:guide id="10" pos="4285">
          <p15:clr>
            <a:srgbClr val="E46962"/>
          </p15:clr>
        </p15:guide>
        <p15:guide id="11" pos="3773">
          <p15:clr>
            <a:srgbClr val="E46962"/>
          </p15:clr>
        </p15:guide>
        <p15:guide id="12" pos="3830">
          <p15:clr>
            <a:srgbClr val="E46962"/>
          </p15:clr>
        </p15:guide>
        <p15:guide id="13" pos="1930">
          <p15:clr>
            <a:srgbClr val="E46962"/>
          </p15:clr>
        </p15:guide>
        <p15:guide id="14" pos="1987">
          <p15:clr>
            <a:srgbClr val="E46962"/>
          </p15:clr>
        </p15:guide>
        <p15:guide id="15" orient="horz" pos="288">
          <p15:clr>
            <a:srgbClr val="E46962"/>
          </p15:clr>
        </p15:guide>
        <p15:guide id="16" orient="horz" pos="2950">
          <p15:clr>
            <a:srgbClr val="E46962"/>
          </p15:clr>
        </p15:guide>
        <p15:guide id="17" orient="horz" pos="1135">
          <p15:clr>
            <a:srgbClr val="E46962"/>
          </p15:clr>
        </p15:guide>
        <p15:guide id="18" orient="horz" pos="1194">
          <p15:clr>
            <a:srgbClr val="E46962"/>
          </p15:clr>
        </p15:guide>
        <p15:guide id="19" orient="horz" pos="2043">
          <p15:clr>
            <a:srgbClr val="E46962"/>
          </p15:clr>
        </p15:guide>
        <p15:guide id="20" orient="horz" pos="2103">
          <p15:clr>
            <a:srgbClr val="E46962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9"/>
          <p:cNvSpPr txBox="1">
            <a:spLocks noGrp="1"/>
          </p:cNvSpPr>
          <p:nvPr>
            <p:ph type="subTitle" idx="1"/>
          </p:nvPr>
        </p:nvSpPr>
        <p:spPr>
          <a:xfrm>
            <a:off x="228600" y="4891059"/>
            <a:ext cx="1475700" cy="12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Confidential</a:t>
            </a:r>
            <a:endParaRPr/>
          </a:p>
        </p:txBody>
      </p:sp>
      <p:pic>
        <p:nvPicPr>
          <p:cNvPr id="454" name="Google Shape;454;p49" title="LOGO - Friends of Garrard County Schools JPG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5425" y="1175650"/>
            <a:ext cx="5088576" cy="279217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0000"/>
              </a:srgbClr>
            </a:outerShdw>
          </a:effectLst>
        </p:spPr>
      </p:pic>
      <p:pic>
        <p:nvPicPr>
          <p:cNvPr id="455" name="Google Shape;455;p49" title="FGCS Card Pg 1.jpg"/>
          <p:cNvPicPr preferRelativeResize="0"/>
          <p:nvPr/>
        </p:nvPicPr>
        <p:blipFill rotWithShape="1">
          <a:blip r:embed="rId4">
            <a:alphaModFix/>
          </a:blip>
          <a:srcRect t="17945"/>
          <a:stretch/>
        </p:blipFill>
        <p:spPr>
          <a:xfrm>
            <a:off x="0" y="0"/>
            <a:ext cx="4180128" cy="5143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Google Shape;460;p50" title="1L6A0995.jpg"/>
          <p:cNvPicPr preferRelativeResize="0"/>
          <p:nvPr/>
        </p:nvPicPr>
        <p:blipFill rotWithShape="1">
          <a:blip r:embed="rId3">
            <a:alphaModFix/>
          </a:blip>
          <a:srcRect r="1797" b="18447"/>
          <a:stretch/>
        </p:blipFill>
        <p:spPr>
          <a:xfrm>
            <a:off x="-36525" y="0"/>
            <a:ext cx="9278572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50"/>
          <p:cNvSpPr txBox="1">
            <a:spLocks noGrp="1"/>
          </p:cNvSpPr>
          <p:nvPr>
            <p:ph type="title"/>
          </p:nvPr>
        </p:nvSpPr>
        <p:spPr>
          <a:xfrm>
            <a:off x="228600" y="372500"/>
            <a:ext cx="9569400" cy="3126300"/>
          </a:xfrm>
          <a:prstGeom prst="rect">
            <a:avLst/>
          </a:prstGeom>
          <a:effectLst>
            <a:outerShdw blurRad="57150" dist="104775" dir="21540000" algn="bl" rotWithShape="0">
              <a:srgbClr val="990000">
                <a:alpha val="96000"/>
              </a:srgbClr>
            </a:outerShdw>
          </a:effectLst>
        </p:spPr>
        <p:txBody>
          <a:bodyPr spcFirstLastPara="1" wrap="square" lIns="0" tIns="0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CC00"/>
                </a:solidFill>
              </a:rPr>
              <a:t>INTRODUCING</a:t>
            </a:r>
            <a:endParaRPr>
              <a:solidFill>
                <a:srgbClr val="FFCC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CC00"/>
                </a:solidFill>
              </a:rPr>
              <a:t>FGCS!</a:t>
            </a:r>
            <a:endParaRPr>
              <a:solidFill>
                <a:srgbClr val="FFCC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51"/>
          <p:cNvSpPr txBox="1">
            <a:spLocks noGrp="1"/>
          </p:cNvSpPr>
          <p:nvPr>
            <p:ph type="title"/>
          </p:nvPr>
        </p:nvSpPr>
        <p:spPr>
          <a:xfrm>
            <a:off x="133350" y="457200"/>
            <a:ext cx="4869900" cy="3270300"/>
          </a:xfrm>
          <a:prstGeom prst="rect">
            <a:avLst/>
          </a:prstGeom>
        </p:spPr>
        <p:txBody>
          <a:bodyPr spcFirstLastPara="1" wrap="square" lIns="0" tIns="0" rIns="91425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Partnering 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with </a:t>
            </a: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Garrard County Schools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, we envision a Garrard County where every </a:t>
            </a: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student 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has access to the </a:t>
            </a: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opportunities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resources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, and </a:t>
            </a:r>
            <a:r>
              <a:rPr lang="en" sz="2500" b="1">
                <a:latin typeface="Montserrat"/>
                <a:ea typeface="Montserrat"/>
                <a:cs typeface="Montserrat"/>
                <a:sym typeface="Montserrat"/>
              </a:rPr>
              <a:t>support </a:t>
            </a:r>
            <a:r>
              <a:rPr lang="en" sz="2500">
                <a:latin typeface="Montserrat"/>
                <a:ea typeface="Montserrat"/>
                <a:cs typeface="Montserrat"/>
                <a:sym typeface="Montserrat"/>
              </a:rPr>
              <a:t>they need to succeed—in the classroom and beyond.</a:t>
            </a:r>
            <a:endParaRPr sz="8800"/>
          </a:p>
        </p:txBody>
      </p:sp>
      <p:pic>
        <p:nvPicPr>
          <p:cNvPr id="467" name="Google Shape;467;p51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1850" y="4073749"/>
            <a:ext cx="4086002" cy="1069750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51"/>
          <p:cNvSpPr/>
          <p:nvPr/>
        </p:nvSpPr>
        <p:spPr>
          <a:xfrm>
            <a:off x="3926400" y="4073725"/>
            <a:ext cx="5217600" cy="106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9" name="Google Shape;469;p51" title="1L6A0231.jpg"/>
          <p:cNvPicPr preferRelativeResize="0"/>
          <p:nvPr/>
        </p:nvPicPr>
        <p:blipFill rotWithShape="1">
          <a:blip r:embed="rId4">
            <a:alphaModFix/>
          </a:blip>
          <a:srcRect l="27588" r="21295"/>
          <a:stretch/>
        </p:blipFill>
        <p:spPr>
          <a:xfrm>
            <a:off x="5134054" y="0"/>
            <a:ext cx="400994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52"/>
          <p:cNvSpPr txBox="1">
            <a:spLocks noGrp="1"/>
          </p:cNvSpPr>
          <p:nvPr>
            <p:ph type="subTitle" idx="2"/>
          </p:nvPr>
        </p:nvSpPr>
        <p:spPr>
          <a:xfrm>
            <a:off x="4919400" y="1873350"/>
            <a:ext cx="4224600" cy="19302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🍎 Student Scholarships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🍎 Teacher Mini-Grants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🍎 Tech + Innovation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🍎 Training</a:t>
            </a:r>
            <a:endParaRPr sz="2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    … and More!</a:t>
            </a:r>
            <a:endParaRPr sz="2300"/>
          </a:p>
        </p:txBody>
      </p:sp>
      <p:sp>
        <p:nvSpPr>
          <p:cNvPr id="475" name="Google Shape;475;p52"/>
          <p:cNvSpPr txBox="1">
            <a:spLocks noGrp="1"/>
          </p:cNvSpPr>
          <p:nvPr>
            <p:ph type="title"/>
          </p:nvPr>
        </p:nvSpPr>
        <p:spPr>
          <a:xfrm>
            <a:off x="4793925" y="228600"/>
            <a:ext cx="4657800" cy="852900"/>
          </a:xfrm>
          <a:prstGeom prst="rect">
            <a:avLst/>
          </a:prstGeom>
          <a:effectLst>
            <a:outerShdw blurRad="57150" dist="104775" dir="21540000" algn="bl" rotWithShape="0">
              <a:srgbClr val="000000">
                <a:alpha val="28000"/>
              </a:srgbClr>
            </a:outerShdw>
          </a:effectLst>
        </p:spPr>
        <p:txBody>
          <a:bodyPr spcFirstLastPara="1" wrap="square" lIns="0" tIns="0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CC00"/>
                </a:solidFill>
              </a:rPr>
              <a:t>This Means…</a:t>
            </a:r>
            <a:endParaRPr>
              <a:solidFill>
                <a:srgbClr val="FFCC00"/>
              </a:solidFill>
            </a:endParaRPr>
          </a:p>
        </p:txBody>
      </p:sp>
      <p:pic>
        <p:nvPicPr>
          <p:cNvPr id="476" name="Google Shape;476;p52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1850" y="4073749"/>
            <a:ext cx="4086002" cy="1069750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52"/>
          <p:cNvSpPr/>
          <p:nvPr/>
        </p:nvSpPr>
        <p:spPr>
          <a:xfrm>
            <a:off x="3926400" y="4073725"/>
            <a:ext cx="5217600" cy="106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78" name="Google Shape;478;p52" title="1L6A5719.jpg"/>
          <p:cNvPicPr preferRelativeResize="0"/>
          <p:nvPr/>
        </p:nvPicPr>
        <p:blipFill rotWithShape="1">
          <a:blip r:embed="rId4">
            <a:alphaModFix/>
          </a:blip>
          <a:srcRect l="24162"/>
          <a:stretch/>
        </p:blipFill>
        <p:spPr>
          <a:xfrm>
            <a:off x="-71850" y="0"/>
            <a:ext cx="4566200" cy="407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53"/>
          <p:cNvSpPr txBox="1"/>
          <p:nvPr/>
        </p:nvSpPr>
        <p:spPr>
          <a:xfrm>
            <a:off x="0" y="0"/>
            <a:ext cx="4619100" cy="407370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84" name="Google Shape;484;p53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1850" y="4073749"/>
            <a:ext cx="4086002" cy="1069750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53"/>
          <p:cNvSpPr/>
          <p:nvPr/>
        </p:nvSpPr>
        <p:spPr>
          <a:xfrm>
            <a:off x="3926400" y="4073725"/>
            <a:ext cx="5217600" cy="106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53"/>
          <p:cNvSpPr txBox="1"/>
          <p:nvPr/>
        </p:nvSpPr>
        <p:spPr>
          <a:xfrm>
            <a:off x="4447350" y="1372800"/>
            <a:ext cx="4523100" cy="23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63600" marR="215900" lvl="0" indent="-3429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Core Board of Education Functions (teacher salaries, fill gaps in school system budgets, etc.)</a:t>
            </a:r>
            <a:endParaRPr sz="18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Fund sports teams</a:t>
            </a:r>
            <a:endParaRPr sz="18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Large infrastructure projects</a:t>
            </a:r>
            <a:endParaRPr sz="18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Etc.</a:t>
            </a:r>
            <a:endParaRPr sz="18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/>
          </a:p>
        </p:txBody>
      </p:sp>
      <p:sp>
        <p:nvSpPr>
          <p:cNvPr id="487" name="Google Shape;487;p53"/>
          <p:cNvSpPr txBox="1"/>
          <p:nvPr/>
        </p:nvSpPr>
        <p:spPr>
          <a:xfrm>
            <a:off x="118200" y="1474550"/>
            <a:ext cx="4163100" cy="259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63600" marR="215900" lvl="0" indent="-3429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990000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rgbClr val="990000"/>
                </a:solidFill>
                <a:latin typeface="Montserrat"/>
                <a:ea typeface="Montserrat"/>
                <a:cs typeface="Montserrat"/>
                <a:sym typeface="Montserrat"/>
              </a:rPr>
              <a:t>Student Scholarships</a:t>
            </a:r>
            <a:endParaRPr sz="1800" b="1">
              <a:solidFill>
                <a:srgbClr val="99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rgbClr val="990000"/>
                </a:solidFill>
                <a:latin typeface="Montserrat"/>
                <a:ea typeface="Montserrat"/>
                <a:cs typeface="Montserrat"/>
                <a:sym typeface="Montserrat"/>
              </a:rPr>
              <a:t>Innovation &amp; New Classroom Technology</a:t>
            </a:r>
            <a:endParaRPr sz="1800" b="1">
              <a:solidFill>
                <a:srgbClr val="99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rgbClr val="990000"/>
                </a:solidFill>
                <a:latin typeface="Montserrat"/>
                <a:ea typeface="Montserrat"/>
                <a:cs typeface="Montserrat"/>
                <a:sym typeface="Montserrat"/>
              </a:rPr>
              <a:t>Teacher Mini-Grants</a:t>
            </a:r>
            <a:endParaRPr sz="1800" b="1">
              <a:solidFill>
                <a:srgbClr val="99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rgbClr val="990000"/>
                </a:solidFill>
                <a:latin typeface="Montserrat"/>
                <a:ea typeface="Montserrat"/>
                <a:cs typeface="Montserrat"/>
                <a:sym typeface="Montserrat"/>
              </a:rPr>
              <a:t>Training</a:t>
            </a:r>
            <a:endParaRPr sz="1800" b="1">
              <a:solidFill>
                <a:srgbClr val="99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863600" marR="215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1800"/>
              <a:buFont typeface="Montserrat"/>
              <a:buChar char="■"/>
            </a:pPr>
            <a:r>
              <a:rPr lang="en" sz="1800" b="1">
                <a:solidFill>
                  <a:srgbClr val="990000"/>
                </a:solidFill>
                <a:latin typeface="Montserrat"/>
                <a:ea typeface="Montserrat"/>
                <a:cs typeface="Montserrat"/>
                <a:sym typeface="Montserrat"/>
              </a:rPr>
              <a:t>Etc.</a:t>
            </a:r>
            <a:endParaRPr sz="1800" b="1">
              <a:solidFill>
                <a:srgbClr val="990000"/>
              </a:solidFill>
            </a:endParaRPr>
          </a:p>
        </p:txBody>
      </p:sp>
      <p:sp>
        <p:nvSpPr>
          <p:cNvPr id="488" name="Google Shape;488;p53"/>
          <p:cNvSpPr txBox="1"/>
          <p:nvPr/>
        </p:nvSpPr>
        <p:spPr>
          <a:xfrm>
            <a:off x="0" y="457200"/>
            <a:ext cx="9144000" cy="7836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53"/>
          <p:cNvSpPr txBox="1"/>
          <p:nvPr/>
        </p:nvSpPr>
        <p:spPr>
          <a:xfrm>
            <a:off x="4884450" y="507300"/>
            <a:ext cx="4086000" cy="6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15900" marR="21590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b="1">
                <a:solidFill>
                  <a:srgbClr val="1C1C1C"/>
                </a:solidFill>
                <a:latin typeface="Montserrat"/>
                <a:ea typeface="Montserrat"/>
                <a:cs typeface="Montserrat"/>
                <a:sym typeface="Montserrat"/>
              </a:rPr>
              <a:t>❌ WILL </a:t>
            </a:r>
            <a:r>
              <a:rPr lang="en" sz="2500" b="1" u="sng">
                <a:solidFill>
                  <a:srgbClr val="1C1C1C"/>
                </a:solidFill>
                <a:latin typeface="Montserrat"/>
                <a:ea typeface="Montserrat"/>
                <a:cs typeface="Montserrat"/>
                <a:sym typeface="Montserrat"/>
              </a:rPr>
              <a:t>NOT</a:t>
            </a:r>
            <a:r>
              <a:rPr lang="en" sz="2500" b="1">
                <a:solidFill>
                  <a:srgbClr val="1C1C1C"/>
                </a:solidFill>
                <a:latin typeface="Montserrat"/>
                <a:ea typeface="Montserrat"/>
                <a:cs typeface="Montserrat"/>
                <a:sym typeface="Montserrat"/>
              </a:rPr>
              <a:t> DO ❌</a:t>
            </a:r>
            <a:endParaRPr sz="2500">
              <a:solidFill>
                <a:srgbClr val="1C1C1C"/>
              </a:solidFill>
            </a:endParaRPr>
          </a:p>
          <a:p>
            <a:pPr marL="215900" marR="21590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1C1C1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0" name="Google Shape;490;p53"/>
          <p:cNvSpPr txBox="1"/>
          <p:nvPr/>
        </p:nvSpPr>
        <p:spPr>
          <a:xfrm>
            <a:off x="342150" y="507300"/>
            <a:ext cx="3715200" cy="6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15900" marR="21590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✅ </a:t>
            </a:r>
            <a:r>
              <a:rPr lang="en" sz="2700" b="1" u="sng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COULD</a:t>
            </a:r>
            <a:r>
              <a:rPr lang="en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 ✅</a:t>
            </a:r>
            <a:endParaRPr sz="2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4"/>
          <p:cNvSpPr/>
          <p:nvPr/>
        </p:nvSpPr>
        <p:spPr>
          <a:xfrm>
            <a:off x="0" y="4073725"/>
            <a:ext cx="9144000" cy="106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54"/>
          <p:cNvSpPr txBox="1"/>
          <p:nvPr/>
        </p:nvSpPr>
        <p:spPr>
          <a:xfrm>
            <a:off x="0" y="0"/>
            <a:ext cx="4619100" cy="407370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97" name="Google Shape;497;p54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6400" y="4073749"/>
            <a:ext cx="4086002" cy="1069750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54"/>
          <p:cNvSpPr txBox="1"/>
          <p:nvPr/>
        </p:nvSpPr>
        <p:spPr>
          <a:xfrm>
            <a:off x="4619100" y="1069775"/>
            <a:ext cx="4525200" cy="30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Kevin Stull: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	Co-Founder / Board Member Ex-Officio (Non-Voting)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Eve Proffitt: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Founding Benefactor and Advisor / Board Member</a:t>
            </a:r>
            <a:endParaRPr sz="17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Michael Gaffney	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Janet Overstreet: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Nelson Rhodus: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Mary Adrianne Davis: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Kalem Grasham: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7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Paul McPherson: </a:t>
            </a:r>
            <a:r>
              <a:rPr lang="en" sz="17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Board Member</a:t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9" name="Google Shape;499;p54"/>
          <p:cNvSpPr txBox="1"/>
          <p:nvPr/>
        </p:nvSpPr>
        <p:spPr>
          <a:xfrm>
            <a:off x="124050" y="1069775"/>
            <a:ext cx="4381200" cy="30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Jen Krimm:</a:t>
            </a:r>
            <a:r>
              <a:rPr lang="en" sz="1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Co-Founder, President</a:t>
            </a:r>
            <a:endParaRPr sz="1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Kevin Brown:</a:t>
            </a:r>
            <a:r>
              <a:rPr lang="en" sz="1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Co-Vice-President</a:t>
            </a:r>
            <a:endParaRPr sz="1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Jeff Moss: </a:t>
            </a:r>
            <a:r>
              <a:rPr lang="en" sz="1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Co-Vice-President</a:t>
            </a:r>
            <a:endParaRPr sz="1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Melissa Erwin Taylor:</a:t>
            </a:r>
            <a:r>
              <a:rPr lang="en" sz="1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Treasurer / Finance Director</a:t>
            </a:r>
            <a:endParaRPr sz="1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Cindy Rogers: </a:t>
            </a:r>
            <a:r>
              <a:rPr lang="en" sz="1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Secretary / Governance Director</a:t>
            </a:r>
            <a:endParaRPr sz="1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21590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rgbClr val="99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0" name="Google Shape;500;p54"/>
          <p:cNvSpPr txBox="1"/>
          <p:nvPr/>
        </p:nvSpPr>
        <p:spPr>
          <a:xfrm>
            <a:off x="0" y="228600"/>
            <a:ext cx="9144000" cy="7836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54"/>
          <p:cNvSpPr txBox="1"/>
          <p:nvPr/>
        </p:nvSpPr>
        <p:spPr>
          <a:xfrm>
            <a:off x="506550" y="276900"/>
            <a:ext cx="8130900" cy="687000"/>
          </a:xfrm>
          <a:prstGeom prst="rect">
            <a:avLst/>
          </a:prstGeom>
          <a:noFill/>
          <a:ln>
            <a:noFill/>
          </a:ln>
          <a:effectLst>
            <a:outerShdw blurRad="57150" dist="104775" dir="21540000" algn="bl" rotWithShape="0">
              <a:srgbClr val="990000"/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FFCC0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THE BOARD</a:t>
            </a:r>
            <a:endParaRPr sz="2100">
              <a:solidFill>
                <a:srgbClr val="990000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02" name="Google Shape;502;p54" title="398A5592.jpg"/>
          <p:cNvPicPr preferRelativeResize="0"/>
          <p:nvPr/>
        </p:nvPicPr>
        <p:blipFill rotWithShape="1">
          <a:blip r:embed="rId4">
            <a:alphaModFix/>
          </a:blip>
          <a:srcRect b="49495"/>
          <a:stretch/>
        </p:blipFill>
        <p:spPr>
          <a:xfrm flipH="1">
            <a:off x="7275" y="3588641"/>
            <a:ext cx="4619100" cy="1554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7" name="Google Shape;507;p55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1850" y="4073749"/>
            <a:ext cx="4086002" cy="1069750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55"/>
          <p:cNvSpPr/>
          <p:nvPr/>
        </p:nvSpPr>
        <p:spPr>
          <a:xfrm>
            <a:off x="3926400" y="4073725"/>
            <a:ext cx="5217600" cy="106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09" name="Google Shape;509;p55" descr="a tool bag that says daikin on it is surrounded by tools (Provided by Tenor)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9450" y="0"/>
            <a:ext cx="7239000" cy="40701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" name="Google Shape;514;p56" title="1L6A5590.jpg"/>
          <p:cNvPicPr preferRelativeResize="0"/>
          <p:nvPr/>
        </p:nvPicPr>
        <p:blipFill rotWithShape="1">
          <a:blip r:embed="rId3">
            <a:alphaModFix/>
          </a:blip>
          <a:srcRect r="12542" b="29359"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56"/>
          <p:cNvSpPr txBox="1">
            <a:spLocks noGrp="1"/>
          </p:cNvSpPr>
          <p:nvPr>
            <p:ph type="title"/>
          </p:nvPr>
        </p:nvSpPr>
        <p:spPr>
          <a:xfrm>
            <a:off x="221700" y="228600"/>
            <a:ext cx="5683200" cy="852900"/>
          </a:xfrm>
          <a:prstGeom prst="rect">
            <a:avLst/>
          </a:prstGeom>
          <a:effectLst>
            <a:outerShdw blurRad="57150" dist="104775" dir="21540000" algn="bl" rotWithShape="0">
              <a:srgbClr val="990000">
                <a:alpha val="96000"/>
              </a:srgbClr>
            </a:outerShdw>
          </a:effectLst>
        </p:spPr>
        <p:txBody>
          <a:bodyPr spcFirstLastPara="1" wrap="square" lIns="0" tIns="0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>
                <a:solidFill>
                  <a:srgbClr val="FFCC00"/>
                </a:solidFill>
              </a:rPr>
              <a:t>Advice?</a:t>
            </a:r>
            <a:endParaRPr sz="6600">
              <a:solidFill>
                <a:srgbClr val="FFCC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>
                <a:solidFill>
                  <a:srgbClr val="FFCC00"/>
                </a:solidFill>
              </a:rPr>
              <a:t>Volunteer?</a:t>
            </a:r>
            <a:endParaRPr sz="6600">
              <a:solidFill>
                <a:srgbClr val="FFCC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>
                <a:solidFill>
                  <a:srgbClr val="FFCC00"/>
                </a:solidFill>
              </a:rPr>
              <a:t>Donate?</a:t>
            </a:r>
            <a:endParaRPr sz="6600">
              <a:solidFill>
                <a:srgbClr val="FFCC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7" title="1L6A2656.jpg"/>
          <p:cNvPicPr preferRelativeResize="0"/>
          <p:nvPr/>
        </p:nvPicPr>
        <p:blipFill rotWithShape="1">
          <a:blip r:embed="rId3">
            <a:alphaModFix/>
          </a:blip>
          <a:srcRect t="6304" b="14097"/>
          <a:stretch/>
        </p:blipFill>
        <p:spPr>
          <a:xfrm>
            <a:off x="0" y="0"/>
            <a:ext cx="919094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57"/>
          <p:cNvSpPr txBox="1">
            <a:spLocks noGrp="1"/>
          </p:cNvSpPr>
          <p:nvPr>
            <p:ph type="title"/>
          </p:nvPr>
        </p:nvSpPr>
        <p:spPr>
          <a:xfrm>
            <a:off x="221700" y="228600"/>
            <a:ext cx="5683200" cy="852900"/>
          </a:xfrm>
          <a:prstGeom prst="rect">
            <a:avLst/>
          </a:prstGeom>
          <a:effectLst>
            <a:outerShdw blurRad="57150" dist="104775" dir="21540000" algn="bl" rotWithShape="0">
              <a:srgbClr val="990000">
                <a:alpha val="96000"/>
              </a:srgbClr>
            </a:outerShdw>
          </a:effectLst>
        </p:spPr>
        <p:txBody>
          <a:bodyPr spcFirstLastPara="1" wrap="square" lIns="0" tIns="0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600">
                <a:solidFill>
                  <a:srgbClr val="FFCC00"/>
                </a:solidFill>
              </a:rPr>
              <a:t>Let’s Work Together!</a:t>
            </a:r>
            <a:endParaRPr sz="6600">
              <a:solidFill>
                <a:srgbClr val="FFCC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58" title="FGCS Q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6950" y="604525"/>
            <a:ext cx="9190948" cy="239395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527" name="Google Shape;527;p58"/>
          <p:cNvSpPr txBox="1"/>
          <p:nvPr/>
        </p:nvSpPr>
        <p:spPr>
          <a:xfrm rot="-468">
            <a:off x="1216788" y="2998917"/>
            <a:ext cx="6616500" cy="2058300"/>
          </a:xfrm>
          <a:prstGeom prst="rect">
            <a:avLst/>
          </a:prstGeom>
          <a:noFill/>
          <a:ln>
            <a:noFill/>
          </a:ln>
          <a:effectLst>
            <a:outerShdw blurRad="57150" dist="104775" dir="21540000" algn="bl" rotWithShape="0">
              <a:srgbClr val="000000">
                <a:alpha val="19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BECOME A </a:t>
            </a:r>
            <a:r>
              <a:rPr lang="en" sz="5400">
                <a:solidFill>
                  <a:srgbClr val="9900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FRIEND </a:t>
            </a:r>
            <a:r>
              <a:rPr lang="en" sz="54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TODAY!</a:t>
            </a:r>
            <a:endParaRPr sz="5400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GCS Theme">
  <a:themeElements>
    <a:clrScheme name="Simple Light">
      <a:dk1>
        <a:srgbClr val="F9F9F9"/>
      </a:dk1>
      <a:lt1>
        <a:srgbClr val="101010"/>
      </a:lt1>
      <a:dk2>
        <a:srgbClr val="E6E8FF"/>
      </a:dk2>
      <a:lt2>
        <a:srgbClr val="C6B9F1"/>
      </a:lt2>
      <a:accent1>
        <a:srgbClr val="E11444"/>
      </a:accent1>
      <a:accent2>
        <a:srgbClr val="FCE82E"/>
      </a:accent2>
      <a:accent3>
        <a:srgbClr val="FFE6D4"/>
      </a:accent3>
      <a:accent4>
        <a:srgbClr val="4E4E4E"/>
      </a:accent4>
      <a:accent5>
        <a:srgbClr val="93A2A2"/>
      </a:accent5>
      <a:accent6>
        <a:srgbClr val="B7B7B7"/>
      </a:accent6>
      <a:hlink>
        <a:srgbClr val="F96E0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On-screen Show (16:9)</PresentationFormat>
  <Paragraphs>51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Montserrat</vt:lpstr>
      <vt:lpstr>Montserrat ExtraBold</vt:lpstr>
      <vt:lpstr>Montserrat SemiBold</vt:lpstr>
      <vt:lpstr>Montserrat Light</vt:lpstr>
      <vt:lpstr>DM Sans Medium</vt:lpstr>
      <vt:lpstr>DM Sans Light</vt:lpstr>
      <vt:lpstr>DM Sans</vt:lpstr>
      <vt:lpstr>Montserrat Black</vt:lpstr>
      <vt:lpstr>Forum</vt:lpstr>
      <vt:lpstr>Arial</vt:lpstr>
      <vt:lpstr>FGCS Theme</vt:lpstr>
      <vt:lpstr>PowerPoint Presentation</vt:lpstr>
      <vt:lpstr>INTRODUCING FGCS!</vt:lpstr>
      <vt:lpstr>Partnering with Garrard County Schools, we envision a Garrard County where every student has access to the opportunities, resources, and support they need to succeed—in the classroom and beyond.</vt:lpstr>
      <vt:lpstr>This Means…</vt:lpstr>
      <vt:lpstr>PowerPoint Presentation</vt:lpstr>
      <vt:lpstr>PowerPoint Presentation</vt:lpstr>
      <vt:lpstr>PowerPoint Presentation</vt:lpstr>
      <vt:lpstr>Advice? Volunteer? Donate?</vt:lpstr>
      <vt:lpstr>Let’s Work Together!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Stull, Kevin</dc:creator>
  <cp:lastModifiedBy>Stull, Kevin</cp:lastModifiedBy>
  <cp:revision>1</cp:revision>
  <dcterms:modified xsi:type="dcterms:W3CDTF">2026-04-16T09:47:42Z</dcterms:modified>
</cp:coreProperties>
</file>