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C7F470-284D-456C-9503-C97FA20A3AEE}" v="6" dt="2026-01-06T14:36:30.3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4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seph Morris" userId="c9d742f8-c04e-41ea-b3c9-7cf894f12b03" providerId="ADAL" clId="{82F9E4EA-B2A1-4998-A408-11204DDB4411}"/>
    <pc:docChg chg="custSel addSld delSld modSld">
      <pc:chgData name="Joseph Morris" userId="c9d742f8-c04e-41ea-b3c9-7cf894f12b03" providerId="ADAL" clId="{82F9E4EA-B2A1-4998-A408-11204DDB4411}" dt="2026-01-06T15:29:07.488" v="268" actId="14100"/>
      <pc:docMkLst>
        <pc:docMk/>
      </pc:docMkLst>
      <pc:sldChg chg="del">
        <pc:chgData name="Joseph Morris" userId="c9d742f8-c04e-41ea-b3c9-7cf894f12b03" providerId="ADAL" clId="{82F9E4EA-B2A1-4998-A408-11204DDB4411}" dt="2026-01-06T13:35:32.107" v="0" actId="2696"/>
        <pc:sldMkLst>
          <pc:docMk/>
          <pc:sldMk cId="1988597913" sldId="259"/>
        </pc:sldMkLst>
      </pc:sldChg>
      <pc:sldChg chg="modSp mod">
        <pc:chgData name="Joseph Morris" userId="c9d742f8-c04e-41ea-b3c9-7cf894f12b03" providerId="ADAL" clId="{82F9E4EA-B2A1-4998-A408-11204DDB4411}" dt="2026-01-06T13:41:18.378" v="11" actId="14100"/>
        <pc:sldMkLst>
          <pc:docMk/>
          <pc:sldMk cId="1071505581" sldId="260"/>
        </pc:sldMkLst>
        <pc:picChg chg="mod">
          <ac:chgData name="Joseph Morris" userId="c9d742f8-c04e-41ea-b3c9-7cf894f12b03" providerId="ADAL" clId="{82F9E4EA-B2A1-4998-A408-11204DDB4411}" dt="2026-01-06T13:41:18.378" v="11" actId="14100"/>
          <ac:picMkLst>
            <pc:docMk/>
            <pc:sldMk cId="1071505581" sldId="260"/>
            <ac:picMk id="12" creationId="{AA988485-65DF-1B7A-684B-1D5C4C166283}"/>
          </ac:picMkLst>
        </pc:picChg>
        <pc:picChg chg="mod">
          <ac:chgData name="Joseph Morris" userId="c9d742f8-c04e-41ea-b3c9-7cf894f12b03" providerId="ADAL" clId="{82F9E4EA-B2A1-4998-A408-11204DDB4411}" dt="2026-01-06T13:41:11.482" v="10" actId="14100"/>
          <ac:picMkLst>
            <pc:docMk/>
            <pc:sldMk cId="1071505581" sldId="260"/>
            <ac:picMk id="15" creationId="{F220BA8F-900D-A200-0CA4-477D915530CA}"/>
          </ac:picMkLst>
        </pc:picChg>
      </pc:sldChg>
      <pc:sldChg chg="addSp delSp modSp mod modClrScheme chgLayout">
        <pc:chgData name="Joseph Morris" userId="c9d742f8-c04e-41ea-b3c9-7cf894f12b03" providerId="ADAL" clId="{82F9E4EA-B2A1-4998-A408-11204DDB4411}" dt="2026-01-06T14:30:10.657" v="30" actId="14100"/>
        <pc:sldMkLst>
          <pc:docMk/>
          <pc:sldMk cId="1899913132" sldId="261"/>
        </pc:sldMkLst>
        <pc:spChg chg="mod ord">
          <ac:chgData name="Joseph Morris" userId="c9d742f8-c04e-41ea-b3c9-7cf894f12b03" providerId="ADAL" clId="{82F9E4EA-B2A1-4998-A408-11204DDB4411}" dt="2026-01-06T14:07:49.456" v="20" actId="700"/>
          <ac:spMkLst>
            <pc:docMk/>
            <pc:sldMk cId="1899913132" sldId="261"/>
            <ac:spMk id="2" creationId="{8D75D60D-C394-63FE-31AE-11B89A02EA02}"/>
          </ac:spMkLst>
        </pc:spChg>
        <pc:spChg chg="del mod ord">
          <ac:chgData name="Joseph Morris" userId="c9d742f8-c04e-41ea-b3c9-7cf894f12b03" providerId="ADAL" clId="{82F9E4EA-B2A1-4998-A408-11204DDB4411}" dt="2026-01-06T14:07:49.456" v="20" actId="700"/>
          <ac:spMkLst>
            <pc:docMk/>
            <pc:sldMk cId="1899913132" sldId="261"/>
            <ac:spMk id="3" creationId="{20B5F318-91CD-4588-4F84-6B45C28C32EA}"/>
          </ac:spMkLst>
        </pc:spChg>
        <pc:spChg chg="add del mod ord">
          <ac:chgData name="Joseph Morris" userId="c9d742f8-c04e-41ea-b3c9-7cf894f12b03" providerId="ADAL" clId="{82F9E4EA-B2A1-4998-A408-11204DDB4411}" dt="2026-01-06T14:10:19.404" v="24" actId="931"/>
          <ac:spMkLst>
            <pc:docMk/>
            <pc:sldMk cId="1899913132" sldId="261"/>
            <ac:spMk id="4" creationId="{AAAEF51E-A568-0716-AACC-74F22FB3A843}"/>
          </ac:spMkLst>
        </pc:spChg>
        <pc:spChg chg="add del mod ord">
          <ac:chgData name="Joseph Morris" userId="c9d742f8-c04e-41ea-b3c9-7cf894f12b03" providerId="ADAL" clId="{82F9E4EA-B2A1-4998-A408-11204DDB4411}" dt="2026-01-06T14:10:03.580" v="21" actId="931"/>
          <ac:spMkLst>
            <pc:docMk/>
            <pc:sldMk cId="1899913132" sldId="261"/>
            <ac:spMk id="5" creationId="{95D5F2EC-52BF-9C28-D987-F191289CC9BB}"/>
          </ac:spMkLst>
        </pc:spChg>
        <pc:picChg chg="add mod">
          <ac:chgData name="Joseph Morris" userId="c9d742f8-c04e-41ea-b3c9-7cf894f12b03" providerId="ADAL" clId="{82F9E4EA-B2A1-4998-A408-11204DDB4411}" dt="2026-01-06T14:30:10.657" v="30" actId="14100"/>
          <ac:picMkLst>
            <pc:docMk/>
            <pc:sldMk cId="1899913132" sldId="261"/>
            <ac:picMk id="7" creationId="{41830CEA-1060-98D4-86EB-F10BA30DDD00}"/>
          </ac:picMkLst>
        </pc:picChg>
        <pc:picChg chg="add mod">
          <ac:chgData name="Joseph Morris" userId="c9d742f8-c04e-41ea-b3c9-7cf894f12b03" providerId="ADAL" clId="{82F9E4EA-B2A1-4998-A408-11204DDB4411}" dt="2026-01-06T14:10:22.794" v="25" actId="27614"/>
          <ac:picMkLst>
            <pc:docMk/>
            <pc:sldMk cId="1899913132" sldId="261"/>
            <ac:picMk id="9" creationId="{72B2F57A-C0CC-AC9A-FFF0-D153DCD57EAD}"/>
          </ac:picMkLst>
        </pc:picChg>
      </pc:sldChg>
      <pc:sldChg chg="addSp delSp modSp new mod">
        <pc:chgData name="Joseph Morris" userId="c9d742f8-c04e-41ea-b3c9-7cf894f12b03" providerId="ADAL" clId="{82F9E4EA-B2A1-4998-A408-11204DDB4411}" dt="2026-01-06T15:29:07.488" v="268" actId="14100"/>
        <pc:sldMkLst>
          <pc:docMk/>
          <pc:sldMk cId="1593834461" sldId="262"/>
        </pc:sldMkLst>
        <pc:spChg chg="mod">
          <ac:chgData name="Joseph Morris" userId="c9d742f8-c04e-41ea-b3c9-7cf894f12b03" providerId="ADAL" clId="{82F9E4EA-B2A1-4998-A408-11204DDB4411}" dt="2026-01-06T15:28:36.472" v="264" actId="20577"/>
          <ac:spMkLst>
            <pc:docMk/>
            <pc:sldMk cId="1593834461" sldId="262"/>
            <ac:spMk id="2" creationId="{89B08A32-5D61-B5D0-AE97-57D7EFDB20EE}"/>
          </ac:spMkLst>
        </pc:spChg>
        <pc:spChg chg="mod">
          <ac:chgData name="Joseph Morris" userId="c9d742f8-c04e-41ea-b3c9-7cf894f12b03" providerId="ADAL" clId="{82F9E4EA-B2A1-4998-A408-11204DDB4411}" dt="2026-01-06T15:28:28.472" v="263" actId="20577"/>
          <ac:spMkLst>
            <pc:docMk/>
            <pc:sldMk cId="1593834461" sldId="262"/>
            <ac:spMk id="3" creationId="{9F89B05E-3CD2-300C-DAC4-474F05020350}"/>
          </ac:spMkLst>
        </pc:spChg>
        <pc:spChg chg="del mod">
          <ac:chgData name="Joseph Morris" userId="c9d742f8-c04e-41ea-b3c9-7cf894f12b03" providerId="ADAL" clId="{82F9E4EA-B2A1-4998-A408-11204DDB4411}" dt="2026-01-06T14:36:30.336" v="78" actId="931"/>
          <ac:spMkLst>
            <pc:docMk/>
            <pc:sldMk cId="1593834461" sldId="262"/>
            <ac:spMk id="4" creationId="{D33355B8-9F2E-8B1C-5489-592D9A0AACF6}"/>
          </ac:spMkLst>
        </pc:spChg>
        <pc:picChg chg="add mod">
          <ac:chgData name="Joseph Morris" userId="c9d742f8-c04e-41ea-b3c9-7cf894f12b03" providerId="ADAL" clId="{82F9E4EA-B2A1-4998-A408-11204DDB4411}" dt="2026-01-06T15:29:07.488" v="268" actId="14100"/>
          <ac:picMkLst>
            <pc:docMk/>
            <pc:sldMk cId="1593834461" sldId="262"/>
            <ac:picMk id="6" creationId="{29D5470F-77E4-4488-28A8-9D2AC6AB5AB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204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07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587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173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782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155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711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977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773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66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086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321315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072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5893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698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206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133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3B1F707-E099-4DED-810F-014AA79B37BE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6373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60237-5895-5F9C-0FF4-B79086D2EF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497942"/>
            <a:ext cx="8825658" cy="2525916"/>
          </a:xfrm>
        </p:spPr>
        <p:txBody>
          <a:bodyPr/>
          <a:lstStyle/>
          <a:p>
            <a:r>
              <a:rPr lang="en-US" dirty="0"/>
              <a:t>Horizons Academy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4995D1-2CE6-51D0-3F9D-65A6F0F3E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1964603"/>
            <a:ext cx="8825658" cy="751437"/>
          </a:xfrm>
        </p:spPr>
        <p:txBody>
          <a:bodyPr/>
          <a:lstStyle/>
          <a:p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“Our goal at Horizon’s Academy is to provide students with the skillset needed to be productive citizens”</a:t>
            </a:r>
          </a:p>
          <a:p>
            <a:endParaRPr lang="en-US" dirty="0"/>
          </a:p>
        </p:txBody>
      </p:sp>
      <p:pic>
        <p:nvPicPr>
          <p:cNvPr id="5" name="Picture 4" descr="A group of people standing in a yard with a pumpkin shaped object&#10;&#10;Description automatically generated">
            <a:extLst>
              <a:ext uri="{FF2B5EF4-FFF2-40B4-BE49-F238E27FC236}">
                <a16:creationId xmlns:a16="http://schemas.microsoft.com/office/drawing/2014/main" id="{2CF54748-86D9-1CE1-7CF9-3E9B3F905B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419" y="3023858"/>
            <a:ext cx="6529528" cy="3626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639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8FCE8-253F-C1EC-58C1-EC9330A41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6000" dirty="0">
                <a:solidFill>
                  <a:schemeClr val="bg1"/>
                </a:solidFill>
              </a:rPr>
              <a:t>Programs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D28855-746B-DD62-713F-35E141FEE2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Day Treatment</a:t>
            </a:r>
          </a:p>
          <a:p>
            <a:r>
              <a:rPr lang="en-US" sz="3200" dirty="0"/>
              <a:t>Horizon’s Academy</a:t>
            </a:r>
          </a:p>
          <a:p>
            <a:r>
              <a:rPr lang="en-US" sz="3200" dirty="0"/>
              <a:t>Horizon’s virtual academy</a:t>
            </a:r>
          </a:p>
          <a:p>
            <a:r>
              <a:rPr lang="en-US" sz="3200" dirty="0"/>
              <a:t>Credit recovery</a:t>
            </a:r>
          </a:p>
        </p:txBody>
      </p:sp>
    </p:spTree>
    <p:extLst>
      <p:ext uri="{BB962C8B-B14F-4D97-AF65-F5344CB8AC3E}">
        <p14:creationId xmlns:p14="http://schemas.microsoft.com/office/powerpoint/2010/main" val="3491276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A33F2-0ADB-B414-D251-995C839CE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04478"/>
          </a:xfrm>
        </p:spPr>
        <p:txBody>
          <a:bodyPr/>
          <a:lstStyle/>
          <a:p>
            <a:pPr algn="ctr"/>
            <a:r>
              <a:rPr lang="en-US" dirty="0"/>
              <a:t>Horizons PBIS Point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8C78F5-0140-4753-FB33-701EA1678D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1541" y="1394234"/>
            <a:ext cx="8946541" cy="4472413"/>
          </a:xfrm>
        </p:spPr>
        <p:txBody>
          <a:bodyPr>
            <a:normAutofit fontScale="25000" lnSpcReduction="20000"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</a:pPr>
            <a:r>
              <a:rPr lang="en-US" sz="56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0-300  Points:</a:t>
            </a:r>
            <a:r>
              <a:rPr lang="en-US" sz="5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endParaRPr lang="en-US" sz="5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buSzPts val="900"/>
              <a:buFont typeface="Arial" panose="020B0604020202020204" pitchFamily="34" charset="0"/>
              <a:buChar char="●"/>
            </a:pPr>
            <a:r>
              <a:rPr lang="en-US" sz="5600" b="1" u="sng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 will have to do extra work in a different room </a:t>
            </a:r>
            <a:r>
              <a:rPr lang="en-US" sz="5600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0" marR="0">
              <a:lnSpc>
                <a:spcPct val="115000"/>
              </a:lnSpc>
              <a:spcAft>
                <a:spcPts val="800"/>
              </a:spcAft>
            </a:pPr>
            <a:r>
              <a:rPr lang="en-US" sz="5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endParaRPr lang="en-US" sz="5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Aft>
                <a:spcPts val="800"/>
              </a:spcAft>
            </a:pPr>
            <a:r>
              <a:rPr lang="en-US" sz="56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301-350 Points:</a:t>
            </a:r>
            <a:r>
              <a:rPr lang="en-US" sz="5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5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 </a:t>
            </a:r>
            <a:endParaRPr lang="en-US" sz="5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buSzPts val="900"/>
              <a:buFont typeface="Arial" panose="020B0604020202020204" pitchFamily="34" charset="0"/>
              <a:buChar char="●"/>
            </a:pPr>
            <a:r>
              <a:rPr lang="en-US" sz="5600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5600" b="1" u="sng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Ice Coffee on Friday</a:t>
            </a:r>
            <a:r>
              <a:rPr lang="en-US" sz="5600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0" marR="0">
              <a:lnSpc>
                <a:spcPct val="115000"/>
              </a:lnSpc>
              <a:spcAft>
                <a:spcPts val="800"/>
              </a:spcAft>
            </a:pPr>
            <a:r>
              <a:rPr lang="en-US" sz="5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endParaRPr lang="en-US" sz="5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Aft>
                <a:spcPts val="800"/>
              </a:spcAft>
            </a:pPr>
            <a:r>
              <a:rPr lang="en-US" sz="56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351-400 Points</a:t>
            </a:r>
            <a:r>
              <a:rPr lang="en-US" sz="5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   </a:t>
            </a:r>
            <a:r>
              <a:rPr lang="en-US" sz="5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endParaRPr lang="en-US" sz="5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buSzPts val="900"/>
              <a:buFont typeface="Arial" panose="020B0604020202020204" pitchFamily="34" charset="0"/>
              <a:buChar char="●"/>
            </a:pPr>
            <a:r>
              <a:rPr lang="en-US" sz="5600" b="1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5600" b="1" u="sng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Ice Coffee</a:t>
            </a:r>
            <a:r>
              <a:rPr lang="en-US" sz="5600" b="1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5600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342900" marR="0" lvl="0" indent="-342900">
              <a:lnSpc>
                <a:spcPct val="115000"/>
              </a:lnSpc>
              <a:buSzPts val="900"/>
              <a:buFont typeface="Arial" panose="020B0604020202020204" pitchFamily="34" charset="0"/>
              <a:buChar char="●"/>
            </a:pPr>
            <a:r>
              <a:rPr lang="en-US" sz="5600" b="1" u="sng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Soda on Friday</a:t>
            </a:r>
            <a:r>
              <a:rPr lang="en-US" sz="5600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0" marR="0">
              <a:lnSpc>
                <a:spcPct val="115000"/>
              </a:lnSpc>
              <a:spcAft>
                <a:spcPts val="800"/>
              </a:spcAft>
            </a:pPr>
            <a:r>
              <a:rPr lang="en-US" sz="5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endParaRPr lang="en-US" sz="5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Aft>
                <a:spcPts val="800"/>
              </a:spcAft>
            </a:pPr>
            <a:r>
              <a:rPr lang="en-US" sz="5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401-500 Points:    </a:t>
            </a:r>
            <a:r>
              <a:rPr lang="en-US" sz="5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endParaRPr lang="en-US" sz="5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buSzPts val="900"/>
              <a:buFont typeface="Arial" panose="020B0604020202020204" pitchFamily="34" charset="0"/>
              <a:buChar char="●"/>
            </a:pPr>
            <a:r>
              <a:rPr lang="en-US" sz="5600" b="1" u="sng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Soda on Tuesday and Friday</a:t>
            </a:r>
            <a:r>
              <a:rPr lang="en-US" sz="5600" b="1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5600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342900" marR="0" lvl="0" indent="-342900">
              <a:lnSpc>
                <a:spcPct val="115000"/>
              </a:lnSpc>
              <a:buSzPts val="900"/>
              <a:buFont typeface="Arial" panose="020B0604020202020204" pitchFamily="34" charset="0"/>
              <a:buChar char="●"/>
            </a:pPr>
            <a:r>
              <a:rPr lang="en-US" sz="5600" b="1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5600" b="1" u="sng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Ice Coffee at breakfast</a:t>
            </a:r>
            <a:r>
              <a:rPr lang="en-US" sz="5600" b="1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5600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342900" marR="0" lvl="0" indent="-342900">
              <a:lnSpc>
                <a:spcPct val="115000"/>
              </a:lnSpc>
              <a:buSzPts val="900"/>
              <a:buFont typeface="Arial" panose="020B0604020202020204" pitchFamily="34" charset="0"/>
              <a:buChar char="●"/>
            </a:pPr>
            <a:r>
              <a:rPr lang="en-US" sz="5600" b="1" u="sng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extra hour of free time</a:t>
            </a:r>
            <a:r>
              <a:rPr lang="en-US" sz="5600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666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19FB8-12AE-DA4D-000A-0FC4535F9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223936"/>
            <a:ext cx="9404723" cy="1250302"/>
          </a:xfrm>
        </p:spPr>
        <p:txBody>
          <a:bodyPr/>
          <a:lstStyle/>
          <a:p>
            <a:pPr algn="ctr"/>
            <a:r>
              <a:rPr lang="en-US" sz="4800" dirty="0"/>
              <a:t>Life Skills</a:t>
            </a:r>
          </a:p>
        </p:txBody>
      </p:sp>
      <p:pic>
        <p:nvPicPr>
          <p:cNvPr id="7" name="Content Placeholder 6" descr="A person working on a table&#10;&#10;Description automatically generated">
            <a:extLst>
              <a:ext uri="{FF2B5EF4-FFF2-40B4-BE49-F238E27FC236}">
                <a16:creationId xmlns:a16="http://schemas.microsoft.com/office/drawing/2014/main" id="{370BD4BB-E43D-C179-F3C8-C937AED6BD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93461" y="207691"/>
            <a:ext cx="2677285" cy="4810006"/>
          </a:xfrm>
        </p:spPr>
      </p:pic>
      <p:pic>
        <p:nvPicPr>
          <p:cNvPr id="10" name="Picture 9" descr="A person sitting at a table with food&#10;&#10;Description automatically generated">
            <a:extLst>
              <a:ext uri="{FF2B5EF4-FFF2-40B4-BE49-F238E27FC236}">
                <a16:creationId xmlns:a16="http://schemas.microsoft.com/office/drawing/2014/main" id="{3C13CC9C-908A-E0B3-F88E-B39C68F45B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50857" y="285426"/>
            <a:ext cx="2662592" cy="466922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A988485-65DF-1B7A-684B-1D5C4C1662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75585" y="4063364"/>
            <a:ext cx="3045211" cy="25707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220BA8F-900D-A200-0CA4-477D915530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93464" y="4063364"/>
            <a:ext cx="3045211" cy="257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5055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5D60D-C394-63FE-31AE-11B89A02E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Service</a:t>
            </a:r>
          </a:p>
        </p:txBody>
      </p:sp>
      <p:pic>
        <p:nvPicPr>
          <p:cNvPr id="9" name="Content Placeholder 8" descr="A person walking on a field&#10;&#10;AI-generated content may be incorrect.">
            <a:extLst>
              <a:ext uri="{FF2B5EF4-FFF2-40B4-BE49-F238E27FC236}">
                <a16:creationId xmlns:a16="http://schemas.microsoft.com/office/drawing/2014/main" id="{72B2F57A-C0CC-AC9A-FFF0-D153DCD57EA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03325" y="2585045"/>
            <a:ext cx="4195763" cy="3146822"/>
          </a:xfrm>
        </p:spPr>
      </p:pic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41830CEA-1060-98D4-86EB-F10BA30DDD0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51513" y="2060574"/>
            <a:ext cx="4200525" cy="4195764"/>
          </a:xfrm>
        </p:spPr>
      </p:pic>
    </p:spTree>
    <p:extLst>
      <p:ext uri="{BB962C8B-B14F-4D97-AF65-F5344CB8AC3E}">
        <p14:creationId xmlns:p14="http://schemas.microsoft.com/office/powerpoint/2010/main" val="1899913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B08A32-5D61-B5D0-AE97-57D7EFDB2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Credit Recovery Graduates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89B05E-3CD2-300C-DAC4-474F050203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03313" y="2060575"/>
            <a:ext cx="4802188" cy="4195763"/>
          </a:xfrm>
        </p:spPr>
        <p:txBody>
          <a:bodyPr>
            <a:normAutofit/>
          </a:bodyPr>
          <a:lstStyle/>
          <a:p>
            <a:r>
              <a:rPr lang="en-US" sz="3600" dirty="0"/>
              <a:t>15 students have completed the program and will graduate in May.</a:t>
            </a:r>
          </a:p>
        </p:txBody>
      </p:sp>
      <p:pic>
        <p:nvPicPr>
          <p:cNvPr id="6" name="Content Placeholder 5" descr="People wearing red graduation robes">
            <a:extLst>
              <a:ext uri="{FF2B5EF4-FFF2-40B4-BE49-F238E27FC236}">
                <a16:creationId xmlns:a16="http://schemas.microsoft.com/office/drawing/2014/main" id="{29D5470F-77E4-4488-28A8-9D2AC6AB5AB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199" y="2400300"/>
            <a:ext cx="3975981" cy="3656468"/>
          </a:xfrm>
        </p:spPr>
      </p:pic>
    </p:spTree>
    <p:extLst>
      <p:ext uri="{BB962C8B-B14F-4D97-AF65-F5344CB8AC3E}">
        <p14:creationId xmlns:p14="http://schemas.microsoft.com/office/powerpoint/2010/main" val="15938344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239</TotalTime>
  <Words>107</Words>
  <Application>Microsoft Office PowerPoint</Application>
  <PresentationFormat>Widescreen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Aptos</vt:lpstr>
      <vt:lpstr>Arial</vt:lpstr>
      <vt:lpstr>Century Gothic</vt:lpstr>
      <vt:lpstr>Verdana</vt:lpstr>
      <vt:lpstr>Wingdings 3</vt:lpstr>
      <vt:lpstr>Ion</vt:lpstr>
      <vt:lpstr>Horizons Academy </vt:lpstr>
      <vt:lpstr>Programs</vt:lpstr>
      <vt:lpstr>Horizons PBIS Point System</vt:lpstr>
      <vt:lpstr>Life Skills</vt:lpstr>
      <vt:lpstr>Service</vt:lpstr>
      <vt:lpstr>Credit Recovery Graduates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Joseph Morris</dc:creator>
  <cp:lastModifiedBy>Joseph Morris</cp:lastModifiedBy>
  <cp:revision>2</cp:revision>
  <dcterms:created xsi:type="dcterms:W3CDTF">2024-12-17T15:12:38Z</dcterms:created>
  <dcterms:modified xsi:type="dcterms:W3CDTF">2026-01-06T15:29:09Z</dcterms:modified>
</cp:coreProperties>
</file>