
<file path=[Content_Types].xml><?xml version="1.0" encoding="utf-8"?>
<Types xmlns="http://schemas.openxmlformats.org/package/2006/content-types">
  <Default Extension="fntdata" ContentType="application/x-fontdata"/>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8288000" cy="10287000"/>
  <p:notesSz cx="6858000" cy="9144000"/>
  <p:embeddedFontLst>
    <p:embeddedFont>
      <p:font typeface="Canva Sans Bold" panose="020B0604020202020204" charset="0"/>
      <p:regular r:id="rId17"/>
    </p:embeddedFont>
    <p:embeddedFont>
      <p:font typeface="Catchy Mager" panose="020B0604020202020204" charset="0"/>
      <p:regular r:id="rId18"/>
    </p:embeddedFont>
    <p:embeddedFont>
      <p:font typeface="Kabel" panose="020B0604020202020204" charset="0"/>
      <p:regular r:id="rId19"/>
    </p:embeddedFont>
    <p:embeddedFont>
      <p:font typeface="Kabel Ultra-Bold" panose="020B0604020202020204" charset="0"/>
      <p:regular r:id="rId2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p:scale>
          <a:sx n="47" d="100"/>
          <a:sy n="47" d="100"/>
        </p:scale>
        <p:origin x="476" y="-1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9/3/2025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1.jpeg"/></Relationships>
</file>

<file path=ppt/slides/_rels/slide3.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6.svg"/><Relationship Id="rId7"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1.jpeg"/></Relationships>
</file>

<file path=ppt/slides/_rels/slide4.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slideLayout" Target="../slideLayouts/slideLayout7.xml"/><Relationship Id="rId7" Type="http://schemas.openxmlformats.org/officeDocument/2006/relationships/image" Target="../media/image7.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1.jpeg"/><Relationship Id="rId5" Type="http://schemas.openxmlformats.org/officeDocument/2006/relationships/image" Target="../media/image6.sv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1.jpeg"/></Relationships>
</file>

<file path=ppt/slides/_rels/slide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7.png"/><Relationship Id="rId4" Type="http://schemas.openxmlformats.org/officeDocument/2006/relationships/image" Target="../media/image1.jpeg"/></Relationships>
</file>

<file path=ppt/slides/_rels/slide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jpeg"/></Relationships>
</file>

<file path=ppt/slides/_rels/slide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7.png"/><Relationship Id="rId4" Type="http://schemas.openxmlformats.org/officeDocument/2006/relationships/image" Target="../media/image1.jpeg"/></Relationships>
</file>

<file path=ppt/slides/_rels/slide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1.jpeg"/></Relationships>
</file>

<file path=ppt/slides/_rels/slide1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7.png"/><Relationship Id="rId4" Type="http://schemas.openxmlformats.org/officeDocument/2006/relationships/image" Target="../media/image1.jpeg"/></Relationships>
</file>

<file path=ppt/slides/_rels/slide1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7.png"/><Relationship Id="rId4" Type="http://schemas.openxmlformats.org/officeDocument/2006/relationships/image" Target="../media/image1.jpeg"/></Relationships>
</file>

<file path=ppt/slides/_rels/slide1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7.png"/><Relationship Id="rId4" Type="http://schemas.openxmlformats.org/officeDocument/2006/relationships/image" Target="../media/image1.jpeg"/></Relationships>
</file>

<file path=ppt/slides/_rels/slide1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7.png"/><Relationship Id="rId4" Type="http://schemas.openxmlformats.org/officeDocument/2006/relationships/image" Target="../media/image1.jpeg"/></Relationships>
</file>

<file path=ppt/slides/_rels/slide1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1.jpeg"/></Relationships>
</file>

<file path=ppt/slides/_rels/slide1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76066" y="-3525521"/>
            <a:ext cx="18640132" cy="18640132"/>
          </a:xfrm>
          <a:custGeom>
            <a:avLst/>
            <a:gdLst/>
            <a:ahLst/>
            <a:cxnLst/>
            <a:rect l="l" t="t" r="r" b="b"/>
            <a:pathLst>
              <a:path w="18640132" h="18640132">
                <a:moveTo>
                  <a:pt x="0" y="0"/>
                </a:moveTo>
                <a:lnTo>
                  <a:pt x="18640132" y="0"/>
                </a:lnTo>
                <a:lnTo>
                  <a:pt x="18640132" y="18640132"/>
                </a:lnTo>
                <a:lnTo>
                  <a:pt x="0" y="18640132"/>
                </a:lnTo>
                <a:lnTo>
                  <a:pt x="0" y="0"/>
                </a:lnTo>
                <a:close/>
              </a:path>
            </a:pathLst>
          </a:custGeom>
          <a:blipFill>
            <a:blip r:embed="rId2">
              <a:alphaModFix amt="68000"/>
            </a:blip>
            <a:stretch>
              <a:fillRect/>
            </a:stretch>
          </a:blipFill>
        </p:spPr>
        <p:txBody>
          <a:bodyPr/>
          <a:lstStyle/>
          <a:p>
            <a:endParaRPr lang="en-US"/>
          </a:p>
        </p:txBody>
      </p:sp>
      <p:sp>
        <p:nvSpPr>
          <p:cNvPr id="3" name="Freeform 3"/>
          <p:cNvSpPr/>
          <p:nvPr/>
        </p:nvSpPr>
        <p:spPr>
          <a:xfrm rot="5962817">
            <a:off x="-3615528" y="-227128"/>
            <a:ext cx="8789960" cy="8229600"/>
          </a:xfrm>
          <a:custGeom>
            <a:avLst/>
            <a:gdLst/>
            <a:ahLst/>
            <a:cxnLst/>
            <a:rect l="l" t="t" r="r" b="b"/>
            <a:pathLst>
              <a:path w="8789960" h="8229600">
                <a:moveTo>
                  <a:pt x="0" y="0"/>
                </a:moveTo>
                <a:lnTo>
                  <a:pt x="8789960" y="0"/>
                </a:lnTo>
                <a:lnTo>
                  <a:pt x="8789960" y="8229600"/>
                </a:lnTo>
                <a:lnTo>
                  <a:pt x="0" y="8229600"/>
                </a:lnTo>
                <a:lnTo>
                  <a:pt x="0" y="0"/>
                </a:lnTo>
                <a:close/>
              </a:path>
            </a:pathLst>
          </a:custGeom>
          <a:blipFill>
            <a:blip r:embed="rId3"/>
            <a:stretch>
              <a:fillRect/>
            </a:stretch>
          </a:blipFill>
        </p:spPr>
        <p:txBody>
          <a:bodyPr/>
          <a:lstStyle/>
          <a:p>
            <a:endParaRPr lang="en-US"/>
          </a:p>
        </p:txBody>
      </p:sp>
      <p:sp>
        <p:nvSpPr>
          <p:cNvPr id="4" name="Freeform 4"/>
          <p:cNvSpPr/>
          <p:nvPr/>
        </p:nvSpPr>
        <p:spPr>
          <a:xfrm>
            <a:off x="-540752" y="4419692"/>
            <a:ext cx="6288729" cy="5775149"/>
          </a:xfrm>
          <a:custGeom>
            <a:avLst/>
            <a:gdLst/>
            <a:ahLst/>
            <a:cxnLst/>
            <a:rect l="l" t="t" r="r" b="b"/>
            <a:pathLst>
              <a:path w="6288729" h="5775149">
                <a:moveTo>
                  <a:pt x="0" y="0"/>
                </a:moveTo>
                <a:lnTo>
                  <a:pt x="6288729" y="0"/>
                </a:lnTo>
                <a:lnTo>
                  <a:pt x="6288729" y="5775149"/>
                </a:lnTo>
                <a:lnTo>
                  <a:pt x="0" y="5775149"/>
                </a:lnTo>
                <a:lnTo>
                  <a:pt x="0" y="0"/>
                </a:lnTo>
                <a:close/>
              </a:path>
            </a:pathLst>
          </a:custGeom>
          <a:blipFill>
            <a:blip r:embed="rId4"/>
            <a:stretch>
              <a:fillRect/>
            </a:stretch>
          </a:blipFill>
        </p:spPr>
        <p:txBody>
          <a:bodyPr/>
          <a:lstStyle/>
          <a:p>
            <a:endParaRPr lang="en-US"/>
          </a:p>
        </p:txBody>
      </p:sp>
      <p:sp>
        <p:nvSpPr>
          <p:cNvPr id="5" name="Freeform 5"/>
          <p:cNvSpPr/>
          <p:nvPr/>
        </p:nvSpPr>
        <p:spPr>
          <a:xfrm>
            <a:off x="13233236" y="-563663"/>
            <a:ext cx="5824733" cy="5057810"/>
          </a:xfrm>
          <a:custGeom>
            <a:avLst/>
            <a:gdLst/>
            <a:ahLst/>
            <a:cxnLst/>
            <a:rect l="l" t="t" r="r" b="b"/>
            <a:pathLst>
              <a:path w="5824733" h="5057810">
                <a:moveTo>
                  <a:pt x="0" y="0"/>
                </a:moveTo>
                <a:lnTo>
                  <a:pt x="5824733" y="0"/>
                </a:lnTo>
                <a:lnTo>
                  <a:pt x="5824733" y="5057809"/>
                </a:lnTo>
                <a:lnTo>
                  <a:pt x="0" y="5057809"/>
                </a:lnTo>
                <a:lnTo>
                  <a:pt x="0" y="0"/>
                </a:lnTo>
                <a:close/>
              </a:path>
            </a:pathLst>
          </a:custGeom>
          <a:blipFill>
            <a:blip r:embed="rId5"/>
            <a:stretch>
              <a:fillRect/>
            </a:stretch>
          </a:blipFill>
        </p:spPr>
        <p:txBody>
          <a:bodyPr/>
          <a:lstStyle/>
          <a:p>
            <a:endParaRPr lang="en-US"/>
          </a:p>
        </p:txBody>
      </p:sp>
      <p:sp>
        <p:nvSpPr>
          <p:cNvPr id="6" name="TextBox 6"/>
          <p:cNvSpPr txBox="1"/>
          <p:nvPr/>
        </p:nvSpPr>
        <p:spPr>
          <a:xfrm>
            <a:off x="6234294" y="3369041"/>
            <a:ext cx="9633379" cy="3339368"/>
          </a:xfrm>
          <a:prstGeom prst="rect">
            <a:avLst/>
          </a:prstGeom>
        </p:spPr>
        <p:txBody>
          <a:bodyPr lIns="0" tIns="0" rIns="0" bIns="0" rtlCol="0" anchor="t">
            <a:spAutoFit/>
          </a:bodyPr>
          <a:lstStyle/>
          <a:p>
            <a:pPr algn="l">
              <a:lnSpc>
                <a:spcPts val="13340"/>
              </a:lnSpc>
            </a:pPr>
            <a:r>
              <a:rPr lang="en-US" sz="9528">
                <a:solidFill>
                  <a:srgbClr val="000000"/>
                </a:solidFill>
                <a:latin typeface="Catchy Mager"/>
                <a:ea typeface="Catchy Mager"/>
                <a:cs typeface="Catchy Mager"/>
                <a:sym typeface="Catchy Mager"/>
              </a:rPr>
              <a:t>Todd County Middle School</a:t>
            </a:r>
          </a:p>
        </p:txBody>
      </p:sp>
      <p:sp>
        <p:nvSpPr>
          <p:cNvPr id="7" name="Freeform 7"/>
          <p:cNvSpPr/>
          <p:nvPr/>
        </p:nvSpPr>
        <p:spPr>
          <a:xfrm flipV="1">
            <a:off x="13233236" y="6235220"/>
            <a:ext cx="5824733" cy="5057810"/>
          </a:xfrm>
          <a:custGeom>
            <a:avLst/>
            <a:gdLst/>
            <a:ahLst/>
            <a:cxnLst/>
            <a:rect l="l" t="t" r="r" b="b"/>
            <a:pathLst>
              <a:path w="5824733" h="5057810">
                <a:moveTo>
                  <a:pt x="0" y="5057810"/>
                </a:moveTo>
                <a:lnTo>
                  <a:pt x="5824733" y="5057810"/>
                </a:lnTo>
                <a:lnTo>
                  <a:pt x="5824733" y="0"/>
                </a:lnTo>
                <a:lnTo>
                  <a:pt x="0" y="0"/>
                </a:lnTo>
                <a:lnTo>
                  <a:pt x="0" y="5057810"/>
                </a:lnTo>
                <a:close/>
              </a:path>
            </a:pathLst>
          </a:custGeom>
          <a:blipFill>
            <a:blip r:embed="rId5"/>
            <a:stretch>
              <a:fillRect/>
            </a:stretch>
          </a:blipFill>
        </p:spPr>
        <p:txBody>
          <a:bodyPr/>
          <a:lstStyle/>
          <a:p>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98976" y="-1112126"/>
            <a:ext cx="5448219" cy="5016902"/>
          </a:xfrm>
          <a:custGeom>
            <a:avLst/>
            <a:gdLst/>
            <a:ahLst/>
            <a:cxnLst/>
            <a:rect l="l" t="t" r="r" b="b"/>
            <a:pathLst>
              <a:path w="5448219" h="5016902">
                <a:moveTo>
                  <a:pt x="0" y="0"/>
                </a:moveTo>
                <a:lnTo>
                  <a:pt x="5448220" y="0"/>
                </a:lnTo>
                <a:lnTo>
                  <a:pt x="5448220" y="5016902"/>
                </a:lnTo>
                <a:lnTo>
                  <a:pt x="0" y="5016902"/>
                </a:lnTo>
                <a:lnTo>
                  <a:pt x="0" y="0"/>
                </a:lnTo>
                <a:close/>
              </a:path>
            </a:pathLst>
          </a:custGeom>
          <a:blipFill>
            <a:blip r:embed="rId2">
              <a:alphaModFix amt="48000"/>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p:cNvSpPr/>
          <p:nvPr/>
        </p:nvSpPr>
        <p:spPr>
          <a:xfrm>
            <a:off x="-176066" y="-3525521"/>
            <a:ext cx="18640132" cy="18640132"/>
          </a:xfrm>
          <a:custGeom>
            <a:avLst/>
            <a:gdLst/>
            <a:ahLst/>
            <a:cxnLst/>
            <a:rect l="l" t="t" r="r" b="b"/>
            <a:pathLst>
              <a:path w="18640132" h="18640132">
                <a:moveTo>
                  <a:pt x="0" y="0"/>
                </a:moveTo>
                <a:lnTo>
                  <a:pt x="18640132" y="0"/>
                </a:lnTo>
                <a:lnTo>
                  <a:pt x="18640132" y="18640132"/>
                </a:lnTo>
                <a:lnTo>
                  <a:pt x="0" y="18640132"/>
                </a:lnTo>
                <a:lnTo>
                  <a:pt x="0" y="0"/>
                </a:lnTo>
                <a:close/>
              </a:path>
            </a:pathLst>
          </a:custGeom>
          <a:blipFill>
            <a:blip r:embed="rId4">
              <a:alphaModFix amt="68000"/>
            </a:blip>
            <a:stretch>
              <a:fillRect/>
            </a:stretch>
          </a:blipFill>
        </p:spPr>
        <p:txBody>
          <a:bodyPr/>
          <a:lstStyle/>
          <a:p>
            <a:endParaRPr lang="en-US"/>
          </a:p>
        </p:txBody>
      </p:sp>
      <p:sp>
        <p:nvSpPr>
          <p:cNvPr id="4" name="Freeform 4"/>
          <p:cNvSpPr/>
          <p:nvPr/>
        </p:nvSpPr>
        <p:spPr>
          <a:xfrm>
            <a:off x="13236334" y="0"/>
            <a:ext cx="5227732" cy="4517632"/>
          </a:xfrm>
          <a:custGeom>
            <a:avLst/>
            <a:gdLst/>
            <a:ahLst/>
            <a:cxnLst/>
            <a:rect l="l" t="t" r="r" b="b"/>
            <a:pathLst>
              <a:path w="5227732" h="4517632">
                <a:moveTo>
                  <a:pt x="0" y="0"/>
                </a:moveTo>
                <a:lnTo>
                  <a:pt x="5227732" y="0"/>
                </a:lnTo>
                <a:lnTo>
                  <a:pt x="5227732" y="4517632"/>
                </a:lnTo>
                <a:lnTo>
                  <a:pt x="0" y="4517632"/>
                </a:lnTo>
                <a:lnTo>
                  <a:pt x="0" y="0"/>
                </a:lnTo>
                <a:close/>
              </a:path>
            </a:pathLst>
          </a:custGeom>
          <a:blipFill>
            <a:blip r:embed="rId5">
              <a:alphaModFix amt="62000"/>
            </a:blip>
            <a:stretch>
              <a:fillRect/>
            </a:stretch>
          </a:blipFill>
        </p:spPr>
        <p:txBody>
          <a:bodyPr/>
          <a:lstStyle/>
          <a:p>
            <a:endParaRPr lang="en-US"/>
          </a:p>
        </p:txBody>
      </p:sp>
      <p:sp>
        <p:nvSpPr>
          <p:cNvPr id="5" name="Freeform 5"/>
          <p:cNvSpPr/>
          <p:nvPr/>
        </p:nvSpPr>
        <p:spPr>
          <a:xfrm flipH="1" flipV="1">
            <a:off x="-1038459" y="6999484"/>
            <a:ext cx="5227732" cy="4517632"/>
          </a:xfrm>
          <a:custGeom>
            <a:avLst/>
            <a:gdLst/>
            <a:ahLst/>
            <a:cxnLst/>
            <a:rect l="l" t="t" r="r" b="b"/>
            <a:pathLst>
              <a:path w="5227732" h="4517632">
                <a:moveTo>
                  <a:pt x="5227732" y="4517632"/>
                </a:moveTo>
                <a:lnTo>
                  <a:pt x="0" y="4517632"/>
                </a:lnTo>
                <a:lnTo>
                  <a:pt x="0" y="0"/>
                </a:lnTo>
                <a:lnTo>
                  <a:pt x="5227732" y="0"/>
                </a:lnTo>
                <a:lnTo>
                  <a:pt x="5227732" y="4517632"/>
                </a:lnTo>
                <a:close/>
              </a:path>
            </a:pathLst>
          </a:custGeom>
          <a:blipFill>
            <a:blip r:embed="rId5">
              <a:alphaModFix amt="62000"/>
            </a:blip>
            <a:stretch>
              <a:fillRect/>
            </a:stretch>
          </a:blipFill>
        </p:spPr>
        <p:txBody>
          <a:bodyPr/>
          <a:lstStyle/>
          <a:p>
            <a:endParaRPr lang="en-US"/>
          </a:p>
        </p:txBody>
      </p:sp>
      <p:sp>
        <p:nvSpPr>
          <p:cNvPr id="6" name="TextBox 6"/>
          <p:cNvSpPr txBox="1"/>
          <p:nvPr/>
        </p:nvSpPr>
        <p:spPr>
          <a:xfrm>
            <a:off x="1925134" y="2068316"/>
            <a:ext cx="15785109" cy="9071873"/>
          </a:xfrm>
          <a:prstGeom prst="rect">
            <a:avLst/>
          </a:prstGeom>
        </p:spPr>
        <p:txBody>
          <a:bodyPr lIns="0" tIns="0" rIns="0" bIns="0" rtlCol="0" anchor="t">
            <a:spAutoFit/>
          </a:bodyPr>
          <a:lstStyle/>
          <a:p>
            <a:pPr marL="1081123" lvl="1" indent="-540562" algn="just">
              <a:lnSpc>
                <a:spcPts val="6960"/>
              </a:lnSpc>
              <a:buFont typeface="Arial"/>
              <a:buChar char="•"/>
            </a:pPr>
            <a:r>
              <a:rPr lang="en-US" sz="5007" b="1" dirty="0">
                <a:solidFill>
                  <a:srgbClr val="435234"/>
                </a:solidFill>
                <a:latin typeface="Kabel Ultra-Bold"/>
                <a:ea typeface="Kabel Ultra-Bold"/>
                <a:cs typeface="Kabel Ultra-Bold"/>
                <a:sym typeface="Kabel Ultra-Bold"/>
              </a:rPr>
              <a:t>Build capacity for lifelong learning</a:t>
            </a:r>
          </a:p>
          <a:p>
            <a:pPr marL="1081123" lvl="1" indent="-540562" algn="just">
              <a:lnSpc>
                <a:spcPts val="6960"/>
              </a:lnSpc>
              <a:buFont typeface="Arial"/>
              <a:buChar char="•"/>
            </a:pPr>
            <a:r>
              <a:rPr lang="en-US" sz="5007" b="1" dirty="0">
                <a:solidFill>
                  <a:srgbClr val="435234"/>
                </a:solidFill>
                <a:latin typeface="Kabel Ultra-Bold"/>
                <a:ea typeface="Kabel Ultra-Bold"/>
                <a:cs typeface="Kabel Ultra-Bold"/>
                <a:sym typeface="Kabel Ultra-Bold"/>
              </a:rPr>
              <a:t>Communicate using verbal, non-verbal, visual, and written techniques</a:t>
            </a:r>
          </a:p>
          <a:p>
            <a:pPr marL="1081123" lvl="1" indent="-540562" algn="just">
              <a:lnSpc>
                <a:spcPts val="6960"/>
              </a:lnSpc>
              <a:buFont typeface="Arial"/>
              <a:buChar char="•"/>
            </a:pPr>
            <a:r>
              <a:rPr lang="en-US" sz="5007" b="1" dirty="0">
                <a:solidFill>
                  <a:srgbClr val="435234"/>
                </a:solidFill>
                <a:latin typeface="Kabel Ultra-Bold"/>
                <a:ea typeface="Kabel Ultra-Bold"/>
                <a:cs typeface="Kabel Ultra-Bold"/>
                <a:sym typeface="Kabel Ultra-Bold"/>
              </a:rPr>
              <a:t>Take responsibility for personal actions and choices</a:t>
            </a:r>
          </a:p>
          <a:p>
            <a:pPr marL="1081123" lvl="1" indent="-540562" algn="just">
              <a:lnSpc>
                <a:spcPts val="6960"/>
              </a:lnSpc>
              <a:buFont typeface="Arial"/>
              <a:buChar char="•"/>
            </a:pPr>
            <a:r>
              <a:rPr lang="en-US" sz="5007" b="1" dirty="0">
                <a:solidFill>
                  <a:srgbClr val="435234"/>
                </a:solidFill>
                <a:latin typeface="Kabel Ultra-Bold"/>
                <a:ea typeface="Kabel Ultra-Bold"/>
                <a:cs typeface="Kabel Ultra-Bold"/>
                <a:sym typeface="Kabel Ultra-Bold"/>
              </a:rPr>
              <a:t>Take fair share as a good citizen in school, community, country, and the world</a:t>
            </a:r>
          </a:p>
          <a:p>
            <a:pPr marL="1081123" lvl="1" indent="-540562" algn="just">
              <a:lnSpc>
                <a:spcPts val="6960"/>
              </a:lnSpc>
              <a:buFont typeface="Arial"/>
              <a:buChar char="•"/>
            </a:pPr>
            <a:r>
              <a:rPr lang="en-US" sz="5007" b="1" dirty="0">
                <a:solidFill>
                  <a:srgbClr val="435234"/>
                </a:solidFill>
                <a:latin typeface="Kabel Ultra-Bold"/>
                <a:ea typeface="Kabel Ultra-Bold"/>
                <a:cs typeface="Kabel Ultra-Bold"/>
                <a:sym typeface="Kabel Ultra-Bold"/>
              </a:rPr>
              <a:t>Treat self and others with respect</a:t>
            </a:r>
          </a:p>
          <a:p>
            <a:pPr marL="1081123" lvl="1" indent="-540562" algn="just">
              <a:lnSpc>
                <a:spcPts val="6960"/>
              </a:lnSpc>
              <a:buFont typeface="Arial"/>
              <a:buChar char="•"/>
            </a:pPr>
            <a:r>
              <a:rPr lang="en-US" sz="5007" b="1" dirty="0">
                <a:solidFill>
                  <a:srgbClr val="435234"/>
                </a:solidFill>
                <a:latin typeface="Kabel Ultra-Bold"/>
                <a:ea typeface="Kabel Ultra-Bold"/>
                <a:cs typeface="Kabel Ultra-Bold"/>
                <a:sym typeface="Kabel Ultra-Bold"/>
              </a:rPr>
              <a:t>Apply critical thinking techniques</a:t>
            </a:r>
          </a:p>
          <a:p>
            <a:pPr algn="just">
              <a:lnSpc>
                <a:spcPts val="7933"/>
              </a:lnSpc>
            </a:pPr>
            <a:endParaRPr lang="en-US" sz="5007" b="1" dirty="0">
              <a:solidFill>
                <a:srgbClr val="435234"/>
              </a:solidFill>
              <a:latin typeface="Kabel Ultra-Bold"/>
              <a:ea typeface="Kabel Ultra-Bold"/>
              <a:cs typeface="Kabel Ultra-Bold"/>
              <a:sym typeface="Kabel Ultra-Bold"/>
            </a:endParaRPr>
          </a:p>
          <a:p>
            <a:pPr algn="just">
              <a:lnSpc>
                <a:spcPts val="7933"/>
              </a:lnSpc>
            </a:pPr>
            <a:endParaRPr lang="en-US" sz="5007" b="1" dirty="0">
              <a:solidFill>
                <a:srgbClr val="435234"/>
              </a:solidFill>
              <a:latin typeface="Kabel Ultra-Bold"/>
              <a:ea typeface="Kabel Ultra-Bold"/>
              <a:cs typeface="Kabel Ultra-Bold"/>
              <a:sym typeface="Kabel Ultra-Bold"/>
            </a:endParaRPr>
          </a:p>
        </p:txBody>
      </p:sp>
      <p:sp>
        <p:nvSpPr>
          <p:cNvPr id="7" name="TextBox 7"/>
          <p:cNvSpPr txBox="1"/>
          <p:nvPr/>
        </p:nvSpPr>
        <p:spPr>
          <a:xfrm>
            <a:off x="2437800" y="-162856"/>
            <a:ext cx="13049309" cy="1983061"/>
          </a:xfrm>
          <a:prstGeom prst="rect">
            <a:avLst/>
          </a:prstGeom>
        </p:spPr>
        <p:txBody>
          <a:bodyPr lIns="0" tIns="0" rIns="0" bIns="0" rtlCol="0" anchor="t">
            <a:spAutoFit/>
          </a:bodyPr>
          <a:lstStyle/>
          <a:p>
            <a:pPr algn="ctr">
              <a:lnSpc>
                <a:spcPts val="14597"/>
              </a:lnSpc>
            </a:pPr>
            <a:r>
              <a:rPr lang="en-US" sz="10426">
                <a:solidFill>
                  <a:srgbClr val="141619"/>
                </a:solidFill>
                <a:latin typeface="Kabel"/>
                <a:ea typeface="Kabel"/>
                <a:cs typeface="Kabel"/>
                <a:sym typeface="Kabel"/>
              </a:rPr>
              <a:t>JROTC</a:t>
            </a:r>
          </a:p>
        </p:txBody>
      </p:sp>
      <p:sp>
        <p:nvSpPr>
          <p:cNvPr id="8" name="Freeform 8"/>
          <p:cNvSpPr/>
          <p:nvPr/>
        </p:nvSpPr>
        <p:spPr>
          <a:xfrm flipH="1" flipV="1">
            <a:off x="14535190" y="7778549"/>
            <a:ext cx="5448219" cy="5016902"/>
          </a:xfrm>
          <a:custGeom>
            <a:avLst/>
            <a:gdLst/>
            <a:ahLst/>
            <a:cxnLst/>
            <a:rect l="l" t="t" r="r" b="b"/>
            <a:pathLst>
              <a:path w="5448219" h="5016902">
                <a:moveTo>
                  <a:pt x="5448220" y="5016902"/>
                </a:moveTo>
                <a:lnTo>
                  <a:pt x="0" y="5016902"/>
                </a:lnTo>
                <a:lnTo>
                  <a:pt x="0" y="0"/>
                </a:lnTo>
                <a:lnTo>
                  <a:pt x="5448220" y="0"/>
                </a:lnTo>
                <a:lnTo>
                  <a:pt x="5448220" y="5016902"/>
                </a:lnTo>
                <a:close/>
              </a:path>
            </a:pathLst>
          </a:custGeom>
          <a:blipFill>
            <a:blip r:embed="rId2">
              <a:alphaModFix amt="19999"/>
              <a:extLst>
                <a:ext uri="{96DAC541-7B7A-43D3-8B79-37D633B846F1}">
                  <asvg:svgBlip xmlns:asvg="http://schemas.microsoft.com/office/drawing/2016/SVG/main" r:embed="rId3"/>
                </a:ext>
              </a:extLst>
            </a:blip>
            <a:stretch>
              <a:fillRect/>
            </a:stretch>
          </a:blipFill>
        </p:spPr>
        <p:txBody>
          <a:bodyPr/>
          <a:lstStyle/>
          <a:p>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98976" y="-1112126"/>
            <a:ext cx="5448219" cy="5016902"/>
          </a:xfrm>
          <a:custGeom>
            <a:avLst/>
            <a:gdLst/>
            <a:ahLst/>
            <a:cxnLst/>
            <a:rect l="l" t="t" r="r" b="b"/>
            <a:pathLst>
              <a:path w="5448219" h="5016902">
                <a:moveTo>
                  <a:pt x="0" y="0"/>
                </a:moveTo>
                <a:lnTo>
                  <a:pt x="5448220" y="0"/>
                </a:lnTo>
                <a:lnTo>
                  <a:pt x="5448220" y="5016902"/>
                </a:lnTo>
                <a:lnTo>
                  <a:pt x="0" y="5016902"/>
                </a:lnTo>
                <a:lnTo>
                  <a:pt x="0" y="0"/>
                </a:lnTo>
                <a:close/>
              </a:path>
            </a:pathLst>
          </a:custGeom>
          <a:blipFill>
            <a:blip r:embed="rId2">
              <a:alphaModFix amt="48000"/>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p:cNvSpPr/>
          <p:nvPr/>
        </p:nvSpPr>
        <p:spPr>
          <a:xfrm>
            <a:off x="-176066" y="-3525521"/>
            <a:ext cx="18640132" cy="18640132"/>
          </a:xfrm>
          <a:custGeom>
            <a:avLst/>
            <a:gdLst/>
            <a:ahLst/>
            <a:cxnLst/>
            <a:rect l="l" t="t" r="r" b="b"/>
            <a:pathLst>
              <a:path w="18640132" h="18640132">
                <a:moveTo>
                  <a:pt x="0" y="0"/>
                </a:moveTo>
                <a:lnTo>
                  <a:pt x="18640132" y="0"/>
                </a:lnTo>
                <a:lnTo>
                  <a:pt x="18640132" y="18640132"/>
                </a:lnTo>
                <a:lnTo>
                  <a:pt x="0" y="18640132"/>
                </a:lnTo>
                <a:lnTo>
                  <a:pt x="0" y="0"/>
                </a:lnTo>
                <a:close/>
              </a:path>
            </a:pathLst>
          </a:custGeom>
          <a:blipFill>
            <a:blip r:embed="rId4">
              <a:alphaModFix amt="68000"/>
            </a:blip>
            <a:stretch>
              <a:fillRect/>
            </a:stretch>
          </a:blipFill>
        </p:spPr>
        <p:txBody>
          <a:bodyPr/>
          <a:lstStyle/>
          <a:p>
            <a:endParaRPr lang="en-US"/>
          </a:p>
        </p:txBody>
      </p:sp>
      <p:sp>
        <p:nvSpPr>
          <p:cNvPr id="4" name="Freeform 4"/>
          <p:cNvSpPr/>
          <p:nvPr/>
        </p:nvSpPr>
        <p:spPr>
          <a:xfrm>
            <a:off x="13236334" y="0"/>
            <a:ext cx="5227732" cy="4517632"/>
          </a:xfrm>
          <a:custGeom>
            <a:avLst/>
            <a:gdLst/>
            <a:ahLst/>
            <a:cxnLst/>
            <a:rect l="l" t="t" r="r" b="b"/>
            <a:pathLst>
              <a:path w="5227732" h="4517632">
                <a:moveTo>
                  <a:pt x="0" y="0"/>
                </a:moveTo>
                <a:lnTo>
                  <a:pt x="5227732" y="0"/>
                </a:lnTo>
                <a:lnTo>
                  <a:pt x="5227732" y="4517632"/>
                </a:lnTo>
                <a:lnTo>
                  <a:pt x="0" y="4517632"/>
                </a:lnTo>
                <a:lnTo>
                  <a:pt x="0" y="0"/>
                </a:lnTo>
                <a:close/>
              </a:path>
            </a:pathLst>
          </a:custGeom>
          <a:blipFill>
            <a:blip r:embed="rId5">
              <a:alphaModFix amt="62000"/>
            </a:blip>
            <a:stretch>
              <a:fillRect/>
            </a:stretch>
          </a:blipFill>
        </p:spPr>
        <p:txBody>
          <a:bodyPr/>
          <a:lstStyle/>
          <a:p>
            <a:endParaRPr lang="en-US"/>
          </a:p>
        </p:txBody>
      </p:sp>
      <p:sp>
        <p:nvSpPr>
          <p:cNvPr id="5" name="Freeform 5"/>
          <p:cNvSpPr/>
          <p:nvPr/>
        </p:nvSpPr>
        <p:spPr>
          <a:xfrm flipH="1" flipV="1">
            <a:off x="-176066" y="7052411"/>
            <a:ext cx="4008818" cy="3464287"/>
          </a:xfrm>
          <a:custGeom>
            <a:avLst/>
            <a:gdLst/>
            <a:ahLst/>
            <a:cxnLst/>
            <a:rect l="l" t="t" r="r" b="b"/>
            <a:pathLst>
              <a:path w="4008818" h="3464287">
                <a:moveTo>
                  <a:pt x="4008818" y="3464287"/>
                </a:moveTo>
                <a:lnTo>
                  <a:pt x="0" y="3464287"/>
                </a:lnTo>
                <a:lnTo>
                  <a:pt x="0" y="0"/>
                </a:lnTo>
                <a:lnTo>
                  <a:pt x="4008818" y="0"/>
                </a:lnTo>
                <a:lnTo>
                  <a:pt x="4008818" y="3464287"/>
                </a:lnTo>
                <a:close/>
              </a:path>
            </a:pathLst>
          </a:custGeom>
          <a:blipFill>
            <a:blip r:embed="rId5">
              <a:alphaModFix amt="62000"/>
            </a:blip>
            <a:stretch>
              <a:fillRect/>
            </a:stretch>
          </a:blipFill>
        </p:spPr>
        <p:txBody>
          <a:bodyPr/>
          <a:lstStyle/>
          <a:p>
            <a:endParaRPr lang="en-US"/>
          </a:p>
        </p:txBody>
      </p:sp>
      <p:sp>
        <p:nvSpPr>
          <p:cNvPr id="6" name="Freeform 6"/>
          <p:cNvSpPr/>
          <p:nvPr/>
        </p:nvSpPr>
        <p:spPr>
          <a:xfrm flipH="1" flipV="1">
            <a:off x="14535190" y="7778549"/>
            <a:ext cx="5448219" cy="5016902"/>
          </a:xfrm>
          <a:custGeom>
            <a:avLst/>
            <a:gdLst/>
            <a:ahLst/>
            <a:cxnLst/>
            <a:rect l="l" t="t" r="r" b="b"/>
            <a:pathLst>
              <a:path w="5448219" h="5016902">
                <a:moveTo>
                  <a:pt x="5448220" y="5016902"/>
                </a:moveTo>
                <a:lnTo>
                  <a:pt x="0" y="5016902"/>
                </a:lnTo>
                <a:lnTo>
                  <a:pt x="0" y="0"/>
                </a:lnTo>
                <a:lnTo>
                  <a:pt x="5448220" y="0"/>
                </a:lnTo>
                <a:lnTo>
                  <a:pt x="5448220" y="5016902"/>
                </a:lnTo>
                <a:close/>
              </a:path>
            </a:pathLst>
          </a:custGeom>
          <a:blipFill>
            <a:blip r:embed="rId2">
              <a:alphaModFix amt="19999"/>
              <a:extLst>
                <a:ext uri="{96DAC541-7B7A-43D3-8B79-37D633B846F1}">
                  <asvg:svgBlip xmlns:asvg="http://schemas.microsoft.com/office/drawing/2016/SVG/main" r:embed="rId3"/>
                </a:ext>
              </a:extLst>
            </a:blip>
            <a:stretch>
              <a:fillRect/>
            </a:stretch>
          </a:blipFill>
        </p:spPr>
        <p:txBody>
          <a:bodyPr/>
          <a:lstStyle/>
          <a:p>
            <a:endParaRPr lang="en-US"/>
          </a:p>
        </p:txBody>
      </p:sp>
      <p:sp>
        <p:nvSpPr>
          <p:cNvPr id="7" name="TextBox 7"/>
          <p:cNvSpPr txBox="1"/>
          <p:nvPr/>
        </p:nvSpPr>
        <p:spPr>
          <a:xfrm>
            <a:off x="2619345" y="628650"/>
            <a:ext cx="13049309" cy="1980926"/>
          </a:xfrm>
          <a:prstGeom prst="rect">
            <a:avLst/>
          </a:prstGeom>
        </p:spPr>
        <p:txBody>
          <a:bodyPr lIns="0" tIns="0" rIns="0" bIns="0" rtlCol="0" anchor="t">
            <a:spAutoFit/>
          </a:bodyPr>
          <a:lstStyle/>
          <a:p>
            <a:pPr algn="ctr">
              <a:lnSpc>
                <a:spcPts val="14597"/>
              </a:lnSpc>
            </a:pPr>
            <a:r>
              <a:rPr lang="en-US" sz="10426">
                <a:solidFill>
                  <a:srgbClr val="141619"/>
                </a:solidFill>
                <a:latin typeface="Kabel"/>
                <a:ea typeface="Kabel"/>
                <a:cs typeface="Kabel"/>
                <a:sym typeface="Kabel"/>
              </a:rPr>
              <a:t>JROTC </a:t>
            </a:r>
          </a:p>
        </p:txBody>
      </p:sp>
      <p:sp>
        <p:nvSpPr>
          <p:cNvPr id="8" name="Freeform 8"/>
          <p:cNvSpPr/>
          <p:nvPr/>
        </p:nvSpPr>
        <p:spPr>
          <a:xfrm>
            <a:off x="789820" y="3129585"/>
            <a:ext cx="4767719" cy="6356958"/>
          </a:xfrm>
          <a:custGeom>
            <a:avLst/>
            <a:gdLst/>
            <a:ahLst/>
            <a:cxnLst/>
            <a:rect l="l" t="t" r="r" b="b"/>
            <a:pathLst>
              <a:path w="4767719" h="6356958">
                <a:moveTo>
                  <a:pt x="0" y="0"/>
                </a:moveTo>
                <a:lnTo>
                  <a:pt x="4767718" y="0"/>
                </a:lnTo>
                <a:lnTo>
                  <a:pt x="4767718" y="6356958"/>
                </a:lnTo>
                <a:lnTo>
                  <a:pt x="0" y="6356958"/>
                </a:lnTo>
                <a:lnTo>
                  <a:pt x="0" y="0"/>
                </a:lnTo>
                <a:close/>
              </a:path>
            </a:pathLst>
          </a:custGeom>
          <a:blipFill>
            <a:blip r:embed="rId6"/>
            <a:stretch>
              <a:fillRect/>
            </a:stretch>
          </a:blipFill>
        </p:spPr>
        <p:txBody>
          <a:bodyPr/>
          <a:lstStyle/>
          <a:p>
            <a:endParaRPr lang="en-US"/>
          </a:p>
        </p:txBody>
      </p:sp>
      <p:sp>
        <p:nvSpPr>
          <p:cNvPr id="9" name="Freeform 9"/>
          <p:cNvSpPr/>
          <p:nvPr/>
        </p:nvSpPr>
        <p:spPr>
          <a:xfrm>
            <a:off x="6150684" y="3129585"/>
            <a:ext cx="4767719" cy="6356958"/>
          </a:xfrm>
          <a:custGeom>
            <a:avLst/>
            <a:gdLst/>
            <a:ahLst/>
            <a:cxnLst/>
            <a:rect l="l" t="t" r="r" b="b"/>
            <a:pathLst>
              <a:path w="4767719" h="6356958">
                <a:moveTo>
                  <a:pt x="0" y="0"/>
                </a:moveTo>
                <a:lnTo>
                  <a:pt x="4767718" y="0"/>
                </a:lnTo>
                <a:lnTo>
                  <a:pt x="4767718" y="6356958"/>
                </a:lnTo>
                <a:lnTo>
                  <a:pt x="0" y="6356958"/>
                </a:lnTo>
                <a:lnTo>
                  <a:pt x="0" y="0"/>
                </a:lnTo>
                <a:close/>
              </a:path>
            </a:pathLst>
          </a:custGeom>
          <a:blipFill>
            <a:blip r:embed="rId7"/>
            <a:stretch>
              <a:fillRect/>
            </a:stretch>
          </a:blipFill>
        </p:spPr>
        <p:txBody>
          <a:bodyPr/>
          <a:lstStyle/>
          <a:p>
            <a:endParaRPr lang="en-US"/>
          </a:p>
        </p:txBody>
      </p:sp>
      <p:sp>
        <p:nvSpPr>
          <p:cNvPr id="10" name="Freeform 10"/>
          <p:cNvSpPr/>
          <p:nvPr/>
        </p:nvSpPr>
        <p:spPr>
          <a:xfrm>
            <a:off x="12151331" y="3129585"/>
            <a:ext cx="4767719" cy="6356958"/>
          </a:xfrm>
          <a:custGeom>
            <a:avLst/>
            <a:gdLst/>
            <a:ahLst/>
            <a:cxnLst/>
            <a:rect l="l" t="t" r="r" b="b"/>
            <a:pathLst>
              <a:path w="4767719" h="6356958">
                <a:moveTo>
                  <a:pt x="0" y="0"/>
                </a:moveTo>
                <a:lnTo>
                  <a:pt x="4767719" y="0"/>
                </a:lnTo>
                <a:lnTo>
                  <a:pt x="4767719" y="6356958"/>
                </a:lnTo>
                <a:lnTo>
                  <a:pt x="0" y="6356958"/>
                </a:lnTo>
                <a:lnTo>
                  <a:pt x="0" y="0"/>
                </a:lnTo>
                <a:close/>
              </a:path>
            </a:pathLst>
          </a:custGeom>
          <a:blipFill>
            <a:blip r:embed="rId8"/>
            <a:stretch>
              <a:fillRect/>
            </a:stretch>
          </a:blipFill>
        </p:spPr>
        <p:txBody>
          <a:bodyPr/>
          <a:lstStyle/>
          <a:p>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98976" y="-1112126"/>
            <a:ext cx="5448219" cy="5016902"/>
          </a:xfrm>
          <a:custGeom>
            <a:avLst/>
            <a:gdLst/>
            <a:ahLst/>
            <a:cxnLst/>
            <a:rect l="l" t="t" r="r" b="b"/>
            <a:pathLst>
              <a:path w="5448219" h="5016902">
                <a:moveTo>
                  <a:pt x="0" y="0"/>
                </a:moveTo>
                <a:lnTo>
                  <a:pt x="5448220" y="0"/>
                </a:lnTo>
                <a:lnTo>
                  <a:pt x="5448220" y="5016902"/>
                </a:lnTo>
                <a:lnTo>
                  <a:pt x="0" y="5016902"/>
                </a:lnTo>
                <a:lnTo>
                  <a:pt x="0" y="0"/>
                </a:lnTo>
                <a:close/>
              </a:path>
            </a:pathLst>
          </a:custGeom>
          <a:blipFill>
            <a:blip r:embed="rId4">
              <a:alphaModFix amt="48000"/>
              <a:extLst>
                <a:ext uri="{96DAC541-7B7A-43D3-8B79-37D633B846F1}">
                  <asvg:svgBlip xmlns:asvg="http://schemas.microsoft.com/office/drawing/2016/SVG/main" r:embed="rId5"/>
                </a:ext>
              </a:extLst>
            </a:blip>
            <a:stretch>
              <a:fillRect/>
            </a:stretch>
          </a:blipFill>
        </p:spPr>
        <p:txBody>
          <a:bodyPr/>
          <a:lstStyle/>
          <a:p>
            <a:endParaRPr lang="en-US"/>
          </a:p>
        </p:txBody>
      </p:sp>
      <p:sp>
        <p:nvSpPr>
          <p:cNvPr id="3" name="Freeform 3"/>
          <p:cNvSpPr/>
          <p:nvPr/>
        </p:nvSpPr>
        <p:spPr>
          <a:xfrm>
            <a:off x="-176066" y="-3525521"/>
            <a:ext cx="18640132" cy="18640132"/>
          </a:xfrm>
          <a:custGeom>
            <a:avLst/>
            <a:gdLst/>
            <a:ahLst/>
            <a:cxnLst/>
            <a:rect l="l" t="t" r="r" b="b"/>
            <a:pathLst>
              <a:path w="18640132" h="18640132">
                <a:moveTo>
                  <a:pt x="0" y="0"/>
                </a:moveTo>
                <a:lnTo>
                  <a:pt x="18640132" y="0"/>
                </a:lnTo>
                <a:lnTo>
                  <a:pt x="18640132" y="18640132"/>
                </a:lnTo>
                <a:lnTo>
                  <a:pt x="0" y="18640132"/>
                </a:lnTo>
                <a:lnTo>
                  <a:pt x="0" y="0"/>
                </a:lnTo>
                <a:close/>
              </a:path>
            </a:pathLst>
          </a:custGeom>
          <a:blipFill>
            <a:blip r:embed="rId6">
              <a:alphaModFix amt="68000"/>
            </a:blip>
            <a:stretch>
              <a:fillRect/>
            </a:stretch>
          </a:blipFill>
        </p:spPr>
        <p:txBody>
          <a:bodyPr/>
          <a:lstStyle/>
          <a:p>
            <a:endParaRPr lang="en-US"/>
          </a:p>
        </p:txBody>
      </p:sp>
      <p:sp>
        <p:nvSpPr>
          <p:cNvPr id="4" name="Freeform 4"/>
          <p:cNvSpPr/>
          <p:nvPr/>
        </p:nvSpPr>
        <p:spPr>
          <a:xfrm>
            <a:off x="15115119" y="-1112126"/>
            <a:ext cx="5227732" cy="4517632"/>
          </a:xfrm>
          <a:custGeom>
            <a:avLst/>
            <a:gdLst/>
            <a:ahLst/>
            <a:cxnLst/>
            <a:rect l="l" t="t" r="r" b="b"/>
            <a:pathLst>
              <a:path w="5227732" h="4517632">
                <a:moveTo>
                  <a:pt x="0" y="0"/>
                </a:moveTo>
                <a:lnTo>
                  <a:pt x="5227732" y="0"/>
                </a:lnTo>
                <a:lnTo>
                  <a:pt x="5227732" y="4517632"/>
                </a:lnTo>
                <a:lnTo>
                  <a:pt x="0" y="4517632"/>
                </a:lnTo>
                <a:lnTo>
                  <a:pt x="0" y="0"/>
                </a:lnTo>
                <a:close/>
              </a:path>
            </a:pathLst>
          </a:custGeom>
          <a:blipFill>
            <a:blip r:embed="rId7">
              <a:alphaModFix amt="62000"/>
            </a:blip>
            <a:stretch>
              <a:fillRect/>
            </a:stretch>
          </a:blipFill>
        </p:spPr>
        <p:txBody>
          <a:bodyPr/>
          <a:lstStyle/>
          <a:p>
            <a:endParaRPr lang="en-US"/>
          </a:p>
        </p:txBody>
      </p:sp>
      <p:sp>
        <p:nvSpPr>
          <p:cNvPr id="5" name="Freeform 5"/>
          <p:cNvSpPr/>
          <p:nvPr/>
        </p:nvSpPr>
        <p:spPr>
          <a:xfrm flipH="1" flipV="1">
            <a:off x="-1585166" y="7477455"/>
            <a:ext cx="5227732" cy="4517632"/>
          </a:xfrm>
          <a:custGeom>
            <a:avLst/>
            <a:gdLst/>
            <a:ahLst/>
            <a:cxnLst/>
            <a:rect l="l" t="t" r="r" b="b"/>
            <a:pathLst>
              <a:path w="5227732" h="4517632">
                <a:moveTo>
                  <a:pt x="5227732" y="4517631"/>
                </a:moveTo>
                <a:lnTo>
                  <a:pt x="0" y="4517631"/>
                </a:lnTo>
                <a:lnTo>
                  <a:pt x="0" y="0"/>
                </a:lnTo>
                <a:lnTo>
                  <a:pt x="5227732" y="0"/>
                </a:lnTo>
                <a:lnTo>
                  <a:pt x="5227732" y="4517631"/>
                </a:lnTo>
                <a:close/>
              </a:path>
            </a:pathLst>
          </a:custGeom>
          <a:blipFill>
            <a:blip r:embed="rId7">
              <a:alphaModFix amt="62000"/>
            </a:blip>
            <a:stretch>
              <a:fillRect/>
            </a:stretch>
          </a:blipFill>
        </p:spPr>
        <p:txBody>
          <a:bodyPr/>
          <a:lstStyle/>
          <a:p>
            <a:endParaRPr lang="en-US"/>
          </a:p>
        </p:txBody>
      </p:sp>
      <p:sp>
        <p:nvSpPr>
          <p:cNvPr id="6" name="Freeform 6"/>
          <p:cNvSpPr/>
          <p:nvPr/>
        </p:nvSpPr>
        <p:spPr>
          <a:xfrm flipH="1" flipV="1">
            <a:off x="14535190" y="7778549"/>
            <a:ext cx="5448219" cy="5016902"/>
          </a:xfrm>
          <a:custGeom>
            <a:avLst/>
            <a:gdLst/>
            <a:ahLst/>
            <a:cxnLst/>
            <a:rect l="l" t="t" r="r" b="b"/>
            <a:pathLst>
              <a:path w="5448219" h="5016902">
                <a:moveTo>
                  <a:pt x="5448220" y="5016902"/>
                </a:moveTo>
                <a:lnTo>
                  <a:pt x="0" y="5016902"/>
                </a:lnTo>
                <a:lnTo>
                  <a:pt x="0" y="0"/>
                </a:lnTo>
                <a:lnTo>
                  <a:pt x="5448220" y="0"/>
                </a:lnTo>
                <a:lnTo>
                  <a:pt x="5448220" y="5016902"/>
                </a:lnTo>
                <a:close/>
              </a:path>
            </a:pathLst>
          </a:custGeom>
          <a:blipFill>
            <a:blip r:embed="rId4">
              <a:alphaModFix amt="19999"/>
              <a:extLst>
                <a:ext uri="{96DAC541-7B7A-43D3-8B79-37D633B846F1}">
                  <asvg:svgBlip xmlns:asvg="http://schemas.microsoft.com/office/drawing/2016/SVG/main" r:embed="rId5"/>
                </a:ext>
              </a:extLst>
            </a:blip>
            <a:stretch>
              <a:fillRect/>
            </a:stretch>
          </a:blipFill>
        </p:spPr>
        <p:txBody>
          <a:bodyPr/>
          <a:lstStyle/>
          <a:p>
            <a:endParaRPr lang="en-US"/>
          </a:p>
        </p:txBody>
      </p:sp>
      <p:sp>
        <p:nvSpPr>
          <p:cNvPr id="7" name="Freeform 7"/>
          <p:cNvSpPr/>
          <p:nvPr/>
        </p:nvSpPr>
        <p:spPr>
          <a:xfrm rot="-1508712">
            <a:off x="-1597702" y="2427488"/>
            <a:ext cx="3667704" cy="3377344"/>
          </a:xfrm>
          <a:custGeom>
            <a:avLst/>
            <a:gdLst/>
            <a:ahLst/>
            <a:cxnLst/>
            <a:rect l="l" t="t" r="r" b="b"/>
            <a:pathLst>
              <a:path w="3667704" h="3377344">
                <a:moveTo>
                  <a:pt x="0" y="0"/>
                </a:moveTo>
                <a:lnTo>
                  <a:pt x="3667705" y="0"/>
                </a:lnTo>
                <a:lnTo>
                  <a:pt x="3667705" y="3377344"/>
                </a:lnTo>
                <a:lnTo>
                  <a:pt x="0" y="3377344"/>
                </a:lnTo>
                <a:lnTo>
                  <a:pt x="0" y="0"/>
                </a:lnTo>
                <a:close/>
              </a:path>
            </a:pathLst>
          </a:custGeom>
          <a:blipFill>
            <a:blip r:embed="rId4">
              <a:alphaModFix amt="19999"/>
              <a:extLst>
                <a:ext uri="{96DAC541-7B7A-43D3-8B79-37D633B846F1}">
                  <asvg:svgBlip xmlns:asvg="http://schemas.microsoft.com/office/drawing/2016/SVG/main" r:embed="rId5"/>
                </a:ext>
              </a:extLst>
            </a:blip>
            <a:stretch>
              <a:fillRect/>
            </a:stretch>
          </a:blipFill>
        </p:spPr>
        <p:txBody>
          <a:bodyPr/>
          <a:lstStyle/>
          <a:p>
            <a:endParaRPr lang="en-US"/>
          </a:p>
        </p:txBody>
      </p:sp>
      <p:sp>
        <p:nvSpPr>
          <p:cNvPr id="8" name="Freeform 8"/>
          <p:cNvSpPr/>
          <p:nvPr/>
        </p:nvSpPr>
        <p:spPr>
          <a:xfrm rot="2795569">
            <a:off x="3090933" y="-1922548"/>
            <a:ext cx="3667704" cy="3377344"/>
          </a:xfrm>
          <a:custGeom>
            <a:avLst/>
            <a:gdLst/>
            <a:ahLst/>
            <a:cxnLst/>
            <a:rect l="l" t="t" r="r" b="b"/>
            <a:pathLst>
              <a:path w="3667704" h="3377344">
                <a:moveTo>
                  <a:pt x="0" y="0"/>
                </a:moveTo>
                <a:lnTo>
                  <a:pt x="3667704" y="0"/>
                </a:lnTo>
                <a:lnTo>
                  <a:pt x="3667704" y="3377344"/>
                </a:lnTo>
                <a:lnTo>
                  <a:pt x="0" y="3377344"/>
                </a:lnTo>
                <a:lnTo>
                  <a:pt x="0" y="0"/>
                </a:lnTo>
                <a:close/>
              </a:path>
            </a:pathLst>
          </a:custGeom>
          <a:blipFill>
            <a:blip r:embed="rId4">
              <a:alphaModFix amt="19999"/>
              <a:extLst>
                <a:ext uri="{96DAC541-7B7A-43D3-8B79-37D633B846F1}">
                  <asvg:svgBlip xmlns:asvg="http://schemas.microsoft.com/office/drawing/2016/SVG/main" r:embed="rId5"/>
                </a:ext>
              </a:extLst>
            </a:blip>
            <a:stretch>
              <a:fillRect/>
            </a:stretch>
          </a:blipFill>
        </p:spPr>
        <p:txBody>
          <a:bodyPr/>
          <a:lstStyle/>
          <a:p>
            <a:endParaRPr lang="en-US"/>
          </a:p>
        </p:txBody>
      </p:sp>
      <p:pic>
        <p:nvPicPr>
          <p:cNvPr id="9" name="Picture 9">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8"/>
          <a:srcRect t="33145" b="33145"/>
          <a:stretch>
            <a:fillRect/>
          </a:stretch>
        </p:blipFill>
        <p:spPr>
          <a:xfrm>
            <a:off x="627665" y="320306"/>
            <a:ext cx="16631635" cy="9966694"/>
          </a:xfrm>
          <a:prstGeom prst="rect">
            <a:avLst/>
          </a:prstGeom>
        </p:spPr>
      </p:pic>
    </p:spTree>
  </p:cSld>
  <p:clrMapOvr>
    <a:masterClrMapping/>
  </p:clrMapOvr>
  <p:timing>
    <p:tnLst>
      <p:par>
        <p:cTn id="1" dur="indefinite" restart="never" nodeType="tmRoot">
          <p:childTnLst>
            <p:video>
              <p:cMediaNode vol="100000">
                <p:cTn id="2" fill="hold" display="0">
                  <p:stCondLst>
                    <p:cond delay="indefinite"/>
                  </p:stCondLst>
                </p:cTn>
                <p:tgtEl>
                  <p:spTgt spid="9"/>
                </p:tgtEl>
              </p:cMediaNode>
            </p:vide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98976" y="-1112126"/>
            <a:ext cx="5448219" cy="5016902"/>
          </a:xfrm>
          <a:custGeom>
            <a:avLst/>
            <a:gdLst/>
            <a:ahLst/>
            <a:cxnLst/>
            <a:rect l="l" t="t" r="r" b="b"/>
            <a:pathLst>
              <a:path w="5448219" h="5016902">
                <a:moveTo>
                  <a:pt x="0" y="0"/>
                </a:moveTo>
                <a:lnTo>
                  <a:pt x="5448220" y="0"/>
                </a:lnTo>
                <a:lnTo>
                  <a:pt x="5448220" y="5016902"/>
                </a:lnTo>
                <a:lnTo>
                  <a:pt x="0" y="5016902"/>
                </a:lnTo>
                <a:lnTo>
                  <a:pt x="0" y="0"/>
                </a:lnTo>
                <a:close/>
              </a:path>
            </a:pathLst>
          </a:custGeom>
          <a:blipFill>
            <a:blip r:embed="rId2">
              <a:alphaModFix amt="48000"/>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p:cNvSpPr/>
          <p:nvPr/>
        </p:nvSpPr>
        <p:spPr>
          <a:xfrm>
            <a:off x="-176066" y="-3525521"/>
            <a:ext cx="18640132" cy="18640132"/>
          </a:xfrm>
          <a:custGeom>
            <a:avLst/>
            <a:gdLst/>
            <a:ahLst/>
            <a:cxnLst/>
            <a:rect l="l" t="t" r="r" b="b"/>
            <a:pathLst>
              <a:path w="18640132" h="18640132">
                <a:moveTo>
                  <a:pt x="0" y="0"/>
                </a:moveTo>
                <a:lnTo>
                  <a:pt x="18640132" y="0"/>
                </a:lnTo>
                <a:lnTo>
                  <a:pt x="18640132" y="18640132"/>
                </a:lnTo>
                <a:lnTo>
                  <a:pt x="0" y="18640132"/>
                </a:lnTo>
                <a:lnTo>
                  <a:pt x="0" y="0"/>
                </a:lnTo>
                <a:close/>
              </a:path>
            </a:pathLst>
          </a:custGeom>
          <a:blipFill>
            <a:blip r:embed="rId4">
              <a:alphaModFix amt="68000"/>
            </a:blip>
            <a:stretch>
              <a:fillRect/>
            </a:stretch>
          </a:blipFill>
        </p:spPr>
        <p:txBody>
          <a:bodyPr/>
          <a:lstStyle/>
          <a:p>
            <a:endParaRPr lang="en-US"/>
          </a:p>
        </p:txBody>
      </p:sp>
      <p:sp>
        <p:nvSpPr>
          <p:cNvPr id="4" name="Freeform 4"/>
          <p:cNvSpPr/>
          <p:nvPr/>
        </p:nvSpPr>
        <p:spPr>
          <a:xfrm>
            <a:off x="15115119" y="-1112126"/>
            <a:ext cx="5227732" cy="4517632"/>
          </a:xfrm>
          <a:custGeom>
            <a:avLst/>
            <a:gdLst/>
            <a:ahLst/>
            <a:cxnLst/>
            <a:rect l="l" t="t" r="r" b="b"/>
            <a:pathLst>
              <a:path w="5227732" h="4517632">
                <a:moveTo>
                  <a:pt x="0" y="0"/>
                </a:moveTo>
                <a:lnTo>
                  <a:pt x="5227732" y="0"/>
                </a:lnTo>
                <a:lnTo>
                  <a:pt x="5227732" y="4517632"/>
                </a:lnTo>
                <a:lnTo>
                  <a:pt x="0" y="4517632"/>
                </a:lnTo>
                <a:lnTo>
                  <a:pt x="0" y="0"/>
                </a:lnTo>
                <a:close/>
              </a:path>
            </a:pathLst>
          </a:custGeom>
          <a:blipFill>
            <a:blip r:embed="rId5">
              <a:alphaModFix amt="62000"/>
            </a:blip>
            <a:stretch>
              <a:fillRect/>
            </a:stretch>
          </a:blipFill>
        </p:spPr>
        <p:txBody>
          <a:bodyPr/>
          <a:lstStyle/>
          <a:p>
            <a:endParaRPr lang="en-US"/>
          </a:p>
        </p:txBody>
      </p:sp>
      <p:sp>
        <p:nvSpPr>
          <p:cNvPr id="5" name="Freeform 5"/>
          <p:cNvSpPr/>
          <p:nvPr/>
        </p:nvSpPr>
        <p:spPr>
          <a:xfrm flipH="1" flipV="1">
            <a:off x="-1585166" y="7477455"/>
            <a:ext cx="5227732" cy="4517632"/>
          </a:xfrm>
          <a:custGeom>
            <a:avLst/>
            <a:gdLst/>
            <a:ahLst/>
            <a:cxnLst/>
            <a:rect l="l" t="t" r="r" b="b"/>
            <a:pathLst>
              <a:path w="5227732" h="4517632">
                <a:moveTo>
                  <a:pt x="5227732" y="4517631"/>
                </a:moveTo>
                <a:lnTo>
                  <a:pt x="0" y="4517631"/>
                </a:lnTo>
                <a:lnTo>
                  <a:pt x="0" y="0"/>
                </a:lnTo>
                <a:lnTo>
                  <a:pt x="5227732" y="0"/>
                </a:lnTo>
                <a:lnTo>
                  <a:pt x="5227732" y="4517631"/>
                </a:lnTo>
                <a:close/>
              </a:path>
            </a:pathLst>
          </a:custGeom>
          <a:blipFill>
            <a:blip r:embed="rId5">
              <a:alphaModFix amt="62000"/>
            </a:blip>
            <a:stretch>
              <a:fillRect/>
            </a:stretch>
          </a:blipFill>
        </p:spPr>
        <p:txBody>
          <a:bodyPr/>
          <a:lstStyle/>
          <a:p>
            <a:endParaRPr lang="en-US"/>
          </a:p>
        </p:txBody>
      </p:sp>
      <p:sp>
        <p:nvSpPr>
          <p:cNvPr id="6" name="Freeform 6"/>
          <p:cNvSpPr/>
          <p:nvPr/>
        </p:nvSpPr>
        <p:spPr>
          <a:xfrm flipH="1" flipV="1">
            <a:off x="14535190" y="7778549"/>
            <a:ext cx="5448219" cy="5016902"/>
          </a:xfrm>
          <a:custGeom>
            <a:avLst/>
            <a:gdLst/>
            <a:ahLst/>
            <a:cxnLst/>
            <a:rect l="l" t="t" r="r" b="b"/>
            <a:pathLst>
              <a:path w="5448219" h="5016902">
                <a:moveTo>
                  <a:pt x="5448220" y="5016902"/>
                </a:moveTo>
                <a:lnTo>
                  <a:pt x="0" y="5016902"/>
                </a:lnTo>
                <a:lnTo>
                  <a:pt x="0" y="0"/>
                </a:lnTo>
                <a:lnTo>
                  <a:pt x="5448220" y="0"/>
                </a:lnTo>
                <a:lnTo>
                  <a:pt x="5448220" y="5016902"/>
                </a:lnTo>
                <a:close/>
              </a:path>
            </a:pathLst>
          </a:custGeom>
          <a:blipFill>
            <a:blip r:embed="rId2">
              <a:alphaModFix amt="19999"/>
              <a:extLst>
                <a:ext uri="{96DAC541-7B7A-43D3-8B79-37D633B846F1}">
                  <asvg:svgBlip xmlns:asvg="http://schemas.microsoft.com/office/drawing/2016/SVG/main" r:embed="rId3"/>
                </a:ext>
              </a:extLst>
            </a:blip>
            <a:stretch>
              <a:fillRect/>
            </a:stretch>
          </a:blipFill>
        </p:spPr>
        <p:txBody>
          <a:bodyPr/>
          <a:lstStyle/>
          <a:p>
            <a:endParaRPr lang="en-US"/>
          </a:p>
        </p:txBody>
      </p:sp>
      <p:sp>
        <p:nvSpPr>
          <p:cNvPr id="7" name="TextBox 7"/>
          <p:cNvSpPr txBox="1"/>
          <p:nvPr/>
        </p:nvSpPr>
        <p:spPr>
          <a:xfrm>
            <a:off x="2619345" y="-172638"/>
            <a:ext cx="13049309" cy="1980926"/>
          </a:xfrm>
          <a:prstGeom prst="rect">
            <a:avLst/>
          </a:prstGeom>
        </p:spPr>
        <p:txBody>
          <a:bodyPr lIns="0" tIns="0" rIns="0" bIns="0" rtlCol="0" anchor="t">
            <a:spAutoFit/>
          </a:bodyPr>
          <a:lstStyle/>
          <a:p>
            <a:pPr algn="ctr">
              <a:lnSpc>
                <a:spcPts val="14597"/>
              </a:lnSpc>
            </a:pPr>
            <a:r>
              <a:rPr lang="en-US" sz="10426">
                <a:solidFill>
                  <a:srgbClr val="141619"/>
                </a:solidFill>
                <a:latin typeface="Kabel"/>
                <a:ea typeface="Kabel"/>
                <a:cs typeface="Kabel"/>
                <a:sym typeface="Kabel"/>
              </a:rPr>
              <a:t>JROTC Student Feedback</a:t>
            </a:r>
          </a:p>
        </p:txBody>
      </p:sp>
      <p:sp>
        <p:nvSpPr>
          <p:cNvPr id="8" name="Freeform 8"/>
          <p:cNvSpPr/>
          <p:nvPr/>
        </p:nvSpPr>
        <p:spPr>
          <a:xfrm rot="-1508712">
            <a:off x="-1597702" y="2427488"/>
            <a:ext cx="3667704" cy="3377344"/>
          </a:xfrm>
          <a:custGeom>
            <a:avLst/>
            <a:gdLst/>
            <a:ahLst/>
            <a:cxnLst/>
            <a:rect l="l" t="t" r="r" b="b"/>
            <a:pathLst>
              <a:path w="3667704" h="3377344">
                <a:moveTo>
                  <a:pt x="0" y="0"/>
                </a:moveTo>
                <a:lnTo>
                  <a:pt x="3667705" y="0"/>
                </a:lnTo>
                <a:lnTo>
                  <a:pt x="3667705" y="3377344"/>
                </a:lnTo>
                <a:lnTo>
                  <a:pt x="0" y="3377344"/>
                </a:lnTo>
                <a:lnTo>
                  <a:pt x="0" y="0"/>
                </a:lnTo>
                <a:close/>
              </a:path>
            </a:pathLst>
          </a:custGeom>
          <a:blipFill>
            <a:blip r:embed="rId2">
              <a:alphaModFix amt="19999"/>
              <a:extLst>
                <a:ext uri="{96DAC541-7B7A-43D3-8B79-37D633B846F1}">
                  <asvg:svgBlip xmlns:asvg="http://schemas.microsoft.com/office/drawing/2016/SVG/main" r:embed="rId3"/>
                </a:ext>
              </a:extLst>
            </a:blip>
            <a:stretch>
              <a:fillRect/>
            </a:stretch>
          </a:blipFill>
        </p:spPr>
        <p:txBody>
          <a:bodyPr/>
          <a:lstStyle/>
          <a:p>
            <a:endParaRPr lang="en-US"/>
          </a:p>
        </p:txBody>
      </p:sp>
      <p:sp>
        <p:nvSpPr>
          <p:cNvPr id="9" name="Freeform 9"/>
          <p:cNvSpPr/>
          <p:nvPr/>
        </p:nvSpPr>
        <p:spPr>
          <a:xfrm rot="2795569">
            <a:off x="3090933" y="-1922548"/>
            <a:ext cx="3667704" cy="3377344"/>
          </a:xfrm>
          <a:custGeom>
            <a:avLst/>
            <a:gdLst/>
            <a:ahLst/>
            <a:cxnLst/>
            <a:rect l="l" t="t" r="r" b="b"/>
            <a:pathLst>
              <a:path w="3667704" h="3377344">
                <a:moveTo>
                  <a:pt x="0" y="0"/>
                </a:moveTo>
                <a:lnTo>
                  <a:pt x="3667704" y="0"/>
                </a:lnTo>
                <a:lnTo>
                  <a:pt x="3667704" y="3377344"/>
                </a:lnTo>
                <a:lnTo>
                  <a:pt x="0" y="3377344"/>
                </a:lnTo>
                <a:lnTo>
                  <a:pt x="0" y="0"/>
                </a:lnTo>
                <a:close/>
              </a:path>
            </a:pathLst>
          </a:custGeom>
          <a:blipFill>
            <a:blip r:embed="rId2">
              <a:alphaModFix amt="19999"/>
              <a:extLst>
                <a:ext uri="{96DAC541-7B7A-43D3-8B79-37D633B846F1}">
                  <asvg:svgBlip xmlns:asvg="http://schemas.microsoft.com/office/drawing/2016/SVG/main" r:embed="rId3"/>
                </a:ext>
              </a:extLst>
            </a:blip>
            <a:stretch>
              <a:fillRect/>
            </a:stretch>
          </a:blipFill>
        </p:spPr>
        <p:txBody>
          <a:bodyPr/>
          <a:lstStyle/>
          <a:p>
            <a:endParaRPr lang="en-US"/>
          </a:p>
        </p:txBody>
      </p:sp>
      <p:sp>
        <p:nvSpPr>
          <p:cNvPr id="10" name="TextBox 10"/>
          <p:cNvSpPr txBox="1"/>
          <p:nvPr/>
        </p:nvSpPr>
        <p:spPr>
          <a:xfrm>
            <a:off x="176066" y="1741613"/>
            <a:ext cx="18288000" cy="11170174"/>
          </a:xfrm>
          <a:prstGeom prst="rect">
            <a:avLst/>
          </a:prstGeom>
        </p:spPr>
        <p:txBody>
          <a:bodyPr lIns="0" tIns="0" rIns="0" bIns="0" rtlCol="0" anchor="t">
            <a:spAutoFit/>
          </a:bodyPr>
          <a:lstStyle/>
          <a:p>
            <a:pPr algn="ctr">
              <a:lnSpc>
                <a:spcPts val="4628"/>
              </a:lnSpc>
            </a:pPr>
            <a:r>
              <a:rPr lang="en-US" sz="3305" b="1" dirty="0">
                <a:solidFill>
                  <a:srgbClr val="141619"/>
                </a:solidFill>
                <a:latin typeface="Canva Sans Bold"/>
                <a:ea typeface="Canva Sans Bold"/>
                <a:cs typeface="Canva Sans Bold"/>
                <a:sym typeface="Canva Sans Bold"/>
              </a:rPr>
              <a:t>It’s actually pretty fun, more fun than most people would really expect. Most people believe it’s going to be all about the Army and working out, but we learn teamwork, trust, and problem solving. I plan on joining JROTC when I get to high school.-B. Lawrence</a:t>
            </a:r>
          </a:p>
          <a:p>
            <a:pPr algn="ctr">
              <a:lnSpc>
                <a:spcPts val="4628"/>
              </a:lnSpc>
            </a:pPr>
            <a:endParaRPr lang="en-US" sz="3305" b="1" dirty="0">
              <a:solidFill>
                <a:srgbClr val="141619"/>
              </a:solidFill>
              <a:latin typeface="Canva Sans Bold"/>
              <a:ea typeface="Canva Sans Bold"/>
              <a:cs typeface="Canva Sans Bold"/>
              <a:sym typeface="Canva Sans Bold"/>
            </a:endParaRPr>
          </a:p>
          <a:p>
            <a:pPr algn="ctr">
              <a:lnSpc>
                <a:spcPts val="4628"/>
              </a:lnSpc>
            </a:pPr>
            <a:r>
              <a:rPr lang="en-US" sz="3305" b="1" dirty="0">
                <a:solidFill>
                  <a:srgbClr val="141619"/>
                </a:solidFill>
                <a:latin typeface="Canva Sans Bold"/>
                <a:ea typeface="Canva Sans Bold"/>
                <a:cs typeface="Canva Sans Bold"/>
                <a:sym typeface="Canva Sans Bold"/>
              </a:rPr>
              <a:t>I think it is fun and it’s good because it teaches you discipline, and some kids don’t get taught discipline from parents. We get to do exercises, we learn how to be responsible, and to set goals in life. I will join JROTC when I get to the high school.-D. White</a:t>
            </a:r>
          </a:p>
          <a:p>
            <a:pPr algn="ctr">
              <a:lnSpc>
                <a:spcPts val="4628"/>
              </a:lnSpc>
            </a:pPr>
            <a:endParaRPr lang="en-US" sz="3305" b="1" dirty="0">
              <a:solidFill>
                <a:srgbClr val="141619"/>
              </a:solidFill>
              <a:latin typeface="Canva Sans Bold"/>
              <a:ea typeface="Canva Sans Bold"/>
              <a:cs typeface="Canva Sans Bold"/>
              <a:sym typeface="Canva Sans Bold"/>
            </a:endParaRPr>
          </a:p>
          <a:p>
            <a:pPr algn="ctr">
              <a:lnSpc>
                <a:spcPts val="4628"/>
              </a:lnSpc>
            </a:pPr>
            <a:r>
              <a:rPr lang="en-US" sz="3305" b="1" dirty="0">
                <a:solidFill>
                  <a:srgbClr val="141619"/>
                </a:solidFill>
                <a:latin typeface="Canva Sans Bold"/>
                <a:ea typeface="Canva Sans Bold"/>
                <a:cs typeface="Canva Sans Bold"/>
                <a:sym typeface="Canva Sans Bold"/>
              </a:rPr>
              <a:t>Some of my favorite things about JROTC is the physical things that we do, like folding the flag, and exercising. I like how there is discipline in the class, and I like how we use textbooks. We are learning about the patriotic symbols in our country and being a good citizen. I plan on joining JROTC when I get to high school and after graduating I want to join the army.-K. Blake</a:t>
            </a:r>
          </a:p>
          <a:p>
            <a:pPr algn="ctr">
              <a:lnSpc>
                <a:spcPts val="4628"/>
              </a:lnSpc>
            </a:pPr>
            <a:endParaRPr lang="en-US" sz="3305" b="1" dirty="0">
              <a:solidFill>
                <a:srgbClr val="141619"/>
              </a:solidFill>
              <a:latin typeface="Canva Sans Bold"/>
              <a:ea typeface="Canva Sans Bold"/>
              <a:cs typeface="Canva Sans Bold"/>
              <a:sym typeface="Canva Sans Bold"/>
            </a:endParaRPr>
          </a:p>
          <a:p>
            <a:pPr algn="ctr">
              <a:lnSpc>
                <a:spcPts val="4628"/>
              </a:lnSpc>
            </a:pPr>
            <a:endParaRPr lang="en-US" sz="3305" b="1" dirty="0">
              <a:solidFill>
                <a:srgbClr val="141619"/>
              </a:solidFill>
              <a:latin typeface="Canva Sans Bold"/>
              <a:ea typeface="Canva Sans Bold"/>
              <a:cs typeface="Canva Sans Bold"/>
              <a:sym typeface="Canva Sans Bold"/>
            </a:endParaRPr>
          </a:p>
          <a:p>
            <a:pPr algn="ctr">
              <a:lnSpc>
                <a:spcPts val="4628"/>
              </a:lnSpc>
            </a:pPr>
            <a:endParaRPr lang="en-US" sz="3305" b="1" dirty="0">
              <a:solidFill>
                <a:srgbClr val="141619"/>
              </a:solidFill>
              <a:latin typeface="Canva Sans Bold"/>
              <a:ea typeface="Canva Sans Bold"/>
              <a:cs typeface="Canva Sans Bold"/>
              <a:sym typeface="Canva Sans Bold"/>
            </a:endParaRPr>
          </a:p>
          <a:p>
            <a:pPr algn="l">
              <a:lnSpc>
                <a:spcPts val="4628"/>
              </a:lnSpc>
            </a:pPr>
            <a:endParaRPr lang="en-US" sz="3305" b="1" dirty="0">
              <a:solidFill>
                <a:srgbClr val="141619"/>
              </a:solidFill>
              <a:latin typeface="Canva Sans Bold"/>
              <a:ea typeface="Canva Sans Bold"/>
              <a:cs typeface="Canva Sans Bold"/>
              <a:sym typeface="Canva Sans Bold"/>
            </a:endParaRPr>
          </a:p>
          <a:p>
            <a:pPr algn="ctr">
              <a:lnSpc>
                <a:spcPts val="4628"/>
              </a:lnSpc>
            </a:pPr>
            <a:endParaRPr lang="en-US" sz="3305" b="1" dirty="0">
              <a:solidFill>
                <a:srgbClr val="141619"/>
              </a:solidFill>
              <a:latin typeface="Canva Sans Bold"/>
              <a:ea typeface="Canva Sans Bold"/>
              <a:cs typeface="Canva Sans Bold"/>
              <a:sym typeface="Canva Sans Bold"/>
            </a:endParaRPr>
          </a:p>
          <a:p>
            <a:pPr algn="ctr">
              <a:lnSpc>
                <a:spcPts val="4628"/>
              </a:lnSpc>
            </a:pPr>
            <a:endParaRPr lang="en-US" sz="3305" b="1" dirty="0">
              <a:solidFill>
                <a:srgbClr val="141619"/>
              </a:solidFill>
              <a:latin typeface="Canva Sans Bold"/>
              <a:ea typeface="Canva Sans Bold"/>
              <a:cs typeface="Canva Sans Bold"/>
              <a:sym typeface="Canva Sans Bold"/>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98976" y="-1112126"/>
            <a:ext cx="5448219" cy="5016902"/>
          </a:xfrm>
          <a:custGeom>
            <a:avLst/>
            <a:gdLst/>
            <a:ahLst/>
            <a:cxnLst/>
            <a:rect l="l" t="t" r="r" b="b"/>
            <a:pathLst>
              <a:path w="5448219" h="5016902">
                <a:moveTo>
                  <a:pt x="0" y="0"/>
                </a:moveTo>
                <a:lnTo>
                  <a:pt x="5448220" y="0"/>
                </a:lnTo>
                <a:lnTo>
                  <a:pt x="5448220" y="5016902"/>
                </a:lnTo>
                <a:lnTo>
                  <a:pt x="0" y="5016902"/>
                </a:lnTo>
                <a:lnTo>
                  <a:pt x="0" y="0"/>
                </a:lnTo>
                <a:close/>
              </a:path>
            </a:pathLst>
          </a:custGeom>
          <a:blipFill>
            <a:blip r:embed="rId2">
              <a:alphaModFix amt="48000"/>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p:cNvSpPr/>
          <p:nvPr/>
        </p:nvSpPr>
        <p:spPr>
          <a:xfrm>
            <a:off x="-176066" y="-3525521"/>
            <a:ext cx="18640132" cy="18640132"/>
          </a:xfrm>
          <a:custGeom>
            <a:avLst/>
            <a:gdLst/>
            <a:ahLst/>
            <a:cxnLst/>
            <a:rect l="l" t="t" r="r" b="b"/>
            <a:pathLst>
              <a:path w="18640132" h="18640132">
                <a:moveTo>
                  <a:pt x="0" y="0"/>
                </a:moveTo>
                <a:lnTo>
                  <a:pt x="18640132" y="0"/>
                </a:lnTo>
                <a:lnTo>
                  <a:pt x="18640132" y="18640132"/>
                </a:lnTo>
                <a:lnTo>
                  <a:pt x="0" y="18640132"/>
                </a:lnTo>
                <a:lnTo>
                  <a:pt x="0" y="0"/>
                </a:lnTo>
                <a:close/>
              </a:path>
            </a:pathLst>
          </a:custGeom>
          <a:blipFill>
            <a:blip r:embed="rId4">
              <a:alphaModFix amt="68000"/>
            </a:blip>
            <a:stretch>
              <a:fillRect/>
            </a:stretch>
          </a:blipFill>
        </p:spPr>
        <p:txBody>
          <a:bodyPr/>
          <a:lstStyle/>
          <a:p>
            <a:endParaRPr lang="en-US"/>
          </a:p>
        </p:txBody>
      </p:sp>
      <p:sp>
        <p:nvSpPr>
          <p:cNvPr id="4" name="Freeform 4"/>
          <p:cNvSpPr/>
          <p:nvPr/>
        </p:nvSpPr>
        <p:spPr>
          <a:xfrm>
            <a:off x="13236334" y="0"/>
            <a:ext cx="5227732" cy="4517632"/>
          </a:xfrm>
          <a:custGeom>
            <a:avLst/>
            <a:gdLst/>
            <a:ahLst/>
            <a:cxnLst/>
            <a:rect l="l" t="t" r="r" b="b"/>
            <a:pathLst>
              <a:path w="5227732" h="4517632">
                <a:moveTo>
                  <a:pt x="0" y="0"/>
                </a:moveTo>
                <a:lnTo>
                  <a:pt x="5227732" y="0"/>
                </a:lnTo>
                <a:lnTo>
                  <a:pt x="5227732" y="4517632"/>
                </a:lnTo>
                <a:lnTo>
                  <a:pt x="0" y="4517632"/>
                </a:lnTo>
                <a:lnTo>
                  <a:pt x="0" y="0"/>
                </a:lnTo>
                <a:close/>
              </a:path>
            </a:pathLst>
          </a:custGeom>
          <a:blipFill>
            <a:blip r:embed="rId5">
              <a:alphaModFix amt="62000"/>
            </a:blip>
            <a:stretch>
              <a:fillRect/>
            </a:stretch>
          </a:blipFill>
        </p:spPr>
        <p:txBody>
          <a:bodyPr/>
          <a:lstStyle/>
          <a:p>
            <a:endParaRPr lang="en-US"/>
          </a:p>
        </p:txBody>
      </p:sp>
      <p:sp>
        <p:nvSpPr>
          <p:cNvPr id="5" name="Freeform 5"/>
          <p:cNvSpPr/>
          <p:nvPr/>
        </p:nvSpPr>
        <p:spPr>
          <a:xfrm flipH="1" flipV="1">
            <a:off x="-176066" y="5999066"/>
            <a:ext cx="5227732" cy="4517632"/>
          </a:xfrm>
          <a:custGeom>
            <a:avLst/>
            <a:gdLst/>
            <a:ahLst/>
            <a:cxnLst/>
            <a:rect l="l" t="t" r="r" b="b"/>
            <a:pathLst>
              <a:path w="5227732" h="4517632">
                <a:moveTo>
                  <a:pt x="5227732" y="4517632"/>
                </a:moveTo>
                <a:lnTo>
                  <a:pt x="0" y="4517632"/>
                </a:lnTo>
                <a:lnTo>
                  <a:pt x="0" y="0"/>
                </a:lnTo>
                <a:lnTo>
                  <a:pt x="5227732" y="0"/>
                </a:lnTo>
                <a:lnTo>
                  <a:pt x="5227732" y="4517632"/>
                </a:lnTo>
                <a:close/>
              </a:path>
            </a:pathLst>
          </a:custGeom>
          <a:blipFill>
            <a:blip r:embed="rId5">
              <a:alphaModFix amt="62000"/>
            </a:blip>
            <a:stretch>
              <a:fillRect/>
            </a:stretch>
          </a:blipFill>
        </p:spPr>
        <p:txBody>
          <a:bodyPr/>
          <a:lstStyle/>
          <a:p>
            <a:endParaRPr lang="en-US"/>
          </a:p>
        </p:txBody>
      </p:sp>
      <p:sp>
        <p:nvSpPr>
          <p:cNvPr id="6" name="Freeform 6"/>
          <p:cNvSpPr/>
          <p:nvPr/>
        </p:nvSpPr>
        <p:spPr>
          <a:xfrm flipH="1" flipV="1">
            <a:off x="14535190" y="7778549"/>
            <a:ext cx="5448219" cy="5016902"/>
          </a:xfrm>
          <a:custGeom>
            <a:avLst/>
            <a:gdLst/>
            <a:ahLst/>
            <a:cxnLst/>
            <a:rect l="l" t="t" r="r" b="b"/>
            <a:pathLst>
              <a:path w="5448219" h="5016902">
                <a:moveTo>
                  <a:pt x="5448220" y="5016902"/>
                </a:moveTo>
                <a:lnTo>
                  <a:pt x="0" y="5016902"/>
                </a:lnTo>
                <a:lnTo>
                  <a:pt x="0" y="0"/>
                </a:lnTo>
                <a:lnTo>
                  <a:pt x="5448220" y="0"/>
                </a:lnTo>
                <a:lnTo>
                  <a:pt x="5448220" y="5016902"/>
                </a:lnTo>
                <a:close/>
              </a:path>
            </a:pathLst>
          </a:custGeom>
          <a:blipFill>
            <a:blip r:embed="rId2">
              <a:alphaModFix amt="19999"/>
              <a:extLst>
                <a:ext uri="{96DAC541-7B7A-43D3-8B79-37D633B846F1}">
                  <asvg:svgBlip xmlns:asvg="http://schemas.microsoft.com/office/drawing/2016/SVG/main" r:embed="rId3"/>
                </a:ext>
              </a:extLst>
            </a:blip>
            <a:stretch>
              <a:fillRect/>
            </a:stretch>
          </a:blipFill>
        </p:spPr>
        <p:txBody>
          <a:bodyPr/>
          <a:lstStyle/>
          <a:p>
            <a:endParaRPr lang="en-US"/>
          </a:p>
        </p:txBody>
      </p:sp>
      <p:sp>
        <p:nvSpPr>
          <p:cNvPr id="7" name="TextBox 7"/>
          <p:cNvSpPr txBox="1"/>
          <p:nvPr/>
        </p:nvSpPr>
        <p:spPr>
          <a:xfrm>
            <a:off x="2265384" y="205837"/>
            <a:ext cx="13049309" cy="1980926"/>
          </a:xfrm>
          <a:prstGeom prst="rect">
            <a:avLst/>
          </a:prstGeom>
        </p:spPr>
        <p:txBody>
          <a:bodyPr lIns="0" tIns="0" rIns="0" bIns="0" rtlCol="0" anchor="t">
            <a:spAutoFit/>
          </a:bodyPr>
          <a:lstStyle/>
          <a:p>
            <a:pPr algn="ctr">
              <a:lnSpc>
                <a:spcPts val="14597"/>
              </a:lnSpc>
            </a:pPr>
            <a:r>
              <a:rPr lang="en-US" sz="10426">
                <a:solidFill>
                  <a:srgbClr val="141619"/>
                </a:solidFill>
                <a:latin typeface="Kabel"/>
                <a:ea typeface="Kabel"/>
                <a:cs typeface="Kabel"/>
                <a:sym typeface="Kabel"/>
              </a:rPr>
              <a:t>Digital Media</a:t>
            </a:r>
          </a:p>
        </p:txBody>
      </p:sp>
      <p:sp>
        <p:nvSpPr>
          <p:cNvPr id="8" name="Freeform 8"/>
          <p:cNvSpPr/>
          <p:nvPr/>
        </p:nvSpPr>
        <p:spPr>
          <a:xfrm>
            <a:off x="1925134" y="3000444"/>
            <a:ext cx="5107969" cy="6810625"/>
          </a:xfrm>
          <a:custGeom>
            <a:avLst/>
            <a:gdLst/>
            <a:ahLst/>
            <a:cxnLst/>
            <a:rect l="l" t="t" r="r" b="b"/>
            <a:pathLst>
              <a:path w="5107969" h="6810625">
                <a:moveTo>
                  <a:pt x="0" y="0"/>
                </a:moveTo>
                <a:lnTo>
                  <a:pt x="5107969" y="0"/>
                </a:lnTo>
                <a:lnTo>
                  <a:pt x="5107969" y="6810626"/>
                </a:lnTo>
                <a:lnTo>
                  <a:pt x="0" y="6810626"/>
                </a:lnTo>
                <a:lnTo>
                  <a:pt x="0" y="0"/>
                </a:lnTo>
                <a:close/>
              </a:path>
            </a:pathLst>
          </a:custGeom>
          <a:blipFill>
            <a:blip r:embed="rId6"/>
            <a:stretch>
              <a:fillRect/>
            </a:stretch>
          </a:blipFill>
        </p:spPr>
        <p:txBody>
          <a:bodyPr/>
          <a:lstStyle/>
          <a:p>
            <a:endParaRPr lang="en-US"/>
          </a:p>
        </p:txBody>
      </p:sp>
      <p:sp>
        <p:nvSpPr>
          <p:cNvPr id="9" name="TextBox 9"/>
          <p:cNvSpPr txBox="1"/>
          <p:nvPr/>
        </p:nvSpPr>
        <p:spPr>
          <a:xfrm>
            <a:off x="7989245" y="3349337"/>
            <a:ext cx="9899184" cy="5744842"/>
          </a:xfrm>
          <a:prstGeom prst="rect">
            <a:avLst/>
          </a:prstGeom>
        </p:spPr>
        <p:txBody>
          <a:bodyPr lIns="0" tIns="0" rIns="0" bIns="0" rtlCol="0" anchor="t">
            <a:spAutoFit/>
          </a:bodyPr>
          <a:lstStyle/>
          <a:p>
            <a:pPr marL="1170105" lvl="1" indent="-585052" algn="l">
              <a:lnSpc>
                <a:spcPts val="7587"/>
              </a:lnSpc>
              <a:buFont typeface="Arial"/>
              <a:buChar char="•"/>
            </a:pPr>
            <a:r>
              <a:rPr lang="en-US" sz="5419" b="1">
                <a:solidFill>
                  <a:srgbClr val="141619"/>
                </a:solidFill>
                <a:latin typeface="Canva Sans Bold"/>
                <a:ea typeface="Canva Sans Bold"/>
                <a:cs typeface="Canva Sans Bold"/>
                <a:sym typeface="Canva Sans Bold"/>
              </a:rPr>
              <a:t>Rebel T-Student broadcast</a:t>
            </a:r>
          </a:p>
          <a:p>
            <a:pPr marL="1170105" lvl="1" indent="-585052" algn="l">
              <a:lnSpc>
                <a:spcPts val="7587"/>
              </a:lnSpc>
              <a:buFont typeface="Arial"/>
              <a:buChar char="•"/>
            </a:pPr>
            <a:r>
              <a:rPr lang="en-US" sz="5419" b="1">
                <a:solidFill>
                  <a:srgbClr val="141619"/>
                </a:solidFill>
                <a:latin typeface="Canva Sans Bold"/>
                <a:ea typeface="Canva Sans Bold"/>
                <a:cs typeface="Canva Sans Bold"/>
                <a:sym typeface="Canva Sans Bold"/>
              </a:rPr>
              <a:t>Rebel Yell-Weekly info</a:t>
            </a:r>
          </a:p>
          <a:p>
            <a:pPr marL="1170105" lvl="1" indent="-585052" algn="l">
              <a:lnSpc>
                <a:spcPts val="7587"/>
              </a:lnSpc>
              <a:buFont typeface="Arial"/>
              <a:buChar char="•"/>
            </a:pPr>
            <a:r>
              <a:rPr lang="en-US" sz="5419" b="1">
                <a:solidFill>
                  <a:srgbClr val="141619"/>
                </a:solidFill>
                <a:latin typeface="Canva Sans Bold"/>
                <a:ea typeface="Canva Sans Bold"/>
                <a:cs typeface="Canva Sans Bold"/>
                <a:sym typeface="Canva Sans Bold"/>
              </a:rPr>
              <a:t>Rebel Review-Parent letter on Parent Square</a:t>
            </a:r>
          </a:p>
          <a:p>
            <a:pPr marL="1170105" lvl="1" indent="-585052" algn="l">
              <a:lnSpc>
                <a:spcPts val="7587"/>
              </a:lnSpc>
              <a:buFont typeface="Arial"/>
              <a:buChar char="•"/>
            </a:pPr>
            <a:r>
              <a:rPr lang="en-US" sz="5419" b="1">
                <a:solidFill>
                  <a:srgbClr val="141619"/>
                </a:solidFill>
                <a:latin typeface="Canva Sans Bold"/>
                <a:ea typeface="Canva Sans Bold"/>
                <a:cs typeface="Canva Sans Bold"/>
                <a:sym typeface="Canva Sans Bold"/>
              </a:rPr>
              <a:t>Coming soon....a podcast!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98976" y="-1112126"/>
            <a:ext cx="5448219" cy="5016902"/>
          </a:xfrm>
          <a:custGeom>
            <a:avLst/>
            <a:gdLst/>
            <a:ahLst/>
            <a:cxnLst/>
            <a:rect l="l" t="t" r="r" b="b"/>
            <a:pathLst>
              <a:path w="5448219" h="5016902">
                <a:moveTo>
                  <a:pt x="0" y="0"/>
                </a:moveTo>
                <a:lnTo>
                  <a:pt x="5448220" y="0"/>
                </a:lnTo>
                <a:lnTo>
                  <a:pt x="5448220" y="5016902"/>
                </a:lnTo>
                <a:lnTo>
                  <a:pt x="0" y="5016902"/>
                </a:lnTo>
                <a:lnTo>
                  <a:pt x="0" y="0"/>
                </a:lnTo>
                <a:close/>
              </a:path>
            </a:pathLst>
          </a:custGeom>
          <a:blipFill>
            <a:blip r:embed="rId2">
              <a:alphaModFix amt="48000"/>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p:cNvSpPr/>
          <p:nvPr/>
        </p:nvSpPr>
        <p:spPr>
          <a:xfrm>
            <a:off x="-176066" y="-3525521"/>
            <a:ext cx="18640132" cy="18640132"/>
          </a:xfrm>
          <a:custGeom>
            <a:avLst/>
            <a:gdLst/>
            <a:ahLst/>
            <a:cxnLst/>
            <a:rect l="l" t="t" r="r" b="b"/>
            <a:pathLst>
              <a:path w="18640132" h="18640132">
                <a:moveTo>
                  <a:pt x="0" y="0"/>
                </a:moveTo>
                <a:lnTo>
                  <a:pt x="18640132" y="0"/>
                </a:lnTo>
                <a:lnTo>
                  <a:pt x="18640132" y="18640132"/>
                </a:lnTo>
                <a:lnTo>
                  <a:pt x="0" y="18640132"/>
                </a:lnTo>
                <a:lnTo>
                  <a:pt x="0" y="0"/>
                </a:lnTo>
                <a:close/>
              </a:path>
            </a:pathLst>
          </a:custGeom>
          <a:blipFill>
            <a:blip r:embed="rId4">
              <a:alphaModFix amt="68000"/>
            </a:blip>
            <a:stretch>
              <a:fillRect/>
            </a:stretch>
          </a:blipFill>
        </p:spPr>
        <p:txBody>
          <a:bodyPr/>
          <a:lstStyle/>
          <a:p>
            <a:endParaRPr lang="en-US"/>
          </a:p>
        </p:txBody>
      </p:sp>
      <p:sp>
        <p:nvSpPr>
          <p:cNvPr id="4" name="Freeform 4"/>
          <p:cNvSpPr/>
          <p:nvPr/>
        </p:nvSpPr>
        <p:spPr>
          <a:xfrm>
            <a:off x="13236334" y="0"/>
            <a:ext cx="5227732" cy="4517632"/>
          </a:xfrm>
          <a:custGeom>
            <a:avLst/>
            <a:gdLst/>
            <a:ahLst/>
            <a:cxnLst/>
            <a:rect l="l" t="t" r="r" b="b"/>
            <a:pathLst>
              <a:path w="5227732" h="4517632">
                <a:moveTo>
                  <a:pt x="0" y="0"/>
                </a:moveTo>
                <a:lnTo>
                  <a:pt x="5227732" y="0"/>
                </a:lnTo>
                <a:lnTo>
                  <a:pt x="5227732" y="4517632"/>
                </a:lnTo>
                <a:lnTo>
                  <a:pt x="0" y="4517632"/>
                </a:lnTo>
                <a:lnTo>
                  <a:pt x="0" y="0"/>
                </a:lnTo>
                <a:close/>
              </a:path>
            </a:pathLst>
          </a:custGeom>
          <a:blipFill>
            <a:blip r:embed="rId5">
              <a:alphaModFix amt="62000"/>
            </a:blip>
            <a:stretch>
              <a:fillRect/>
            </a:stretch>
          </a:blipFill>
        </p:spPr>
        <p:txBody>
          <a:bodyPr/>
          <a:lstStyle/>
          <a:p>
            <a:endParaRPr lang="en-US"/>
          </a:p>
        </p:txBody>
      </p:sp>
      <p:sp>
        <p:nvSpPr>
          <p:cNvPr id="5" name="Freeform 5"/>
          <p:cNvSpPr/>
          <p:nvPr/>
        </p:nvSpPr>
        <p:spPr>
          <a:xfrm flipH="1" flipV="1">
            <a:off x="-1309110" y="6446464"/>
            <a:ext cx="4675620" cy="4040515"/>
          </a:xfrm>
          <a:custGeom>
            <a:avLst/>
            <a:gdLst/>
            <a:ahLst/>
            <a:cxnLst/>
            <a:rect l="l" t="t" r="r" b="b"/>
            <a:pathLst>
              <a:path w="4675620" h="4040515">
                <a:moveTo>
                  <a:pt x="4675620" y="4040515"/>
                </a:moveTo>
                <a:lnTo>
                  <a:pt x="0" y="4040515"/>
                </a:lnTo>
                <a:lnTo>
                  <a:pt x="0" y="0"/>
                </a:lnTo>
                <a:lnTo>
                  <a:pt x="4675620" y="0"/>
                </a:lnTo>
                <a:lnTo>
                  <a:pt x="4675620" y="4040515"/>
                </a:lnTo>
                <a:close/>
              </a:path>
            </a:pathLst>
          </a:custGeom>
          <a:blipFill>
            <a:blip r:embed="rId5">
              <a:alphaModFix amt="62000"/>
            </a:blip>
            <a:stretch>
              <a:fillRect/>
            </a:stretch>
          </a:blipFill>
        </p:spPr>
        <p:txBody>
          <a:bodyPr/>
          <a:lstStyle/>
          <a:p>
            <a:endParaRPr lang="en-US"/>
          </a:p>
        </p:txBody>
      </p:sp>
      <p:sp>
        <p:nvSpPr>
          <p:cNvPr id="6" name="Freeform 6"/>
          <p:cNvSpPr/>
          <p:nvPr/>
        </p:nvSpPr>
        <p:spPr>
          <a:xfrm flipH="1" flipV="1">
            <a:off x="14535190" y="7778549"/>
            <a:ext cx="5448219" cy="5016902"/>
          </a:xfrm>
          <a:custGeom>
            <a:avLst/>
            <a:gdLst/>
            <a:ahLst/>
            <a:cxnLst/>
            <a:rect l="l" t="t" r="r" b="b"/>
            <a:pathLst>
              <a:path w="5448219" h="5016902">
                <a:moveTo>
                  <a:pt x="5448220" y="5016902"/>
                </a:moveTo>
                <a:lnTo>
                  <a:pt x="0" y="5016902"/>
                </a:lnTo>
                <a:lnTo>
                  <a:pt x="0" y="0"/>
                </a:lnTo>
                <a:lnTo>
                  <a:pt x="5448220" y="0"/>
                </a:lnTo>
                <a:lnTo>
                  <a:pt x="5448220" y="5016902"/>
                </a:lnTo>
                <a:close/>
              </a:path>
            </a:pathLst>
          </a:custGeom>
          <a:blipFill>
            <a:blip r:embed="rId2">
              <a:alphaModFix amt="19999"/>
              <a:extLst>
                <a:ext uri="{96DAC541-7B7A-43D3-8B79-37D633B846F1}">
                  <asvg:svgBlip xmlns:asvg="http://schemas.microsoft.com/office/drawing/2016/SVG/main" r:embed="rId3"/>
                </a:ext>
              </a:extLst>
            </a:blip>
            <a:stretch>
              <a:fillRect/>
            </a:stretch>
          </a:blipFill>
        </p:spPr>
        <p:txBody>
          <a:bodyPr/>
          <a:lstStyle/>
          <a:p>
            <a:endParaRPr lang="en-US"/>
          </a:p>
        </p:txBody>
      </p:sp>
      <p:sp>
        <p:nvSpPr>
          <p:cNvPr id="7" name="Freeform 7"/>
          <p:cNvSpPr/>
          <p:nvPr/>
        </p:nvSpPr>
        <p:spPr>
          <a:xfrm>
            <a:off x="3181490" y="3392914"/>
            <a:ext cx="3761289" cy="5652681"/>
          </a:xfrm>
          <a:custGeom>
            <a:avLst/>
            <a:gdLst/>
            <a:ahLst/>
            <a:cxnLst/>
            <a:rect l="l" t="t" r="r" b="b"/>
            <a:pathLst>
              <a:path w="3761289" h="5652681">
                <a:moveTo>
                  <a:pt x="0" y="0"/>
                </a:moveTo>
                <a:lnTo>
                  <a:pt x="3761289" y="0"/>
                </a:lnTo>
                <a:lnTo>
                  <a:pt x="3761289" y="5652681"/>
                </a:lnTo>
                <a:lnTo>
                  <a:pt x="0" y="5652681"/>
                </a:lnTo>
                <a:lnTo>
                  <a:pt x="0" y="0"/>
                </a:lnTo>
                <a:close/>
              </a:path>
            </a:pathLst>
          </a:custGeom>
          <a:blipFill>
            <a:blip r:embed="rId6"/>
            <a:stretch>
              <a:fillRect/>
            </a:stretch>
          </a:blipFill>
        </p:spPr>
        <p:txBody>
          <a:bodyPr/>
          <a:lstStyle/>
          <a:p>
            <a:endParaRPr lang="en-US"/>
          </a:p>
        </p:txBody>
      </p:sp>
      <p:sp>
        <p:nvSpPr>
          <p:cNvPr id="8" name="TextBox 8"/>
          <p:cNvSpPr txBox="1"/>
          <p:nvPr/>
        </p:nvSpPr>
        <p:spPr>
          <a:xfrm>
            <a:off x="2403747" y="-189110"/>
            <a:ext cx="13049309" cy="3653110"/>
          </a:xfrm>
          <a:prstGeom prst="rect">
            <a:avLst/>
          </a:prstGeom>
        </p:spPr>
        <p:txBody>
          <a:bodyPr lIns="0" tIns="0" rIns="0" bIns="0" rtlCol="0" anchor="t">
            <a:spAutoFit/>
          </a:bodyPr>
          <a:lstStyle/>
          <a:p>
            <a:pPr algn="ctr">
              <a:lnSpc>
                <a:spcPts val="13897"/>
              </a:lnSpc>
            </a:pPr>
            <a:r>
              <a:rPr lang="en-US" sz="9926">
                <a:solidFill>
                  <a:srgbClr val="141619"/>
                </a:solidFill>
                <a:latin typeface="Kabel"/>
                <a:ea typeface="Kabel"/>
                <a:cs typeface="Kabel"/>
                <a:sym typeface="Kabel"/>
              </a:rPr>
              <a:t>Kentucky Teacher of the Year Nominee</a:t>
            </a:r>
          </a:p>
        </p:txBody>
      </p:sp>
      <p:sp>
        <p:nvSpPr>
          <p:cNvPr id="9" name="TextBox 9"/>
          <p:cNvSpPr txBox="1"/>
          <p:nvPr/>
        </p:nvSpPr>
        <p:spPr>
          <a:xfrm>
            <a:off x="9144000" y="3240514"/>
            <a:ext cx="6875672" cy="7791320"/>
          </a:xfrm>
          <a:prstGeom prst="rect">
            <a:avLst/>
          </a:prstGeom>
        </p:spPr>
        <p:txBody>
          <a:bodyPr lIns="0" tIns="0" rIns="0" bIns="0" rtlCol="0" anchor="t">
            <a:spAutoFit/>
          </a:bodyPr>
          <a:lstStyle/>
          <a:p>
            <a:pPr marL="864199" lvl="1" indent="-432099" algn="l">
              <a:lnSpc>
                <a:spcPts val="5563"/>
              </a:lnSpc>
              <a:buFont typeface="Arial"/>
              <a:buChar char="•"/>
            </a:pPr>
            <a:r>
              <a:rPr lang="en-US" sz="4002" b="1">
                <a:solidFill>
                  <a:srgbClr val="435234"/>
                </a:solidFill>
                <a:latin typeface="Kabel Ultra-Bold"/>
                <a:ea typeface="Kabel Ultra-Bold"/>
                <a:cs typeface="Kabel Ultra-Bold"/>
                <a:sym typeface="Kabel Ultra-Bold"/>
              </a:rPr>
              <a:t>Currently teaches 8th grade social studies</a:t>
            </a:r>
          </a:p>
          <a:p>
            <a:pPr marL="864199" lvl="1" indent="-432099" algn="l">
              <a:lnSpc>
                <a:spcPts val="5563"/>
              </a:lnSpc>
              <a:buFont typeface="Arial"/>
              <a:buChar char="•"/>
            </a:pPr>
            <a:r>
              <a:rPr lang="en-US" sz="4002" b="1">
                <a:solidFill>
                  <a:srgbClr val="435234"/>
                </a:solidFill>
                <a:latin typeface="Kabel Ultra-Bold"/>
                <a:ea typeface="Kabel Ultra-Bold"/>
                <a:cs typeface="Kabel Ultra-Bold"/>
                <a:sym typeface="Kabel Ultra-Bold"/>
              </a:rPr>
              <a:t>Fifth year at Todd County</a:t>
            </a:r>
          </a:p>
          <a:p>
            <a:pPr marL="864199" lvl="1" indent="-432099" algn="l">
              <a:lnSpc>
                <a:spcPts val="5563"/>
              </a:lnSpc>
              <a:buFont typeface="Arial"/>
              <a:buChar char="•"/>
            </a:pPr>
            <a:r>
              <a:rPr lang="en-US" sz="4002" b="1">
                <a:solidFill>
                  <a:srgbClr val="435234"/>
                </a:solidFill>
                <a:latin typeface="Kabel Ultra-Bold"/>
                <a:ea typeface="Kabel Ultra-Bold"/>
                <a:cs typeface="Kabel Ultra-Bold"/>
                <a:sym typeface="Kabel Ultra-Bold"/>
              </a:rPr>
              <a:t>One of nine candidates for KTOY</a:t>
            </a:r>
          </a:p>
          <a:p>
            <a:pPr marL="864199" lvl="1" indent="-432099" algn="l">
              <a:lnSpc>
                <a:spcPts val="5563"/>
              </a:lnSpc>
              <a:buFont typeface="Arial"/>
              <a:buChar char="•"/>
            </a:pPr>
            <a:r>
              <a:rPr lang="en-US" sz="4002" b="1">
                <a:solidFill>
                  <a:srgbClr val="435234"/>
                </a:solidFill>
                <a:latin typeface="Kabel Ultra-Bold"/>
                <a:ea typeface="Kabel Ultra-Bold"/>
                <a:cs typeface="Kabel Ultra-Bold"/>
                <a:sym typeface="Kabel Ultra-Bold"/>
              </a:rPr>
              <a:t>One of three candidates for the Middle School Teacher of the Year</a:t>
            </a:r>
          </a:p>
          <a:p>
            <a:pPr marL="864199" lvl="1" indent="-432099" algn="l">
              <a:lnSpc>
                <a:spcPts val="5563"/>
              </a:lnSpc>
              <a:buFont typeface="Arial"/>
              <a:buChar char="•"/>
            </a:pPr>
            <a:r>
              <a:rPr lang="en-US" sz="4002" b="1">
                <a:solidFill>
                  <a:srgbClr val="435234"/>
                </a:solidFill>
                <a:latin typeface="Kabel Ultra-Bold"/>
                <a:ea typeface="Kabel Ultra-Bold"/>
                <a:cs typeface="Kabel Ultra-Bold"/>
                <a:sym typeface="Kabel Ultra-Bold"/>
              </a:rPr>
              <a:t>Serves on the Kentucky Social Studies Standards Committee</a:t>
            </a:r>
          </a:p>
          <a:p>
            <a:pPr algn="l">
              <a:lnSpc>
                <a:spcPts val="5424"/>
              </a:lnSpc>
            </a:pPr>
            <a:endParaRPr lang="en-US" sz="4002" b="1">
              <a:solidFill>
                <a:srgbClr val="435234"/>
              </a:solidFill>
              <a:latin typeface="Kabel Ultra-Bold"/>
              <a:ea typeface="Kabel Ultra-Bold"/>
              <a:cs typeface="Kabel Ultra-Bold"/>
              <a:sym typeface="Kabel Ultra-Bold"/>
            </a:endParaRPr>
          </a:p>
        </p:txBody>
      </p:sp>
      <p:sp>
        <p:nvSpPr>
          <p:cNvPr id="10" name="TextBox 10"/>
          <p:cNvSpPr txBox="1"/>
          <p:nvPr/>
        </p:nvSpPr>
        <p:spPr>
          <a:xfrm>
            <a:off x="2038771" y="8950345"/>
            <a:ext cx="6476008" cy="887095"/>
          </a:xfrm>
          <a:prstGeom prst="rect">
            <a:avLst/>
          </a:prstGeom>
        </p:spPr>
        <p:txBody>
          <a:bodyPr lIns="0" tIns="0" rIns="0" bIns="0" rtlCol="0" anchor="t">
            <a:spAutoFit/>
          </a:bodyPr>
          <a:lstStyle/>
          <a:p>
            <a:pPr algn="ctr">
              <a:lnSpc>
                <a:spcPts val="7279"/>
              </a:lnSpc>
            </a:pPr>
            <a:r>
              <a:rPr lang="en-US" sz="5199" b="1">
                <a:solidFill>
                  <a:srgbClr val="000000"/>
                </a:solidFill>
                <a:latin typeface="Canva Sans Bold"/>
                <a:ea typeface="Canva Sans Bold"/>
                <a:cs typeface="Canva Sans Bold"/>
                <a:sym typeface="Canva Sans Bold"/>
              </a:rPr>
              <a:t>Kimberly Stevenson</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98976" y="-1112126"/>
            <a:ext cx="5448219" cy="5016902"/>
          </a:xfrm>
          <a:custGeom>
            <a:avLst/>
            <a:gdLst/>
            <a:ahLst/>
            <a:cxnLst/>
            <a:rect l="l" t="t" r="r" b="b"/>
            <a:pathLst>
              <a:path w="5448219" h="5016902">
                <a:moveTo>
                  <a:pt x="0" y="0"/>
                </a:moveTo>
                <a:lnTo>
                  <a:pt x="5448220" y="0"/>
                </a:lnTo>
                <a:lnTo>
                  <a:pt x="5448220" y="5016902"/>
                </a:lnTo>
                <a:lnTo>
                  <a:pt x="0" y="5016902"/>
                </a:lnTo>
                <a:lnTo>
                  <a:pt x="0" y="0"/>
                </a:lnTo>
                <a:close/>
              </a:path>
            </a:pathLst>
          </a:custGeom>
          <a:blipFill>
            <a:blip r:embed="rId2">
              <a:alphaModFix amt="48000"/>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p:cNvSpPr/>
          <p:nvPr/>
        </p:nvSpPr>
        <p:spPr>
          <a:xfrm>
            <a:off x="-176066" y="-3525521"/>
            <a:ext cx="18640132" cy="18640132"/>
          </a:xfrm>
          <a:custGeom>
            <a:avLst/>
            <a:gdLst/>
            <a:ahLst/>
            <a:cxnLst/>
            <a:rect l="l" t="t" r="r" b="b"/>
            <a:pathLst>
              <a:path w="18640132" h="18640132">
                <a:moveTo>
                  <a:pt x="0" y="0"/>
                </a:moveTo>
                <a:lnTo>
                  <a:pt x="18640132" y="0"/>
                </a:lnTo>
                <a:lnTo>
                  <a:pt x="18640132" y="18640132"/>
                </a:lnTo>
                <a:lnTo>
                  <a:pt x="0" y="18640132"/>
                </a:lnTo>
                <a:lnTo>
                  <a:pt x="0" y="0"/>
                </a:lnTo>
                <a:close/>
              </a:path>
            </a:pathLst>
          </a:custGeom>
          <a:blipFill>
            <a:blip r:embed="rId4">
              <a:alphaModFix amt="68000"/>
            </a:blip>
            <a:stretch>
              <a:fillRect/>
            </a:stretch>
          </a:blipFill>
        </p:spPr>
        <p:txBody>
          <a:bodyPr/>
          <a:lstStyle/>
          <a:p>
            <a:endParaRPr lang="en-US"/>
          </a:p>
        </p:txBody>
      </p:sp>
      <p:sp>
        <p:nvSpPr>
          <p:cNvPr id="4" name="Freeform 4"/>
          <p:cNvSpPr/>
          <p:nvPr/>
        </p:nvSpPr>
        <p:spPr>
          <a:xfrm>
            <a:off x="14755678" y="-612856"/>
            <a:ext cx="5227732" cy="4517632"/>
          </a:xfrm>
          <a:custGeom>
            <a:avLst/>
            <a:gdLst/>
            <a:ahLst/>
            <a:cxnLst/>
            <a:rect l="l" t="t" r="r" b="b"/>
            <a:pathLst>
              <a:path w="5227732" h="4517632">
                <a:moveTo>
                  <a:pt x="0" y="0"/>
                </a:moveTo>
                <a:lnTo>
                  <a:pt x="5227732" y="0"/>
                </a:lnTo>
                <a:lnTo>
                  <a:pt x="5227732" y="4517632"/>
                </a:lnTo>
                <a:lnTo>
                  <a:pt x="0" y="4517632"/>
                </a:lnTo>
                <a:lnTo>
                  <a:pt x="0" y="0"/>
                </a:lnTo>
                <a:close/>
              </a:path>
            </a:pathLst>
          </a:custGeom>
          <a:blipFill>
            <a:blip r:embed="rId5">
              <a:alphaModFix amt="62000"/>
            </a:blip>
            <a:stretch>
              <a:fillRect/>
            </a:stretch>
          </a:blipFill>
        </p:spPr>
        <p:txBody>
          <a:bodyPr/>
          <a:lstStyle/>
          <a:p>
            <a:endParaRPr lang="en-US"/>
          </a:p>
        </p:txBody>
      </p:sp>
      <p:sp>
        <p:nvSpPr>
          <p:cNvPr id="5" name="Freeform 5"/>
          <p:cNvSpPr/>
          <p:nvPr/>
        </p:nvSpPr>
        <p:spPr>
          <a:xfrm flipH="1" flipV="1">
            <a:off x="-1585166" y="6312134"/>
            <a:ext cx="5227732" cy="4517632"/>
          </a:xfrm>
          <a:custGeom>
            <a:avLst/>
            <a:gdLst/>
            <a:ahLst/>
            <a:cxnLst/>
            <a:rect l="l" t="t" r="r" b="b"/>
            <a:pathLst>
              <a:path w="5227732" h="4517632">
                <a:moveTo>
                  <a:pt x="5227732" y="4517631"/>
                </a:moveTo>
                <a:lnTo>
                  <a:pt x="0" y="4517631"/>
                </a:lnTo>
                <a:lnTo>
                  <a:pt x="0" y="0"/>
                </a:lnTo>
                <a:lnTo>
                  <a:pt x="5227732" y="0"/>
                </a:lnTo>
                <a:lnTo>
                  <a:pt x="5227732" y="4517631"/>
                </a:lnTo>
                <a:close/>
              </a:path>
            </a:pathLst>
          </a:custGeom>
          <a:blipFill>
            <a:blip r:embed="rId5">
              <a:alphaModFix amt="62000"/>
            </a:blip>
            <a:stretch>
              <a:fillRect/>
            </a:stretch>
          </a:blipFill>
        </p:spPr>
        <p:txBody>
          <a:bodyPr/>
          <a:lstStyle/>
          <a:p>
            <a:endParaRPr lang="en-US"/>
          </a:p>
        </p:txBody>
      </p:sp>
      <p:sp>
        <p:nvSpPr>
          <p:cNvPr id="6" name="Freeform 6"/>
          <p:cNvSpPr/>
          <p:nvPr/>
        </p:nvSpPr>
        <p:spPr>
          <a:xfrm flipH="1" flipV="1">
            <a:off x="14535190" y="7778549"/>
            <a:ext cx="5448219" cy="5016902"/>
          </a:xfrm>
          <a:custGeom>
            <a:avLst/>
            <a:gdLst/>
            <a:ahLst/>
            <a:cxnLst/>
            <a:rect l="l" t="t" r="r" b="b"/>
            <a:pathLst>
              <a:path w="5448219" h="5016902">
                <a:moveTo>
                  <a:pt x="5448220" y="5016902"/>
                </a:moveTo>
                <a:lnTo>
                  <a:pt x="0" y="5016902"/>
                </a:lnTo>
                <a:lnTo>
                  <a:pt x="0" y="0"/>
                </a:lnTo>
                <a:lnTo>
                  <a:pt x="5448220" y="0"/>
                </a:lnTo>
                <a:lnTo>
                  <a:pt x="5448220" y="5016902"/>
                </a:lnTo>
                <a:close/>
              </a:path>
            </a:pathLst>
          </a:custGeom>
          <a:blipFill>
            <a:blip r:embed="rId2">
              <a:alphaModFix amt="19999"/>
              <a:extLst>
                <a:ext uri="{96DAC541-7B7A-43D3-8B79-37D633B846F1}">
                  <asvg:svgBlip xmlns:asvg="http://schemas.microsoft.com/office/drawing/2016/SVG/main" r:embed="rId3"/>
                </a:ext>
              </a:extLst>
            </a:blip>
            <a:stretch>
              <a:fillRect/>
            </a:stretch>
          </a:blipFill>
        </p:spPr>
        <p:txBody>
          <a:bodyPr/>
          <a:lstStyle/>
          <a:p>
            <a:endParaRPr lang="en-US"/>
          </a:p>
        </p:txBody>
      </p:sp>
      <p:sp>
        <p:nvSpPr>
          <p:cNvPr id="7" name="TextBox 7"/>
          <p:cNvSpPr txBox="1"/>
          <p:nvPr/>
        </p:nvSpPr>
        <p:spPr>
          <a:xfrm>
            <a:off x="2251050" y="-161788"/>
            <a:ext cx="6404934" cy="1980926"/>
          </a:xfrm>
          <a:prstGeom prst="rect">
            <a:avLst/>
          </a:prstGeom>
        </p:spPr>
        <p:txBody>
          <a:bodyPr lIns="0" tIns="0" rIns="0" bIns="0" rtlCol="0" anchor="t">
            <a:spAutoFit/>
          </a:bodyPr>
          <a:lstStyle/>
          <a:p>
            <a:pPr algn="ctr">
              <a:lnSpc>
                <a:spcPts val="14597"/>
              </a:lnSpc>
            </a:pPr>
            <a:r>
              <a:rPr lang="en-US" sz="10426">
                <a:solidFill>
                  <a:srgbClr val="141619"/>
                </a:solidFill>
                <a:latin typeface="Kabel"/>
                <a:ea typeface="Kabel"/>
                <a:cs typeface="Kabel"/>
                <a:sym typeface="Kabel"/>
              </a:rPr>
              <a:t>Behavior </a:t>
            </a:r>
          </a:p>
        </p:txBody>
      </p:sp>
      <p:sp>
        <p:nvSpPr>
          <p:cNvPr id="8" name="TextBox 8"/>
          <p:cNvSpPr txBox="1"/>
          <p:nvPr/>
        </p:nvSpPr>
        <p:spPr>
          <a:xfrm>
            <a:off x="1028700" y="2003126"/>
            <a:ext cx="6730850" cy="6567823"/>
          </a:xfrm>
          <a:prstGeom prst="rect">
            <a:avLst/>
          </a:prstGeom>
        </p:spPr>
        <p:txBody>
          <a:bodyPr lIns="0" tIns="0" rIns="0" bIns="0" rtlCol="0" anchor="t">
            <a:spAutoFit/>
          </a:bodyPr>
          <a:lstStyle/>
          <a:p>
            <a:pPr marL="891846" lvl="1" indent="-445923" algn="l">
              <a:lnSpc>
                <a:spcPts val="5741"/>
              </a:lnSpc>
              <a:buFont typeface="Arial"/>
              <a:buChar char="•"/>
            </a:pPr>
            <a:r>
              <a:rPr lang="en-US" sz="4130" b="1">
                <a:solidFill>
                  <a:srgbClr val="435234"/>
                </a:solidFill>
                <a:latin typeface="Kabel Ultra-Bold"/>
                <a:ea typeface="Kabel Ultra-Bold"/>
                <a:cs typeface="Kabel Ultra-Bold"/>
                <a:sym typeface="Kabel Ultra-Bold"/>
              </a:rPr>
              <a:t>Our major behavior incidents continue to decrease.</a:t>
            </a:r>
          </a:p>
          <a:p>
            <a:pPr marL="891846" lvl="1" indent="-445923" algn="l">
              <a:lnSpc>
                <a:spcPts val="5741"/>
              </a:lnSpc>
              <a:buFont typeface="Arial"/>
              <a:buChar char="•"/>
            </a:pPr>
            <a:r>
              <a:rPr lang="en-US" sz="4130" b="1">
                <a:solidFill>
                  <a:srgbClr val="435234"/>
                </a:solidFill>
                <a:latin typeface="Kabel Ultra-Bold"/>
                <a:ea typeface="Kabel Ultra-Bold"/>
                <a:cs typeface="Kabel Ultra-Bold"/>
                <a:sym typeface="Kabel Ultra-Bold"/>
              </a:rPr>
              <a:t>Students utilize the StopTip Line to report bullying.</a:t>
            </a:r>
          </a:p>
          <a:p>
            <a:pPr marL="891846" lvl="1" indent="-445923" algn="l">
              <a:lnSpc>
                <a:spcPts val="5741"/>
              </a:lnSpc>
              <a:buFont typeface="Arial"/>
              <a:buChar char="•"/>
            </a:pPr>
            <a:r>
              <a:rPr lang="en-US" sz="4130" b="1">
                <a:solidFill>
                  <a:srgbClr val="435234"/>
                </a:solidFill>
                <a:latin typeface="Kabel Ultra-Bold"/>
                <a:ea typeface="Kabel Ultra-Bold"/>
                <a:cs typeface="Kabel Ultra-Bold"/>
                <a:sym typeface="Kabel Ultra-Bold"/>
              </a:rPr>
              <a:t>Students also email teachers and administrators-”See something, say something”</a:t>
            </a:r>
          </a:p>
          <a:p>
            <a:pPr marL="891846" lvl="1" indent="-445923" algn="l">
              <a:lnSpc>
                <a:spcPts val="5741"/>
              </a:lnSpc>
              <a:buFont typeface="Arial"/>
              <a:buChar char="•"/>
            </a:pPr>
            <a:r>
              <a:rPr lang="en-US" sz="4130" b="1">
                <a:solidFill>
                  <a:srgbClr val="435234"/>
                </a:solidFill>
                <a:latin typeface="Kabel Ultra-Bold"/>
                <a:ea typeface="Kabel Ultra-Bold"/>
                <a:cs typeface="Kabel Ultra-Bold"/>
                <a:sym typeface="Kabel Ultra-Bold"/>
              </a:rPr>
              <a:t>The weapons detector system is used every day.</a:t>
            </a:r>
          </a:p>
        </p:txBody>
      </p:sp>
      <p:pic>
        <p:nvPicPr>
          <p:cNvPr id="9" name="Picture 9"/>
          <p:cNvPicPr>
            <a:picLocks noChangeAspect="1"/>
          </p:cNvPicPr>
          <p:nvPr/>
        </p:nvPicPr>
        <p:blipFill>
          <a:blip r:embed="rId6"/>
          <a:stretch>
            <a:fillRect/>
          </a:stretch>
        </p:blipFill>
        <p:spPr>
          <a:xfrm>
            <a:off x="7759728" y="-14298"/>
            <a:ext cx="10095933" cy="10755071"/>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98976" y="-1112126"/>
            <a:ext cx="5448219" cy="5016902"/>
          </a:xfrm>
          <a:custGeom>
            <a:avLst/>
            <a:gdLst/>
            <a:ahLst/>
            <a:cxnLst/>
            <a:rect l="l" t="t" r="r" b="b"/>
            <a:pathLst>
              <a:path w="5448219" h="5016902">
                <a:moveTo>
                  <a:pt x="0" y="0"/>
                </a:moveTo>
                <a:lnTo>
                  <a:pt x="5448220" y="0"/>
                </a:lnTo>
                <a:lnTo>
                  <a:pt x="5448220" y="5016902"/>
                </a:lnTo>
                <a:lnTo>
                  <a:pt x="0" y="5016902"/>
                </a:lnTo>
                <a:lnTo>
                  <a:pt x="0" y="0"/>
                </a:lnTo>
                <a:close/>
              </a:path>
            </a:pathLst>
          </a:custGeom>
          <a:blipFill>
            <a:blip r:embed="rId2">
              <a:alphaModFix amt="48000"/>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p:cNvSpPr/>
          <p:nvPr/>
        </p:nvSpPr>
        <p:spPr>
          <a:xfrm>
            <a:off x="-176066" y="-3525521"/>
            <a:ext cx="18640132" cy="18640132"/>
          </a:xfrm>
          <a:custGeom>
            <a:avLst/>
            <a:gdLst/>
            <a:ahLst/>
            <a:cxnLst/>
            <a:rect l="l" t="t" r="r" b="b"/>
            <a:pathLst>
              <a:path w="18640132" h="18640132">
                <a:moveTo>
                  <a:pt x="0" y="0"/>
                </a:moveTo>
                <a:lnTo>
                  <a:pt x="18640132" y="0"/>
                </a:lnTo>
                <a:lnTo>
                  <a:pt x="18640132" y="18640132"/>
                </a:lnTo>
                <a:lnTo>
                  <a:pt x="0" y="18640132"/>
                </a:lnTo>
                <a:lnTo>
                  <a:pt x="0" y="0"/>
                </a:lnTo>
                <a:close/>
              </a:path>
            </a:pathLst>
          </a:custGeom>
          <a:blipFill>
            <a:blip r:embed="rId4">
              <a:alphaModFix amt="68000"/>
            </a:blip>
            <a:stretch>
              <a:fillRect/>
            </a:stretch>
          </a:blipFill>
        </p:spPr>
        <p:txBody>
          <a:bodyPr/>
          <a:lstStyle/>
          <a:p>
            <a:endParaRPr lang="en-US"/>
          </a:p>
        </p:txBody>
      </p:sp>
      <p:sp>
        <p:nvSpPr>
          <p:cNvPr id="4" name="Freeform 4"/>
          <p:cNvSpPr/>
          <p:nvPr/>
        </p:nvSpPr>
        <p:spPr>
          <a:xfrm>
            <a:off x="13236334" y="0"/>
            <a:ext cx="5227732" cy="4517632"/>
          </a:xfrm>
          <a:custGeom>
            <a:avLst/>
            <a:gdLst/>
            <a:ahLst/>
            <a:cxnLst/>
            <a:rect l="l" t="t" r="r" b="b"/>
            <a:pathLst>
              <a:path w="5227732" h="4517632">
                <a:moveTo>
                  <a:pt x="0" y="0"/>
                </a:moveTo>
                <a:lnTo>
                  <a:pt x="5227732" y="0"/>
                </a:lnTo>
                <a:lnTo>
                  <a:pt x="5227732" y="4517632"/>
                </a:lnTo>
                <a:lnTo>
                  <a:pt x="0" y="4517632"/>
                </a:lnTo>
                <a:lnTo>
                  <a:pt x="0" y="0"/>
                </a:lnTo>
                <a:close/>
              </a:path>
            </a:pathLst>
          </a:custGeom>
          <a:blipFill>
            <a:blip r:embed="rId5">
              <a:alphaModFix amt="62000"/>
            </a:blip>
            <a:stretch>
              <a:fillRect/>
            </a:stretch>
          </a:blipFill>
        </p:spPr>
        <p:txBody>
          <a:bodyPr/>
          <a:lstStyle/>
          <a:p>
            <a:endParaRPr lang="en-US"/>
          </a:p>
        </p:txBody>
      </p:sp>
      <p:sp>
        <p:nvSpPr>
          <p:cNvPr id="5" name="Freeform 5"/>
          <p:cNvSpPr/>
          <p:nvPr/>
        </p:nvSpPr>
        <p:spPr>
          <a:xfrm flipH="1" flipV="1">
            <a:off x="-176066" y="6867412"/>
            <a:ext cx="4222895" cy="3649285"/>
          </a:xfrm>
          <a:custGeom>
            <a:avLst/>
            <a:gdLst/>
            <a:ahLst/>
            <a:cxnLst/>
            <a:rect l="l" t="t" r="r" b="b"/>
            <a:pathLst>
              <a:path w="4222895" h="3649285">
                <a:moveTo>
                  <a:pt x="4222896" y="3649286"/>
                </a:moveTo>
                <a:lnTo>
                  <a:pt x="0" y="3649286"/>
                </a:lnTo>
                <a:lnTo>
                  <a:pt x="0" y="0"/>
                </a:lnTo>
                <a:lnTo>
                  <a:pt x="4222896" y="0"/>
                </a:lnTo>
                <a:lnTo>
                  <a:pt x="4222896" y="3649286"/>
                </a:lnTo>
                <a:close/>
              </a:path>
            </a:pathLst>
          </a:custGeom>
          <a:blipFill>
            <a:blip r:embed="rId5">
              <a:alphaModFix amt="62000"/>
            </a:blip>
            <a:stretch>
              <a:fillRect/>
            </a:stretch>
          </a:blipFill>
        </p:spPr>
        <p:txBody>
          <a:bodyPr/>
          <a:lstStyle/>
          <a:p>
            <a:endParaRPr lang="en-US"/>
          </a:p>
        </p:txBody>
      </p:sp>
      <p:sp>
        <p:nvSpPr>
          <p:cNvPr id="6" name="Freeform 6"/>
          <p:cNvSpPr/>
          <p:nvPr/>
        </p:nvSpPr>
        <p:spPr>
          <a:xfrm flipH="1" flipV="1">
            <a:off x="14535190" y="7778549"/>
            <a:ext cx="5448219" cy="5016902"/>
          </a:xfrm>
          <a:custGeom>
            <a:avLst/>
            <a:gdLst/>
            <a:ahLst/>
            <a:cxnLst/>
            <a:rect l="l" t="t" r="r" b="b"/>
            <a:pathLst>
              <a:path w="5448219" h="5016902">
                <a:moveTo>
                  <a:pt x="5448220" y="5016902"/>
                </a:moveTo>
                <a:lnTo>
                  <a:pt x="0" y="5016902"/>
                </a:lnTo>
                <a:lnTo>
                  <a:pt x="0" y="0"/>
                </a:lnTo>
                <a:lnTo>
                  <a:pt x="5448220" y="0"/>
                </a:lnTo>
                <a:lnTo>
                  <a:pt x="5448220" y="5016902"/>
                </a:lnTo>
                <a:close/>
              </a:path>
            </a:pathLst>
          </a:custGeom>
          <a:blipFill>
            <a:blip r:embed="rId2">
              <a:alphaModFix amt="19999"/>
              <a:extLst>
                <a:ext uri="{96DAC541-7B7A-43D3-8B79-37D633B846F1}">
                  <asvg:svgBlip xmlns:asvg="http://schemas.microsoft.com/office/drawing/2016/SVG/main" r:embed="rId3"/>
                </a:ext>
              </a:extLst>
            </a:blip>
            <a:stretch>
              <a:fillRect/>
            </a:stretch>
          </a:blipFill>
        </p:spPr>
        <p:txBody>
          <a:bodyPr/>
          <a:lstStyle/>
          <a:p>
            <a:endParaRPr lang="en-US"/>
          </a:p>
        </p:txBody>
      </p:sp>
      <p:sp>
        <p:nvSpPr>
          <p:cNvPr id="7" name="TextBox 7"/>
          <p:cNvSpPr txBox="1"/>
          <p:nvPr/>
        </p:nvSpPr>
        <p:spPr>
          <a:xfrm>
            <a:off x="2619345" y="176072"/>
            <a:ext cx="13049309" cy="1980926"/>
          </a:xfrm>
          <a:prstGeom prst="rect">
            <a:avLst/>
          </a:prstGeom>
        </p:spPr>
        <p:txBody>
          <a:bodyPr lIns="0" tIns="0" rIns="0" bIns="0" rtlCol="0" anchor="t">
            <a:spAutoFit/>
          </a:bodyPr>
          <a:lstStyle/>
          <a:p>
            <a:pPr algn="ctr">
              <a:lnSpc>
                <a:spcPts val="14597"/>
              </a:lnSpc>
            </a:pPr>
            <a:r>
              <a:rPr lang="en-US" sz="10426">
                <a:solidFill>
                  <a:srgbClr val="141619"/>
                </a:solidFill>
                <a:latin typeface="Kabel"/>
                <a:ea typeface="Kabel"/>
                <a:cs typeface="Kabel"/>
                <a:sym typeface="Kabel"/>
              </a:rPr>
              <a:t>Academics</a:t>
            </a:r>
          </a:p>
        </p:txBody>
      </p:sp>
      <p:sp>
        <p:nvSpPr>
          <p:cNvPr id="8" name="TextBox 8"/>
          <p:cNvSpPr txBox="1"/>
          <p:nvPr/>
        </p:nvSpPr>
        <p:spPr>
          <a:xfrm>
            <a:off x="2896270" y="2267247"/>
            <a:ext cx="12132895" cy="2036573"/>
          </a:xfrm>
          <a:prstGeom prst="rect">
            <a:avLst/>
          </a:prstGeom>
        </p:spPr>
        <p:txBody>
          <a:bodyPr lIns="0" tIns="0" rIns="0" bIns="0" rtlCol="0" anchor="t">
            <a:spAutoFit/>
          </a:bodyPr>
          <a:lstStyle/>
          <a:p>
            <a:pPr marL="1209032" lvl="1" indent="-604516" algn="l">
              <a:lnSpc>
                <a:spcPts val="7783"/>
              </a:lnSpc>
              <a:buFont typeface="Arial"/>
              <a:buChar char="•"/>
            </a:pPr>
            <a:r>
              <a:rPr lang="en-US" sz="5599" b="1">
                <a:solidFill>
                  <a:srgbClr val="435234"/>
                </a:solidFill>
                <a:latin typeface="Kabel Ultra-Bold"/>
                <a:ea typeface="Kabel Ultra-Bold"/>
                <a:cs typeface="Kabel Ultra-Bold"/>
                <a:sym typeface="Kabel Ultra-Bold"/>
              </a:rPr>
              <a:t>All core content subjects now have curriculum</a:t>
            </a:r>
          </a:p>
        </p:txBody>
      </p:sp>
      <p:sp>
        <p:nvSpPr>
          <p:cNvPr id="9" name="TextBox 9"/>
          <p:cNvSpPr txBox="1"/>
          <p:nvPr/>
        </p:nvSpPr>
        <p:spPr>
          <a:xfrm>
            <a:off x="2896270" y="4626449"/>
            <a:ext cx="12132895" cy="2036573"/>
          </a:xfrm>
          <a:prstGeom prst="rect">
            <a:avLst/>
          </a:prstGeom>
        </p:spPr>
        <p:txBody>
          <a:bodyPr lIns="0" tIns="0" rIns="0" bIns="0" rtlCol="0" anchor="t">
            <a:spAutoFit/>
          </a:bodyPr>
          <a:lstStyle/>
          <a:p>
            <a:pPr marL="1209032" lvl="1" indent="-604516" algn="l">
              <a:lnSpc>
                <a:spcPts val="7783"/>
              </a:lnSpc>
              <a:buFont typeface="Arial"/>
              <a:buChar char="•"/>
            </a:pPr>
            <a:r>
              <a:rPr lang="en-US" sz="5599" b="1">
                <a:solidFill>
                  <a:srgbClr val="435234"/>
                </a:solidFill>
                <a:latin typeface="Kabel Ultra-Bold"/>
                <a:ea typeface="Kabel Ultra-Bold"/>
                <a:cs typeface="Kabel Ultra-Bold"/>
                <a:sym typeface="Kabel Ultra-Bold"/>
              </a:rPr>
              <a:t>Administrators are using a new system to conduct walk throughs</a:t>
            </a:r>
          </a:p>
        </p:txBody>
      </p:sp>
      <p:sp>
        <p:nvSpPr>
          <p:cNvPr id="10" name="TextBox 10"/>
          <p:cNvSpPr txBox="1"/>
          <p:nvPr/>
        </p:nvSpPr>
        <p:spPr>
          <a:xfrm>
            <a:off x="2896270" y="7061834"/>
            <a:ext cx="12132895" cy="1055497"/>
          </a:xfrm>
          <a:prstGeom prst="rect">
            <a:avLst/>
          </a:prstGeom>
        </p:spPr>
        <p:txBody>
          <a:bodyPr lIns="0" tIns="0" rIns="0" bIns="0" rtlCol="0" anchor="t">
            <a:spAutoFit/>
          </a:bodyPr>
          <a:lstStyle/>
          <a:p>
            <a:pPr marL="1209041" lvl="1" indent="-604520" algn="l">
              <a:lnSpc>
                <a:spcPts val="7784"/>
              </a:lnSpc>
              <a:buFont typeface="Arial"/>
              <a:buChar char="•"/>
            </a:pPr>
            <a:r>
              <a:rPr lang="en-US" sz="5600" b="1">
                <a:solidFill>
                  <a:srgbClr val="435234"/>
                </a:solidFill>
                <a:latin typeface="Kabel Ultra-Bold"/>
                <a:ea typeface="Kabel Ultra-Bold"/>
                <a:cs typeface="Kabel Ultra-Bold"/>
                <a:sym typeface="Kabel Ultra-Bold"/>
              </a:rPr>
              <a:t>PLC meetings have already begun</a:t>
            </a:r>
          </a:p>
        </p:txBody>
      </p:sp>
      <p:sp>
        <p:nvSpPr>
          <p:cNvPr id="11" name="Freeform 11"/>
          <p:cNvSpPr/>
          <p:nvPr/>
        </p:nvSpPr>
        <p:spPr>
          <a:xfrm rot="10495136" flipH="1" flipV="1">
            <a:off x="-805465" y="2588441"/>
            <a:ext cx="2628579" cy="2420483"/>
          </a:xfrm>
          <a:custGeom>
            <a:avLst/>
            <a:gdLst/>
            <a:ahLst/>
            <a:cxnLst/>
            <a:rect l="l" t="t" r="r" b="b"/>
            <a:pathLst>
              <a:path w="2628579" h="2420483">
                <a:moveTo>
                  <a:pt x="2628579" y="2420483"/>
                </a:moveTo>
                <a:lnTo>
                  <a:pt x="0" y="2420483"/>
                </a:lnTo>
                <a:lnTo>
                  <a:pt x="0" y="0"/>
                </a:lnTo>
                <a:lnTo>
                  <a:pt x="2628579" y="0"/>
                </a:lnTo>
                <a:lnTo>
                  <a:pt x="2628579" y="2420483"/>
                </a:lnTo>
                <a:close/>
              </a:path>
            </a:pathLst>
          </a:custGeom>
          <a:blipFill>
            <a:blip r:embed="rId2">
              <a:alphaModFix amt="19999"/>
              <a:extLst>
                <a:ext uri="{96DAC541-7B7A-43D3-8B79-37D633B846F1}">
                  <asvg:svgBlip xmlns:asvg="http://schemas.microsoft.com/office/drawing/2016/SVG/main" r:embed="rId3"/>
                </a:ext>
              </a:extLst>
            </a:blip>
            <a:stretch>
              <a:fillRect/>
            </a:stretch>
          </a:blipFill>
        </p:spPr>
        <p:txBody>
          <a:bodyPr/>
          <a:lstStyle/>
          <a:p>
            <a:endParaRPr lang="en-US"/>
          </a:p>
        </p:txBody>
      </p:sp>
      <p:sp>
        <p:nvSpPr>
          <p:cNvPr id="12" name="Freeform 12"/>
          <p:cNvSpPr/>
          <p:nvPr/>
        </p:nvSpPr>
        <p:spPr>
          <a:xfrm rot="10495136" flipH="1" flipV="1">
            <a:off x="2998290" y="-634120"/>
            <a:ext cx="2628579" cy="2420483"/>
          </a:xfrm>
          <a:custGeom>
            <a:avLst/>
            <a:gdLst/>
            <a:ahLst/>
            <a:cxnLst/>
            <a:rect l="l" t="t" r="r" b="b"/>
            <a:pathLst>
              <a:path w="2628579" h="2420483">
                <a:moveTo>
                  <a:pt x="2628579" y="2420483"/>
                </a:moveTo>
                <a:lnTo>
                  <a:pt x="0" y="2420483"/>
                </a:lnTo>
                <a:lnTo>
                  <a:pt x="0" y="0"/>
                </a:lnTo>
                <a:lnTo>
                  <a:pt x="2628579" y="0"/>
                </a:lnTo>
                <a:lnTo>
                  <a:pt x="2628579" y="2420483"/>
                </a:lnTo>
                <a:close/>
              </a:path>
            </a:pathLst>
          </a:custGeom>
          <a:blipFill>
            <a:blip r:embed="rId2">
              <a:alphaModFix amt="19999"/>
              <a:extLst>
                <a:ext uri="{96DAC541-7B7A-43D3-8B79-37D633B846F1}">
                  <asvg:svgBlip xmlns:asvg="http://schemas.microsoft.com/office/drawing/2016/SVG/main" r:embed="rId3"/>
                </a:ext>
              </a:extLst>
            </a:blip>
            <a:stretch>
              <a:fillRect/>
            </a:stretch>
          </a:blipFill>
        </p:spPr>
        <p:txBody>
          <a:bodyPr/>
          <a:lstStyle/>
          <a:p>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98976" y="-1112126"/>
            <a:ext cx="5448219" cy="5016902"/>
          </a:xfrm>
          <a:custGeom>
            <a:avLst/>
            <a:gdLst/>
            <a:ahLst/>
            <a:cxnLst/>
            <a:rect l="l" t="t" r="r" b="b"/>
            <a:pathLst>
              <a:path w="5448219" h="5016902">
                <a:moveTo>
                  <a:pt x="0" y="0"/>
                </a:moveTo>
                <a:lnTo>
                  <a:pt x="5448220" y="0"/>
                </a:lnTo>
                <a:lnTo>
                  <a:pt x="5448220" y="5016902"/>
                </a:lnTo>
                <a:lnTo>
                  <a:pt x="0" y="5016902"/>
                </a:lnTo>
                <a:lnTo>
                  <a:pt x="0" y="0"/>
                </a:lnTo>
                <a:close/>
              </a:path>
            </a:pathLst>
          </a:custGeom>
          <a:blipFill>
            <a:blip r:embed="rId2">
              <a:alphaModFix amt="48000"/>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p:cNvSpPr/>
          <p:nvPr/>
        </p:nvSpPr>
        <p:spPr>
          <a:xfrm>
            <a:off x="-176066" y="-3525521"/>
            <a:ext cx="18640132" cy="18640132"/>
          </a:xfrm>
          <a:custGeom>
            <a:avLst/>
            <a:gdLst/>
            <a:ahLst/>
            <a:cxnLst/>
            <a:rect l="l" t="t" r="r" b="b"/>
            <a:pathLst>
              <a:path w="18640132" h="18640132">
                <a:moveTo>
                  <a:pt x="0" y="0"/>
                </a:moveTo>
                <a:lnTo>
                  <a:pt x="18640132" y="0"/>
                </a:lnTo>
                <a:lnTo>
                  <a:pt x="18640132" y="18640132"/>
                </a:lnTo>
                <a:lnTo>
                  <a:pt x="0" y="18640132"/>
                </a:lnTo>
                <a:lnTo>
                  <a:pt x="0" y="0"/>
                </a:lnTo>
                <a:close/>
              </a:path>
            </a:pathLst>
          </a:custGeom>
          <a:blipFill>
            <a:blip r:embed="rId4">
              <a:alphaModFix amt="68000"/>
            </a:blip>
            <a:stretch>
              <a:fillRect/>
            </a:stretch>
          </a:blipFill>
        </p:spPr>
        <p:txBody>
          <a:bodyPr/>
          <a:lstStyle/>
          <a:p>
            <a:endParaRPr lang="en-US"/>
          </a:p>
        </p:txBody>
      </p:sp>
      <p:sp>
        <p:nvSpPr>
          <p:cNvPr id="4" name="Freeform 4"/>
          <p:cNvSpPr/>
          <p:nvPr/>
        </p:nvSpPr>
        <p:spPr>
          <a:xfrm>
            <a:off x="14345125" y="-612856"/>
            <a:ext cx="5227732" cy="4517632"/>
          </a:xfrm>
          <a:custGeom>
            <a:avLst/>
            <a:gdLst/>
            <a:ahLst/>
            <a:cxnLst/>
            <a:rect l="l" t="t" r="r" b="b"/>
            <a:pathLst>
              <a:path w="5227732" h="4517632">
                <a:moveTo>
                  <a:pt x="0" y="0"/>
                </a:moveTo>
                <a:lnTo>
                  <a:pt x="5227732" y="0"/>
                </a:lnTo>
                <a:lnTo>
                  <a:pt x="5227732" y="4517632"/>
                </a:lnTo>
                <a:lnTo>
                  <a:pt x="0" y="4517632"/>
                </a:lnTo>
                <a:lnTo>
                  <a:pt x="0" y="0"/>
                </a:lnTo>
                <a:close/>
              </a:path>
            </a:pathLst>
          </a:custGeom>
          <a:blipFill>
            <a:blip r:embed="rId5">
              <a:alphaModFix amt="62000"/>
            </a:blip>
            <a:stretch>
              <a:fillRect/>
            </a:stretch>
          </a:blipFill>
        </p:spPr>
        <p:txBody>
          <a:bodyPr/>
          <a:lstStyle/>
          <a:p>
            <a:endParaRPr lang="en-US"/>
          </a:p>
        </p:txBody>
      </p:sp>
      <p:sp>
        <p:nvSpPr>
          <p:cNvPr id="5" name="Freeform 5"/>
          <p:cNvSpPr/>
          <p:nvPr/>
        </p:nvSpPr>
        <p:spPr>
          <a:xfrm flipH="1" flipV="1">
            <a:off x="-798976" y="7247381"/>
            <a:ext cx="4222895" cy="3649285"/>
          </a:xfrm>
          <a:custGeom>
            <a:avLst/>
            <a:gdLst/>
            <a:ahLst/>
            <a:cxnLst/>
            <a:rect l="l" t="t" r="r" b="b"/>
            <a:pathLst>
              <a:path w="4222895" h="3649285">
                <a:moveTo>
                  <a:pt x="4222895" y="3649285"/>
                </a:moveTo>
                <a:lnTo>
                  <a:pt x="0" y="3649285"/>
                </a:lnTo>
                <a:lnTo>
                  <a:pt x="0" y="0"/>
                </a:lnTo>
                <a:lnTo>
                  <a:pt x="4222895" y="0"/>
                </a:lnTo>
                <a:lnTo>
                  <a:pt x="4222895" y="3649285"/>
                </a:lnTo>
                <a:close/>
              </a:path>
            </a:pathLst>
          </a:custGeom>
          <a:blipFill>
            <a:blip r:embed="rId5">
              <a:alphaModFix amt="62000"/>
            </a:blip>
            <a:stretch>
              <a:fillRect/>
            </a:stretch>
          </a:blipFill>
        </p:spPr>
        <p:txBody>
          <a:bodyPr/>
          <a:lstStyle/>
          <a:p>
            <a:endParaRPr lang="en-US"/>
          </a:p>
        </p:txBody>
      </p:sp>
      <p:sp>
        <p:nvSpPr>
          <p:cNvPr id="6" name="Freeform 6"/>
          <p:cNvSpPr/>
          <p:nvPr/>
        </p:nvSpPr>
        <p:spPr>
          <a:xfrm flipH="1" flipV="1">
            <a:off x="14535190" y="7778549"/>
            <a:ext cx="5448219" cy="5016902"/>
          </a:xfrm>
          <a:custGeom>
            <a:avLst/>
            <a:gdLst/>
            <a:ahLst/>
            <a:cxnLst/>
            <a:rect l="l" t="t" r="r" b="b"/>
            <a:pathLst>
              <a:path w="5448219" h="5016902">
                <a:moveTo>
                  <a:pt x="5448220" y="5016902"/>
                </a:moveTo>
                <a:lnTo>
                  <a:pt x="0" y="5016902"/>
                </a:lnTo>
                <a:lnTo>
                  <a:pt x="0" y="0"/>
                </a:lnTo>
                <a:lnTo>
                  <a:pt x="5448220" y="0"/>
                </a:lnTo>
                <a:lnTo>
                  <a:pt x="5448220" y="5016902"/>
                </a:lnTo>
                <a:close/>
              </a:path>
            </a:pathLst>
          </a:custGeom>
          <a:blipFill>
            <a:blip r:embed="rId2">
              <a:alphaModFix amt="19999"/>
              <a:extLst>
                <a:ext uri="{96DAC541-7B7A-43D3-8B79-37D633B846F1}">
                  <asvg:svgBlip xmlns:asvg="http://schemas.microsoft.com/office/drawing/2016/SVG/main" r:embed="rId3"/>
                </a:ext>
              </a:extLst>
            </a:blip>
            <a:stretch>
              <a:fillRect/>
            </a:stretch>
          </a:blipFill>
        </p:spPr>
        <p:txBody>
          <a:bodyPr/>
          <a:lstStyle/>
          <a:p>
            <a:endParaRPr lang="en-US"/>
          </a:p>
        </p:txBody>
      </p:sp>
      <p:sp>
        <p:nvSpPr>
          <p:cNvPr id="7" name="Freeform 7"/>
          <p:cNvSpPr/>
          <p:nvPr/>
        </p:nvSpPr>
        <p:spPr>
          <a:xfrm rot="10495136" flipH="1" flipV="1">
            <a:off x="-805465" y="2588441"/>
            <a:ext cx="2628579" cy="2420483"/>
          </a:xfrm>
          <a:custGeom>
            <a:avLst/>
            <a:gdLst/>
            <a:ahLst/>
            <a:cxnLst/>
            <a:rect l="l" t="t" r="r" b="b"/>
            <a:pathLst>
              <a:path w="2628579" h="2420483">
                <a:moveTo>
                  <a:pt x="2628579" y="2420483"/>
                </a:moveTo>
                <a:lnTo>
                  <a:pt x="0" y="2420483"/>
                </a:lnTo>
                <a:lnTo>
                  <a:pt x="0" y="0"/>
                </a:lnTo>
                <a:lnTo>
                  <a:pt x="2628579" y="0"/>
                </a:lnTo>
                <a:lnTo>
                  <a:pt x="2628579" y="2420483"/>
                </a:lnTo>
                <a:close/>
              </a:path>
            </a:pathLst>
          </a:custGeom>
          <a:blipFill>
            <a:blip r:embed="rId2">
              <a:alphaModFix amt="19999"/>
              <a:extLst>
                <a:ext uri="{96DAC541-7B7A-43D3-8B79-37D633B846F1}">
                  <asvg:svgBlip xmlns:asvg="http://schemas.microsoft.com/office/drawing/2016/SVG/main" r:embed="rId3"/>
                </a:ext>
              </a:extLst>
            </a:blip>
            <a:stretch>
              <a:fillRect/>
            </a:stretch>
          </a:blipFill>
        </p:spPr>
        <p:txBody>
          <a:bodyPr/>
          <a:lstStyle/>
          <a:p>
            <a:endParaRPr lang="en-US"/>
          </a:p>
        </p:txBody>
      </p:sp>
      <p:sp>
        <p:nvSpPr>
          <p:cNvPr id="8" name="Freeform 8"/>
          <p:cNvSpPr/>
          <p:nvPr/>
        </p:nvSpPr>
        <p:spPr>
          <a:xfrm rot="10495136" flipH="1" flipV="1">
            <a:off x="2998290" y="-634120"/>
            <a:ext cx="2628579" cy="2420483"/>
          </a:xfrm>
          <a:custGeom>
            <a:avLst/>
            <a:gdLst/>
            <a:ahLst/>
            <a:cxnLst/>
            <a:rect l="l" t="t" r="r" b="b"/>
            <a:pathLst>
              <a:path w="2628579" h="2420483">
                <a:moveTo>
                  <a:pt x="2628579" y="2420483"/>
                </a:moveTo>
                <a:lnTo>
                  <a:pt x="0" y="2420483"/>
                </a:lnTo>
                <a:lnTo>
                  <a:pt x="0" y="0"/>
                </a:lnTo>
                <a:lnTo>
                  <a:pt x="2628579" y="0"/>
                </a:lnTo>
                <a:lnTo>
                  <a:pt x="2628579" y="2420483"/>
                </a:lnTo>
                <a:close/>
              </a:path>
            </a:pathLst>
          </a:custGeom>
          <a:blipFill>
            <a:blip r:embed="rId2">
              <a:alphaModFix amt="19999"/>
              <a:extLst>
                <a:ext uri="{96DAC541-7B7A-43D3-8B79-37D633B846F1}">
                  <asvg:svgBlip xmlns:asvg="http://schemas.microsoft.com/office/drawing/2016/SVG/main" r:embed="rId3"/>
                </a:ext>
              </a:extLst>
            </a:blip>
            <a:stretch>
              <a:fillRect/>
            </a:stretch>
          </a:blipFill>
        </p:spPr>
        <p:txBody>
          <a:bodyPr/>
          <a:lstStyle/>
          <a:p>
            <a:endParaRPr lang="en-US"/>
          </a:p>
        </p:txBody>
      </p:sp>
      <p:sp>
        <p:nvSpPr>
          <p:cNvPr id="9" name="Freeform 9"/>
          <p:cNvSpPr/>
          <p:nvPr/>
        </p:nvSpPr>
        <p:spPr>
          <a:xfrm>
            <a:off x="0" y="259131"/>
            <a:ext cx="18288000" cy="10027869"/>
          </a:xfrm>
          <a:custGeom>
            <a:avLst/>
            <a:gdLst/>
            <a:ahLst/>
            <a:cxnLst/>
            <a:rect l="l" t="t" r="r" b="b"/>
            <a:pathLst>
              <a:path w="18288000" h="10027869">
                <a:moveTo>
                  <a:pt x="0" y="0"/>
                </a:moveTo>
                <a:lnTo>
                  <a:pt x="18288000" y="0"/>
                </a:lnTo>
                <a:lnTo>
                  <a:pt x="18288000" y="10027869"/>
                </a:lnTo>
                <a:lnTo>
                  <a:pt x="0" y="10027869"/>
                </a:lnTo>
                <a:lnTo>
                  <a:pt x="0" y="0"/>
                </a:lnTo>
                <a:close/>
              </a:path>
            </a:pathLst>
          </a:custGeom>
          <a:blipFill>
            <a:blip r:embed="rId6"/>
            <a:stretch>
              <a:fillRect t="-6991" b="-6991"/>
            </a:stretch>
          </a:blipFill>
        </p:spPr>
        <p:txBody>
          <a:bodyPr/>
          <a:lstStyle/>
          <a:p>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98976" y="-1112126"/>
            <a:ext cx="5448219" cy="5016902"/>
          </a:xfrm>
          <a:custGeom>
            <a:avLst/>
            <a:gdLst/>
            <a:ahLst/>
            <a:cxnLst/>
            <a:rect l="l" t="t" r="r" b="b"/>
            <a:pathLst>
              <a:path w="5448219" h="5016902">
                <a:moveTo>
                  <a:pt x="0" y="0"/>
                </a:moveTo>
                <a:lnTo>
                  <a:pt x="5448220" y="0"/>
                </a:lnTo>
                <a:lnTo>
                  <a:pt x="5448220" y="5016902"/>
                </a:lnTo>
                <a:lnTo>
                  <a:pt x="0" y="5016902"/>
                </a:lnTo>
                <a:lnTo>
                  <a:pt x="0" y="0"/>
                </a:lnTo>
                <a:close/>
              </a:path>
            </a:pathLst>
          </a:custGeom>
          <a:blipFill>
            <a:blip r:embed="rId2">
              <a:alphaModFix amt="48000"/>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p:cNvSpPr/>
          <p:nvPr/>
        </p:nvSpPr>
        <p:spPr>
          <a:xfrm>
            <a:off x="-176066" y="-3525521"/>
            <a:ext cx="18640132" cy="18640132"/>
          </a:xfrm>
          <a:custGeom>
            <a:avLst/>
            <a:gdLst/>
            <a:ahLst/>
            <a:cxnLst/>
            <a:rect l="l" t="t" r="r" b="b"/>
            <a:pathLst>
              <a:path w="18640132" h="18640132">
                <a:moveTo>
                  <a:pt x="0" y="0"/>
                </a:moveTo>
                <a:lnTo>
                  <a:pt x="18640132" y="0"/>
                </a:lnTo>
                <a:lnTo>
                  <a:pt x="18640132" y="18640132"/>
                </a:lnTo>
                <a:lnTo>
                  <a:pt x="0" y="18640132"/>
                </a:lnTo>
                <a:lnTo>
                  <a:pt x="0" y="0"/>
                </a:lnTo>
                <a:close/>
              </a:path>
            </a:pathLst>
          </a:custGeom>
          <a:blipFill>
            <a:blip r:embed="rId4">
              <a:alphaModFix amt="68000"/>
            </a:blip>
            <a:stretch>
              <a:fillRect/>
            </a:stretch>
          </a:blipFill>
        </p:spPr>
        <p:txBody>
          <a:bodyPr/>
          <a:lstStyle/>
          <a:p>
            <a:endParaRPr lang="en-US"/>
          </a:p>
        </p:txBody>
      </p:sp>
      <p:sp>
        <p:nvSpPr>
          <p:cNvPr id="4" name="Freeform 4"/>
          <p:cNvSpPr/>
          <p:nvPr/>
        </p:nvSpPr>
        <p:spPr>
          <a:xfrm>
            <a:off x="14345125" y="-612856"/>
            <a:ext cx="5227732" cy="4517632"/>
          </a:xfrm>
          <a:custGeom>
            <a:avLst/>
            <a:gdLst/>
            <a:ahLst/>
            <a:cxnLst/>
            <a:rect l="l" t="t" r="r" b="b"/>
            <a:pathLst>
              <a:path w="5227732" h="4517632">
                <a:moveTo>
                  <a:pt x="0" y="0"/>
                </a:moveTo>
                <a:lnTo>
                  <a:pt x="5227732" y="0"/>
                </a:lnTo>
                <a:lnTo>
                  <a:pt x="5227732" y="4517632"/>
                </a:lnTo>
                <a:lnTo>
                  <a:pt x="0" y="4517632"/>
                </a:lnTo>
                <a:lnTo>
                  <a:pt x="0" y="0"/>
                </a:lnTo>
                <a:close/>
              </a:path>
            </a:pathLst>
          </a:custGeom>
          <a:blipFill>
            <a:blip r:embed="rId5">
              <a:alphaModFix amt="62000"/>
            </a:blip>
            <a:stretch>
              <a:fillRect/>
            </a:stretch>
          </a:blipFill>
        </p:spPr>
        <p:txBody>
          <a:bodyPr/>
          <a:lstStyle/>
          <a:p>
            <a:endParaRPr lang="en-US"/>
          </a:p>
        </p:txBody>
      </p:sp>
      <p:sp>
        <p:nvSpPr>
          <p:cNvPr id="5" name="Freeform 5"/>
          <p:cNvSpPr/>
          <p:nvPr/>
        </p:nvSpPr>
        <p:spPr>
          <a:xfrm flipH="1" flipV="1">
            <a:off x="-798976" y="7247381"/>
            <a:ext cx="4222895" cy="3649285"/>
          </a:xfrm>
          <a:custGeom>
            <a:avLst/>
            <a:gdLst/>
            <a:ahLst/>
            <a:cxnLst/>
            <a:rect l="l" t="t" r="r" b="b"/>
            <a:pathLst>
              <a:path w="4222895" h="3649285">
                <a:moveTo>
                  <a:pt x="4222895" y="3649285"/>
                </a:moveTo>
                <a:lnTo>
                  <a:pt x="0" y="3649285"/>
                </a:lnTo>
                <a:lnTo>
                  <a:pt x="0" y="0"/>
                </a:lnTo>
                <a:lnTo>
                  <a:pt x="4222895" y="0"/>
                </a:lnTo>
                <a:lnTo>
                  <a:pt x="4222895" y="3649285"/>
                </a:lnTo>
                <a:close/>
              </a:path>
            </a:pathLst>
          </a:custGeom>
          <a:blipFill>
            <a:blip r:embed="rId5">
              <a:alphaModFix amt="62000"/>
            </a:blip>
            <a:stretch>
              <a:fillRect/>
            </a:stretch>
          </a:blipFill>
        </p:spPr>
        <p:txBody>
          <a:bodyPr/>
          <a:lstStyle/>
          <a:p>
            <a:endParaRPr lang="en-US"/>
          </a:p>
        </p:txBody>
      </p:sp>
      <p:sp>
        <p:nvSpPr>
          <p:cNvPr id="6" name="Freeform 6"/>
          <p:cNvSpPr/>
          <p:nvPr/>
        </p:nvSpPr>
        <p:spPr>
          <a:xfrm flipH="1" flipV="1">
            <a:off x="14535190" y="7778549"/>
            <a:ext cx="5448219" cy="5016902"/>
          </a:xfrm>
          <a:custGeom>
            <a:avLst/>
            <a:gdLst/>
            <a:ahLst/>
            <a:cxnLst/>
            <a:rect l="l" t="t" r="r" b="b"/>
            <a:pathLst>
              <a:path w="5448219" h="5016902">
                <a:moveTo>
                  <a:pt x="5448220" y="5016902"/>
                </a:moveTo>
                <a:lnTo>
                  <a:pt x="0" y="5016902"/>
                </a:lnTo>
                <a:lnTo>
                  <a:pt x="0" y="0"/>
                </a:lnTo>
                <a:lnTo>
                  <a:pt x="5448220" y="0"/>
                </a:lnTo>
                <a:lnTo>
                  <a:pt x="5448220" y="5016902"/>
                </a:lnTo>
                <a:close/>
              </a:path>
            </a:pathLst>
          </a:custGeom>
          <a:blipFill>
            <a:blip r:embed="rId2">
              <a:alphaModFix amt="19999"/>
              <a:extLst>
                <a:ext uri="{96DAC541-7B7A-43D3-8B79-37D633B846F1}">
                  <asvg:svgBlip xmlns:asvg="http://schemas.microsoft.com/office/drawing/2016/SVG/main" r:embed="rId3"/>
                </a:ext>
              </a:extLst>
            </a:blip>
            <a:stretch>
              <a:fillRect/>
            </a:stretch>
          </a:blipFill>
        </p:spPr>
        <p:txBody>
          <a:bodyPr/>
          <a:lstStyle/>
          <a:p>
            <a:endParaRPr lang="en-US"/>
          </a:p>
        </p:txBody>
      </p:sp>
      <p:sp>
        <p:nvSpPr>
          <p:cNvPr id="7" name="Freeform 7"/>
          <p:cNvSpPr/>
          <p:nvPr/>
        </p:nvSpPr>
        <p:spPr>
          <a:xfrm rot="10495136" flipH="1" flipV="1">
            <a:off x="-805465" y="2588441"/>
            <a:ext cx="2628579" cy="2420483"/>
          </a:xfrm>
          <a:custGeom>
            <a:avLst/>
            <a:gdLst/>
            <a:ahLst/>
            <a:cxnLst/>
            <a:rect l="l" t="t" r="r" b="b"/>
            <a:pathLst>
              <a:path w="2628579" h="2420483">
                <a:moveTo>
                  <a:pt x="2628579" y="2420483"/>
                </a:moveTo>
                <a:lnTo>
                  <a:pt x="0" y="2420483"/>
                </a:lnTo>
                <a:lnTo>
                  <a:pt x="0" y="0"/>
                </a:lnTo>
                <a:lnTo>
                  <a:pt x="2628579" y="0"/>
                </a:lnTo>
                <a:lnTo>
                  <a:pt x="2628579" y="2420483"/>
                </a:lnTo>
                <a:close/>
              </a:path>
            </a:pathLst>
          </a:custGeom>
          <a:blipFill>
            <a:blip r:embed="rId2">
              <a:alphaModFix amt="19999"/>
              <a:extLst>
                <a:ext uri="{96DAC541-7B7A-43D3-8B79-37D633B846F1}">
                  <asvg:svgBlip xmlns:asvg="http://schemas.microsoft.com/office/drawing/2016/SVG/main" r:embed="rId3"/>
                </a:ext>
              </a:extLst>
            </a:blip>
            <a:stretch>
              <a:fillRect/>
            </a:stretch>
          </a:blipFill>
        </p:spPr>
        <p:txBody>
          <a:bodyPr/>
          <a:lstStyle/>
          <a:p>
            <a:endParaRPr lang="en-US"/>
          </a:p>
        </p:txBody>
      </p:sp>
      <p:sp>
        <p:nvSpPr>
          <p:cNvPr id="8" name="Freeform 8"/>
          <p:cNvSpPr/>
          <p:nvPr/>
        </p:nvSpPr>
        <p:spPr>
          <a:xfrm rot="10495136" flipH="1" flipV="1">
            <a:off x="2998290" y="-634120"/>
            <a:ext cx="2628579" cy="2420483"/>
          </a:xfrm>
          <a:custGeom>
            <a:avLst/>
            <a:gdLst/>
            <a:ahLst/>
            <a:cxnLst/>
            <a:rect l="l" t="t" r="r" b="b"/>
            <a:pathLst>
              <a:path w="2628579" h="2420483">
                <a:moveTo>
                  <a:pt x="2628579" y="2420483"/>
                </a:moveTo>
                <a:lnTo>
                  <a:pt x="0" y="2420483"/>
                </a:lnTo>
                <a:lnTo>
                  <a:pt x="0" y="0"/>
                </a:lnTo>
                <a:lnTo>
                  <a:pt x="2628579" y="0"/>
                </a:lnTo>
                <a:lnTo>
                  <a:pt x="2628579" y="2420483"/>
                </a:lnTo>
                <a:close/>
              </a:path>
            </a:pathLst>
          </a:custGeom>
          <a:blipFill>
            <a:blip r:embed="rId2">
              <a:alphaModFix amt="19999"/>
              <a:extLst>
                <a:ext uri="{96DAC541-7B7A-43D3-8B79-37D633B846F1}">
                  <asvg:svgBlip xmlns:asvg="http://schemas.microsoft.com/office/drawing/2016/SVG/main" r:embed="rId3"/>
                </a:ext>
              </a:extLst>
            </a:blip>
            <a:stretch>
              <a:fillRect/>
            </a:stretch>
          </a:blipFill>
        </p:spPr>
        <p:txBody>
          <a:bodyPr/>
          <a:lstStyle/>
          <a:p>
            <a:endParaRPr lang="en-US"/>
          </a:p>
        </p:txBody>
      </p:sp>
      <p:sp>
        <p:nvSpPr>
          <p:cNvPr id="9" name="Freeform 9"/>
          <p:cNvSpPr/>
          <p:nvPr/>
        </p:nvSpPr>
        <p:spPr>
          <a:xfrm>
            <a:off x="-176066" y="-612856"/>
            <a:ext cx="18640132" cy="10899856"/>
          </a:xfrm>
          <a:custGeom>
            <a:avLst/>
            <a:gdLst/>
            <a:ahLst/>
            <a:cxnLst/>
            <a:rect l="l" t="t" r="r" b="b"/>
            <a:pathLst>
              <a:path w="18640132" h="10899856">
                <a:moveTo>
                  <a:pt x="0" y="0"/>
                </a:moveTo>
                <a:lnTo>
                  <a:pt x="18640132" y="0"/>
                </a:lnTo>
                <a:lnTo>
                  <a:pt x="18640132" y="10899856"/>
                </a:lnTo>
                <a:lnTo>
                  <a:pt x="0" y="10899856"/>
                </a:lnTo>
                <a:lnTo>
                  <a:pt x="0" y="0"/>
                </a:lnTo>
                <a:close/>
              </a:path>
            </a:pathLst>
          </a:custGeom>
          <a:blipFill>
            <a:blip r:embed="rId6"/>
            <a:stretch>
              <a:fillRect t="-2159" b="-4723"/>
            </a:stretch>
          </a:blipFill>
        </p:spPr>
        <p:txBody>
          <a:bodyPr/>
          <a:lstStyle/>
          <a:p>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98976" y="-1112126"/>
            <a:ext cx="5448219" cy="5016902"/>
          </a:xfrm>
          <a:custGeom>
            <a:avLst/>
            <a:gdLst/>
            <a:ahLst/>
            <a:cxnLst/>
            <a:rect l="l" t="t" r="r" b="b"/>
            <a:pathLst>
              <a:path w="5448219" h="5016902">
                <a:moveTo>
                  <a:pt x="0" y="0"/>
                </a:moveTo>
                <a:lnTo>
                  <a:pt x="5448220" y="0"/>
                </a:lnTo>
                <a:lnTo>
                  <a:pt x="5448220" y="5016902"/>
                </a:lnTo>
                <a:lnTo>
                  <a:pt x="0" y="5016902"/>
                </a:lnTo>
                <a:lnTo>
                  <a:pt x="0" y="0"/>
                </a:lnTo>
                <a:close/>
              </a:path>
            </a:pathLst>
          </a:custGeom>
          <a:blipFill>
            <a:blip r:embed="rId2">
              <a:alphaModFix amt="48000"/>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p:cNvSpPr/>
          <p:nvPr/>
        </p:nvSpPr>
        <p:spPr>
          <a:xfrm>
            <a:off x="-176066" y="-3525521"/>
            <a:ext cx="18640132" cy="18640132"/>
          </a:xfrm>
          <a:custGeom>
            <a:avLst/>
            <a:gdLst/>
            <a:ahLst/>
            <a:cxnLst/>
            <a:rect l="l" t="t" r="r" b="b"/>
            <a:pathLst>
              <a:path w="18640132" h="18640132">
                <a:moveTo>
                  <a:pt x="0" y="0"/>
                </a:moveTo>
                <a:lnTo>
                  <a:pt x="18640132" y="0"/>
                </a:lnTo>
                <a:lnTo>
                  <a:pt x="18640132" y="18640132"/>
                </a:lnTo>
                <a:lnTo>
                  <a:pt x="0" y="18640132"/>
                </a:lnTo>
                <a:lnTo>
                  <a:pt x="0" y="0"/>
                </a:lnTo>
                <a:close/>
              </a:path>
            </a:pathLst>
          </a:custGeom>
          <a:blipFill>
            <a:blip r:embed="rId4">
              <a:alphaModFix amt="68000"/>
            </a:blip>
            <a:stretch>
              <a:fillRect/>
            </a:stretch>
          </a:blipFill>
        </p:spPr>
        <p:txBody>
          <a:bodyPr/>
          <a:lstStyle/>
          <a:p>
            <a:endParaRPr lang="en-US"/>
          </a:p>
        </p:txBody>
      </p:sp>
      <p:sp>
        <p:nvSpPr>
          <p:cNvPr id="4" name="Freeform 4"/>
          <p:cNvSpPr/>
          <p:nvPr/>
        </p:nvSpPr>
        <p:spPr>
          <a:xfrm>
            <a:off x="14345125" y="-612856"/>
            <a:ext cx="5227732" cy="4517632"/>
          </a:xfrm>
          <a:custGeom>
            <a:avLst/>
            <a:gdLst/>
            <a:ahLst/>
            <a:cxnLst/>
            <a:rect l="l" t="t" r="r" b="b"/>
            <a:pathLst>
              <a:path w="5227732" h="4517632">
                <a:moveTo>
                  <a:pt x="0" y="0"/>
                </a:moveTo>
                <a:lnTo>
                  <a:pt x="5227732" y="0"/>
                </a:lnTo>
                <a:lnTo>
                  <a:pt x="5227732" y="4517632"/>
                </a:lnTo>
                <a:lnTo>
                  <a:pt x="0" y="4517632"/>
                </a:lnTo>
                <a:lnTo>
                  <a:pt x="0" y="0"/>
                </a:lnTo>
                <a:close/>
              </a:path>
            </a:pathLst>
          </a:custGeom>
          <a:blipFill>
            <a:blip r:embed="rId5">
              <a:alphaModFix amt="62000"/>
            </a:blip>
            <a:stretch>
              <a:fillRect/>
            </a:stretch>
          </a:blipFill>
        </p:spPr>
        <p:txBody>
          <a:bodyPr/>
          <a:lstStyle/>
          <a:p>
            <a:endParaRPr lang="en-US"/>
          </a:p>
        </p:txBody>
      </p:sp>
      <p:sp>
        <p:nvSpPr>
          <p:cNvPr id="5" name="Freeform 5"/>
          <p:cNvSpPr/>
          <p:nvPr/>
        </p:nvSpPr>
        <p:spPr>
          <a:xfrm flipH="1" flipV="1">
            <a:off x="-798976" y="7247381"/>
            <a:ext cx="4222895" cy="3649285"/>
          </a:xfrm>
          <a:custGeom>
            <a:avLst/>
            <a:gdLst/>
            <a:ahLst/>
            <a:cxnLst/>
            <a:rect l="l" t="t" r="r" b="b"/>
            <a:pathLst>
              <a:path w="4222895" h="3649285">
                <a:moveTo>
                  <a:pt x="4222895" y="3649285"/>
                </a:moveTo>
                <a:lnTo>
                  <a:pt x="0" y="3649285"/>
                </a:lnTo>
                <a:lnTo>
                  <a:pt x="0" y="0"/>
                </a:lnTo>
                <a:lnTo>
                  <a:pt x="4222895" y="0"/>
                </a:lnTo>
                <a:lnTo>
                  <a:pt x="4222895" y="3649285"/>
                </a:lnTo>
                <a:close/>
              </a:path>
            </a:pathLst>
          </a:custGeom>
          <a:blipFill>
            <a:blip r:embed="rId5">
              <a:alphaModFix amt="62000"/>
            </a:blip>
            <a:stretch>
              <a:fillRect/>
            </a:stretch>
          </a:blipFill>
        </p:spPr>
        <p:txBody>
          <a:bodyPr/>
          <a:lstStyle/>
          <a:p>
            <a:endParaRPr lang="en-US"/>
          </a:p>
        </p:txBody>
      </p:sp>
      <p:sp>
        <p:nvSpPr>
          <p:cNvPr id="6" name="Freeform 6"/>
          <p:cNvSpPr/>
          <p:nvPr/>
        </p:nvSpPr>
        <p:spPr>
          <a:xfrm flipH="1" flipV="1">
            <a:off x="14535190" y="7778549"/>
            <a:ext cx="5448219" cy="5016902"/>
          </a:xfrm>
          <a:custGeom>
            <a:avLst/>
            <a:gdLst/>
            <a:ahLst/>
            <a:cxnLst/>
            <a:rect l="l" t="t" r="r" b="b"/>
            <a:pathLst>
              <a:path w="5448219" h="5016902">
                <a:moveTo>
                  <a:pt x="5448220" y="5016902"/>
                </a:moveTo>
                <a:lnTo>
                  <a:pt x="0" y="5016902"/>
                </a:lnTo>
                <a:lnTo>
                  <a:pt x="0" y="0"/>
                </a:lnTo>
                <a:lnTo>
                  <a:pt x="5448220" y="0"/>
                </a:lnTo>
                <a:lnTo>
                  <a:pt x="5448220" y="5016902"/>
                </a:lnTo>
                <a:close/>
              </a:path>
            </a:pathLst>
          </a:custGeom>
          <a:blipFill>
            <a:blip r:embed="rId2">
              <a:alphaModFix amt="19999"/>
              <a:extLst>
                <a:ext uri="{96DAC541-7B7A-43D3-8B79-37D633B846F1}">
                  <asvg:svgBlip xmlns:asvg="http://schemas.microsoft.com/office/drawing/2016/SVG/main" r:embed="rId3"/>
                </a:ext>
              </a:extLst>
            </a:blip>
            <a:stretch>
              <a:fillRect/>
            </a:stretch>
          </a:blipFill>
        </p:spPr>
        <p:txBody>
          <a:bodyPr/>
          <a:lstStyle/>
          <a:p>
            <a:endParaRPr lang="en-US"/>
          </a:p>
        </p:txBody>
      </p:sp>
      <p:sp>
        <p:nvSpPr>
          <p:cNvPr id="7" name="Freeform 7"/>
          <p:cNvSpPr/>
          <p:nvPr/>
        </p:nvSpPr>
        <p:spPr>
          <a:xfrm rot="10495136" flipH="1" flipV="1">
            <a:off x="-805465" y="2588441"/>
            <a:ext cx="2628579" cy="2420483"/>
          </a:xfrm>
          <a:custGeom>
            <a:avLst/>
            <a:gdLst/>
            <a:ahLst/>
            <a:cxnLst/>
            <a:rect l="l" t="t" r="r" b="b"/>
            <a:pathLst>
              <a:path w="2628579" h="2420483">
                <a:moveTo>
                  <a:pt x="2628579" y="2420483"/>
                </a:moveTo>
                <a:lnTo>
                  <a:pt x="0" y="2420483"/>
                </a:lnTo>
                <a:lnTo>
                  <a:pt x="0" y="0"/>
                </a:lnTo>
                <a:lnTo>
                  <a:pt x="2628579" y="0"/>
                </a:lnTo>
                <a:lnTo>
                  <a:pt x="2628579" y="2420483"/>
                </a:lnTo>
                <a:close/>
              </a:path>
            </a:pathLst>
          </a:custGeom>
          <a:blipFill>
            <a:blip r:embed="rId2">
              <a:alphaModFix amt="19999"/>
              <a:extLst>
                <a:ext uri="{96DAC541-7B7A-43D3-8B79-37D633B846F1}">
                  <asvg:svgBlip xmlns:asvg="http://schemas.microsoft.com/office/drawing/2016/SVG/main" r:embed="rId3"/>
                </a:ext>
              </a:extLst>
            </a:blip>
            <a:stretch>
              <a:fillRect/>
            </a:stretch>
          </a:blipFill>
        </p:spPr>
        <p:txBody>
          <a:bodyPr/>
          <a:lstStyle/>
          <a:p>
            <a:endParaRPr lang="en-US"/>
          </a:p>
        </p:txBody>
      </p:sp>
      <p:sp>
        <p:nvSpPr>
          <p:cNvPr id="8" name="Freeform 8"/>
          <p:cNvSpPr/>
          <p:nvPr/>
        </p:nvSpPr>
        <p:spPr>
          <a:xfrm rot="10495136" flipH="1" flipV="1">
            <a:off x="2998290" y="-634120"/>
            <a:ext cx="2628579" cy="2420483"/>
          </a:xfrm>
          <a:custGeom>
            <a:avLst/>
            <a:gdLst/>
            <a:ahLst/>
            <a:cxnLst/>
            <a:rect l="l" t="t" r="r" b="b"/>
            <a:pathLst>
              <a:path w="2628579" h="2420483">
                <a:moveTo>
                  <a:pt x="2628579" y="2420483"/>
                </a:moveTo>
                <a:lnTo>
                  <a:pt x="0" y="2420483"/>
                </a:lnTo>
                <a:lnTo>
                  <a:pt x="0" y="0"/>
                </a:lnTo>
                <a:lnTo>
                  <a:pt x="2628579" y="0"/>
                </a:lnTo>
                <a:lnTo>
                  <a:pt x="2628579" y="2420483"/>
                </a:lnTo>
                <a:close/>
              </a:path>
            </a:pathLst>
          </a:custGeom>
          <a:blipFill>
            <a:blip r:embed="rId2">
              <a:alphaModFix amt="19999"/>
              <a:extLst>
                <a:ext uri="{96DAC541-7B7A-43D3-8B79-37D633B846F1}">
                  <asvg:svgBlip xmlns:asvg="http://schemas.microsoft.com/office/drawing/2016/SVG/main" r:embed="rId3"/>
                </a:ext>
              </a:extLst>
            </a:blip>
            <a:stretch>
              <a:fillRect/>
            </a:stretch>
          </a:blipFill>
        </p:spPr>
        <p:txBody>
          <a:bodyPr/>
          <a:lstStyle/>
          <a:p>
            <a:endParaRPr lang="en-US"/>
          </a:p>
        </p:txBody>
      </p:sp>
      <p:sp>
        <p:nvSpPr>
          <p:cNvPr id="9" name="Freeform 9"/>
          <p:cNvSpPr/>
          <p:nvPr/>
        </p:nvSpPr>
        <p:spPr>
          <a:xfrm>
            <a:off x="0" y="-745764"/>
            <a:ext cx="18710464" cy="11286249"/>
          </a:xfrm>
          <a:custGeom>
            <a:avLst/>
            <a:gdLst/>
            <a:ahLst/>
            <a:cxnLst/>
            <a:rect l="l" t="t" r="r" b="b"/>
            <a:pathLst>
              <a:path w="18710464" h="11286249">
                <a:moveTo>
                  <a:pt x="0" y="0"/>
                </a:moveTo>
                <a:lnTo>
                  <a:pt x="18710464" y="0"/>
                </a:lnTo>
                <a:lnTo>
                  <a:pt x="18710464" y="11286249"/>
                </a:lnTo>
                <a:lnTo>
                  <a:pt x="0" y="11286249"/>
                </a:lnTo>
                <a:lnTo>
                  <a:pt x="0" y="0"/>
                </a:lnTo>
                <a:close/>
              </a:path>
            </a:pathLst>
          </a:custGeom>
          <a:blipFill>
            <a:blip r:embed="rId6"/>
            <a:stretch>
              <a:fillRect l="-240" t="-545" b="-3317"/>
            </a:stretch>
          </a:blipFill>
        </p:spPr>
        <p:txBody>
          <a:bodyPr/>
          <a:lstStyle/>
          <a:p>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98976" y="-1112126"/>
            <a:ext cx="5448219" cy="5016902"/>
          </a:xfrm>
          <a:custGeom>
            <a:avLst/>
            <a:gdLst/>
            <a:ahLst/>
            <a:cxnLst/>
            <a:rect l="l" t="t" r="r" b="b"/>
            <a:pathLst>
              <a:path w="5448219" h="5016902">
                <a:moveTo>
                  <a:pt x="0" y="0"/>
                </a:moveTo>
                <a:lnTo>
                  <a:pt x="5448220" y="0"/>
                </a:lnTo>
                <a:lnTo>
                  <a:pt x="5448220" y="5016902"/>
                </a:lnTo>
                <a:lnTo>
                  <a:pt x="0" y="5016902"/>
                </a:lnTo>
                <a:lnTo>
                  <a:pt x="0" y="0"/>
                </a:lnTo>
                <a:close/>
              </a:path>
            </a:pathLst>
          </a:custGeom>
          <a:blipFill>
            <a:blip r:embed="rId2">
              <a:alphaModFix amt="48000"/>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p:cNvSpPr/>
          <p:nvPr/>
        </p:nvSpPr>
        <p:spPr>
          <a:xfrm>
            <a:off x="-176066" y="-3525521"/>
            <a:ext cx="18640132" cy="18640132"/>
          </a:xfrm>
          <a:custGeom>
            <a:avLst/>
            <a:gdLst/>
            <a:ahLst/>
            <a:cxnLst/>
            <a:rect l="l" t="t" r="r" b="b"/>
            <a:pathLst>
              <a:path w="18640132" h="18640132">
                <a:moveTo>
                  <a:pt x="0" y="0"/>
                </a:moveTo>
                <a:lnTo>
                  <a:pt x="18640132" y="0"/>
                </a:lnTo>
                <a:lnTo>
                  <a:pt x="18640132" y="18640132"/>
                </a:lnTo>
                <a:lnTo>
                  <a:pt x="0" y="18640132"/>
                </a:lnTo>
                <a:lnTo>
                  <a:pt x="0" y="0"/>
                </a:lnTo>
                <a:close/>
              </a:path>
            </a:pathLst>
          </a:custGeom>
          <a:blipFill>
            <a:blip r:embed="rId4">
              <a:alphaModFix amt="68000"/>
            </a:blip>
            <a:stretch>
              <a:fillRect/>
            </a:stretch>
          </a:blipFill>
        </p:spPr>
        <p:txBody>
          <a:bodyPr/>
          <a:lstStyle/>
          <a:p>
            <a:endParaRPr lang="en-US"/>
          </a:p>
        </p:txBody>
      </p:sp>
      <p:sp>
        <p:nvSpPr>
          <p:cNvPr id="4" name="Freeform 4"/>
          <p:cNvSpPr/>
          <p:nvPr/>
        </p:nvSpPr>
        <p:spPr>
          <a:xfrm>
            <a:off x="14345125" y="-612856"/>
            <a:ext cx="5227732" cy="4517632"/>
          </a:xfrm>
          <a:custGeom>
            <a:avLst/>
            <a:gdLst/>
            <a:ahLst/>
            <a:cxnLst/>
            <a:rect l="l" t="t" r="r" b="b"/>
            <a:pathLst>
              <a:path w="5227732" h="4517632">
                <a:moveTo>
                  <a:pt x="0" y="0"/>
                </a:moveTo>
                <a:lnTo>
                  <a:pt x="5227732" y="0"/>
                </a:lnTo>
                <a:lnTo>
                  <a:pt x="5227732" y="4517632"/>
                </a:lnTo>
                <a:lnTo>
                  <a:pt x="0" y="4517632"/>
                </a:lnTo>
                <a:lnTo>
                  <a:pt x="0" y="0"/>
                </a:lnTo>
                <a:close/>
              </a:path>
            </a:pathLst>
          </a:custGeom>
          <a:blipFill>
            <a:blip r:embed="rId5">
              <a:alphaModFix amt="62000"/>
            </a:blip>
            <a:stretch>
              <a:fillRect/>
            </a:stretch>
          </a:blipFill>
        </p:spPr>
        <p:txBody>
          <a:bodyPr/>
          <a:lstStyle/>
          <a:p>
            <a:endParaRPr lang="en-US"/>
          </a:p>
        </p:txBody>
      </p:sp>
      <p:sp>
        <p:nvSpPr>
          <p:cNvPr id="5" name="Freeform 5"/>
          <p:cNvSpPr/>
          <p:nvPr/>
        </p:nvSpPr>
        <p:spPr>
          <a:xfrm flipH="1" flipV="1">
            <a:off x="-798976" y="7247381"/>
            <a:ext cx="4222895" cy="3649285"/>
          </a:xfrm>
          <a:custGeom>
            <a:avLst/>
            <a:gdLst/>
            <a:ahLst/>
            <a:cxnLst/>
            <a:rect l="l" t="t" r="r" b="b"/>
            <a:pathLst>
              <a:path w="4222895" h="3649285">
                <a:moveTo>
                  <a:pt x="4222895" y="3649285"/>
                </a:moveTo>
                <a:lnTo>
                  <a:pt x="0" y="3649285"/>
                </a:lnTo>
                <a:lnTo>
                  <a:pt x="0" y="0"/>
                </a:lnTo>
                <a:lnTo>
                  <a:pt x="4222895" y="0"/>
                </a:lnTo>
                <a:lnTo>
                  <a:pt x="4222895" y="3649285"/>
                </a:lnTo>
                <a:close/>
              </a:path>
            </a:pathLst>
          </a:custGeom>
          <a:blipFill>
            <a:blip r:embed="rId5">
              <a:alphaModFix amt="62000"/>
            </a:blip>
            <a:stretch>
              <a:fillRect/>
            </a:stretch>
          </a:blipFill>
        </p:spPr>
        <p:txBody>
          <a:bodyPr/>
          <a:lstStyle/>
          <a:p>
            <a:endParaRPr lang="en-US"/>
          </a:p>
        </p:txBody>
      </p:sp>
      <p:sp>
        <p:nvSpPr>
          <p:cNvPr id="6" name="Freeform 6"/>
          <p:cNvSpPr/>
          <p:nvPr/>
        </p:nvSpPr>
        <p:spPr>
          <a:xfrm flipH="1" flipV="1">
            <a:off x="14535190" y="7778549"/>
            <a:ext cx="5448219" cy="5016902"/>
          </a:xfrm>
          <a:custGeom>
            <a:avLst/>
            <a:gdLst/>
            <a:ahLst/>
            <a:cxnLst/>
            <a:rect l="l" t="t" r="r" b="b"/>
            <a:pathLst>
              <a:path w="5448219" h="5016902">
                <a:moveTo>
                  <a:pt x="5448220" y="5016902"/>
                </a:moveTo>
                <a:lnTo>
                  <a:pt x="0" y="5016902"/>
                </a:lnTo>
                <a:lnTo>
                  <a:pt x="0" y="0"/>
                </a:lnTo>
                <a:lnTo>
                  <a:pt x="5448220" y="0"/>
                </a:lnTo>
                <a:lnTo>
                  <a:pt x="5448220" y="5016902"/>
                </a:lnTo>
                <a:close/>
              </a:path>
            </a:pathLst>
          </a:custGeom>
          <a:blipFill>
            <a:blip r:embed="rId2">
              <a:alphaModFix amt="19999"/>
              <a:extLst>
                <a:ext uri="{96DAC541-7B7A-43D3-8B79-37D633B846F1}">
                  <asvg:svgBlip xmlns:asvg="http://schemas.microsoft.com/office/drawing/2016/SVG/main" r:embed="rId3"/>
                </a:ext>
              </a:extLst>
            </a:blip>
            <a:stretch>
              <a:fillRect/>
            </a:stretch>
          </a:blipFill>
        </p:spPr>
        <p:txBody>
          <a:bodyPr/>
          <a:lstStyle/>
          <a:p>
            <a:endParaRPr lang="en-US"/>
          </a:p>
        </p:txBody>
      </p:sp>
      <p:sp>
        <p:nvSpPr>
          <p:cNvPr id="7" name="Freeform 7"/>
          <p:cNvSpPr/>
          <p:nvPr/>
        </p:nvSpPr>
        <p:spPr>
          <a:xfrm rot="10495136" flipH="1" flipV="1">
            <a:off x="-805465" y="2588441"/>
            <a:ext cx="2628579" cy="2420483"/>
          </a:xfrm>
          <a:custGeom>
            <a:avLst/>
            <a:gdLst/>
            <a:ahLst/>
            <a:cxnLst/>
            <a:rect l="l" t="t" r="r" b="b"/>
            <a:pathLst>
              <a:path w="2628579" h="2420483">
                <a:moveTo>
                  <a:pt x="2628579" y="2420483"/>
                </a:moveTo>
                <a:lnTo>
                  <a:pt x="0" y="2420483"/>
                </a:lnTo>
                <a:lnTo>
                  <a:pt x="0" y="0"/>
                </a:lnTo>
                <a:lnTo>
                  <a:pt x="2628579" y="0"/>
                </a:lnTo>
                <a:lnTo>
                  <a:pt x="2628579" y="2420483"/>
                </a:lnTo>
                <a:close/>
              </a:path>
            </a:pathLst>
          </a:custGeom>
          <a:blipFill>
            <a:blip r:embed="rId2">
              <a:alphaModFix amt="19999"/>
              <a:extLst>
                <a:ext uri="{96DAC541-7B7A-43D3-8B79-37D633B846F1}">
                  <asvg:svgBlip xmlns:asvg="http://schemas.microsoft.com/office/drawing/2016/SVG/main" r:embed="rId3"/>
                </a:ext>
              </a:extLst>
            </a:blip>
            <a:stretch>
              <a:fillRect/>
            </a:stretch>
          </a:blipFill>
        </p:spPr>
        <p:txBody>
          <a:bodyPr/>
          <a:lstStyle/>
          <a:p>
            <a:endParaRPr lang="en-US"/>
          </a:p>
        </p:txBody>
      </p:sp>
      <p:sp>
        <p:nvSpPr>
          <p:cNvPr id="8" name="Freeform 8"/>
          <p:cNvSpPr/>
          <p:nvPr/>
        </p:nvSpPr>
        <p:spPr>
          <a:xfrm rot="10495136" flipH="1" flipV="1">
            <a:off x="2998290" y="-634120"/>
            <a:ext cx="2628579" cy="2420483"/>
          </a:xfrm>
          <a:custGeom>
            <a:avLst/>
            <a:gdLst/>
            <a:ahLst/>
            <a:cxnLst/>
            <a:rect l="l" t="t" r="r" b="b"/>
            <a:pathLst>
              <a:path w="2628579" h="2420483">
                <a:moveTo>
                  <a:pt x="2628579" y="2420483"/>
                </a:moveTo>
                <a:lnTo>
                  <a:pt x="0" y="2420483"/>
                </a:lnTo>
                <a:lnTo>
                  <a:pt x="0" y="0"/>
                </a:lnTo>
                <a:lnTo>
                  <a:pt x="2628579" y="0"/>
                </a:lnTo>
                <a:lnTo>
                  <a:pt x="2628579" y="2420483"/>
                </a:lnTo>
                <a:close/>
              </a:path>
            </a:pathLst>
          </a:custGeom>
          <a:blipFill>
            <a:blip r:embed="rId2">
              <a:alphaModFix amt="19999"/>
              <a:extLst>
                <a:ext uri="{96DAC541-7B7A-43D3-8B79-37D633B846F1}">
                  <asvg:svgBlip xmlns:asvg="http://schemas.microsoft.com/office/drawing/2016/SVG/main" r:embed="rId3"/>
                </a:ext>
              </a:extLst>
            </a:blip>
            <a:stretch>
              <a:fillRect/>
            </a:stretch>
          </a:blipFill>
        </p:spPr>
        <p:txBody>
          <a:bodyPr/>
          <a:lstStyle/>
          <a:p>
            <a:endParaRPr lang="en-US"/>
          </a:p>
        </p:txBody>
      </p:sp>
      <p:sp>
        <p:nvSpPr>
          <p:cNvPr id="9" name="Freeform 9"/>
          <p:cNvSpPr/>
          <p:nvPr/>
        </p:nvSpPr>
        <p:spPr>
          <a:xfrm>
            <a:off x="0" y="-612856"/>
            <a:ext cx="17942992" cy="11509522"/>
          </a:xfrm>
          <a:custGeom>
            <a:avLst/>
            <a:gdLst/>
            <a:ahLst/>
            <a:cxnLst/>
            <a:rect l="l" t="t" r="r" b="b"/>
            <a:pathLst>
              <a:path w="17942992" h="11509522">
                <a:moveTo>
                  <a:pt x="0" y="0"/>
                </a:moveTo>
                <a:lnTo>
                  <a:pt x="17942992" y="0"/>
                </a:lnTo>
                <a:lnTo>
                  <a:pt x="17942992" y="11509522"/>
                </a:lnTo>
                <a:lnTo>
                  <a:pt x="0" y="11509522"/>
                </a:lnTo>
                <a:lnTo>
                  <a:pt x="0" y="0"/>
                </a:lnTo>
                <a:close/>
              </a:path>
            </a:pathLst>
          </a:custGeom>
          <a:blipFill>
            <a:blip r:embed="rId6"/>
            <a:stretch>
              <a:fillRect l="-1315" r="-1315"/>
            </a:stretch>
          </a:blipFill>
        </p:spPr>
        <p:txBody>
          <a:bodyPr/>
          <a:lstStyle/>
          <a:p>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98976" y="-1112126"/>
            <a:ext cx="5448219" cy="5016902"/>
          </a:xfrm>
          <a:custGeom>
            <a:avLst/>
            <a:gdLst/>
            <a:ahLst/>
            <a:cxnLst/>
            <a:rect l="l" t="t" r="r" b="b"/>
            <a:pathLst>
              <a:path w="5448219" h="5016902">
                <a:moveTo>
                  <a:pt x="0" y="0"/>
                </a:moveTo>
                <a:lnTo>
                  <a:pt x="5448220" y="0"/>
                </a:lnTo>
                <a:lnTo>
                  <a:pt x="5448220" y="5016902"/>
                </a:lnTo>
                <a:lnTo>
                  <a:pt x="0" y="5016902"/>
                </a:lnTo>
                <a:lnTo>
                  <a:pt x="0" y="0"/>
                </a:lnTo>
                <a:close/>
              </a:path>
            </a:pathLst>
          </a:custGeom>
          <a:blipFill>
            <a:blip r:embed="rId2">
              <a:alphaModFix amt="48000"/>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p:cNvSpPr/>
          <p:nvPr/>
        </p:nvSpPr>
        <p:spPr>
          <a:xfrm>
            <a:off x="-176066" y="-3525521"/>
            <a:ext cx="18640132" cy="18640132"/>
          </a:xfrm>
          <a:custGeom>
            <a:avLst/>
            <a:gdLst/>
            <a:ahLst/>
            <a:cxnLst/>
            <a:rect l="l" t="t" r="r" b="b"/>
            <a:pathLst>
              <a:path w="18640132" h="18640132">
                <a:moveTo>
                  <a:pt x="0" y="0"/>
                </a:moveTo>
                <a:lnTo>
                  <a:pt x="18640132" y="0"/>
                </a:lnTo>
                <a:lnTo>
                  <a:pt x="18640132" y="18640132"/>
                </a:lnTo>
                <a:lnTo>
                  <a:pt x="0" y="18640132"/>
                </a:lnTo>
                <a:lnTo>
                  <a:pt x="0" y="0"/>
                </a:lnTo>
                <a:close/>
              </a:path>
            </a:pathLst>
          </a:custGeom>
          <a:blipFill>
            <a:blip r:embed="rId4">
              <a:alphaModFix amt="68000"/>
            </a:blip>
            <a:stretch>
              <a:fillRect/>
            </a:stretch>
          </a:blipFill>
        </p:spPr>
        <p:txBody>
          <a:bodyPr/>
          <a:lstStyle/>
          <a:p>
            <a:endParaRPr lang="en-US"/>
          </a:p>
        </p:txBody>
      </p:sp>
      <p:sp>
        <p:nvSpPr>
          <p:cNvPr id="4" name="Freeform 4"/>
          <p:cNvSpPr/>
          <p:nvPr/>
        </p:nvSpPr>
        <p:spPr>
          <a:xfrm>
            <a:off x="13236334" y="0"/>
            <a:ext cx="5227732" cy="4517632"/>
          </a:xfrm>
          <a:custGeom>
            <a:avLst/>
            <a:gdLst/>
            <a:ahLst/>
            <a:cxnLst/>
            <a:rect l="l" t="t" r="r" b="b"/>
            <a:pathLst>
              <a:path w="5227732" h="4517632">
                <a:moveTo>
                  <a:pt x="0" y="0"/>
                </a:moveTo>
                <a:lnTo>
                  <a:pt x="5227732" y="0"/>
                </a:lnTo>
                <a:lnTo>
                  <a:pt x="5227732" y="4517632"/>
                </a:lnTo>
                <a:lnTo>
                  <a:pt x="0" y="4517632"/>
                </a:lnTo>
                <a:lnTo>
                  <a:pt x="0" y="0"/>
                </a:lnTo>
                <a:close/>
              </a:path>
            </a:pathLst>
          </a:custGeom>
          <a:blipFill>
            <a:blip r:embed="rId5">
              <a:alphaModFix amt="62000"/>
            </a:blip>
            <a:stretch>
              <a:fillRect/>
            </a:stretch>
          </a:blipFill>
        </p:spPr>
        <p:txBody>
          <a:bodyPr/>
          <a:lstStyle/>
          <a:p>
            <a:endParaRPr lang="en-US"/>
          </a:p>
        </p:txBody>
      </p:sp>
      <p:sp>
        <p:nvSpPr>
          <p:cNvPr id="5" name="Freeform 5"/>
          <p:cNvSpPr/>
          <p:nvPr/>
        </p:nvSpPr>
        <p:spPr>
          <a:xfrm flipH="1" flipV="1">
            <a:off x="-176066" y="5999066"/>
            <a:ext cx="5227732" cy="4517632"/>
          </a:xfrm>
          <a:custGeom>
            <a:avLst/>
            <a:gdLst/>
            <a:ahLst/>
            <a:cxnLst/>
            <a:rect l="l" t="t" r="r" b="b"/>
            <a:pathLst>
              <a:path w="5227732" h="4517632">
                <a:moveTo>
                  <a:pt x="5227732" y="4517632"/>
                </a:moveTo>
                <a:lnTo>
                  <a:pt x="0" y="4517632"/>
                </a:lnTo>
                <a:lnTo>
                  <a:pt x="0" y="0"/>
                </a:lnTo>
                <a:lnTo>
                  <a:pt x="5227732" y="0"/>
                </a:lnTo>
                <a:lnTo>
                  <a:pt x="5227732" y="4517632"/>
                </a:lnTo>
                <a:close/>
              </a:path>
            </a:pathLst>
          </a:custGeom>
          <a:blipFill>
            <a:blip r:embed="rId5">
              <a:alphaModFix amt="62000"/>
            </a:blip>
            <a:stretch>
              <a:fillRect/>
            </a:stretch>
          </a:blipFill>
        </p:spPr>
        <p:txBody>
          <a:bodyPr/>
          <a:lstStyle/>
          <a:p>
            <a:endParaRPr lang="en-US"/>
          </a:p>
        </p:txBody>
      </p:sp>
      <p:sp>
        <p:nvSpPr>
          <p:cNvPr id="6" name="Freeform 6"/>
          <p:cNvSpPr/>
          <p:nvPr/>
        </p:nvSpPr>
        <p:spPr>
          <a:xfrm flipH="1" flipV="1">
            <a:off x="14535190" y="7778549"/>
            <a:ext cx="5448219" cy="5016902"/>
          </a:xfrm>
          <a:custGeom>
            <a:avLst/>
            <a:gdLst/>
            <a:ahLst/>
            <a:cxnLst/>
            <a:rect l="l" t="t" r="r" b="b"/>
            <a:pathLst>
              <a:path w="5448219" h="5016902">
                <a:moveTo>
                  <a:pt x="5448220" y="5016902"/>
                </a:moveTo>
                <a:lnTo>
                  <a:pt x="0" y="5016902"/>
                </a:lnTo>
                <a:lnTo>
                  <a:pt x="0" y="0"/>
                </a:lnTo>
                <a:lnTo>
                  <a:pt x="5448220" y="0"/>
                </a:lnTo>
                <a:lnTo>
                  <a:pt x="5448220" y="5016902"/>
                </a:lnTo>
                <a:close/>
              </a:path>
            </a:pathLst>
          </a:custGeom>
          <a:blipFill>
            <a:blip r:embed="rId2">
              <a:alphaModFix amt="19999"/>
              <a:extLst>
                <a:ext uri="{96DAC541-7B7A-43D3-8B79-37D633B846F1}">
                  <asvg:svgBlip xmlns:asvg="http://schemas.microsoft.com/office/drawing/2016/SVG/main" r:embed="rId3"/>
                </a:ext>
              </a:extLst>
            </a:blip>
            <a:stretch>
              <a:fillRect/>
            </a:stretch>
          </a:blipFill>
        </p:spPr>
        <p:txBody>
          <a:bodyPr/>
          <a:lstStyle/>
          <a:p>
            <a:endParaRPr lang="en-US"/>
          </a:p>
        </p:txBody>
      </p:sp>
      <p:sp>
        <p:nvSpPr>
          <p:cNvPr id="7" name="TextBox 7"/>
          <p:cNvSpPr txBox="1"/>
          <p:nvPr/>
        </p:nvSpPr>
        <p:spPr>
          <a:xfrm>
            <a:off x="2437800" y="277890"/>
            <a:ext cx="13049309" cy="1980926"/>
          </a:xfrm>
          <a:prstGeom prst="rect">
            <a:avLst/>
          </a:prstGeom>
        </p:spPr>
        <p:txBody>
          <a:bodyPr lIns="0" tIns="0" rIns="0" bIns="0" rtlCol="0" anchor="t">
            <a:spAutoFit/>
          </a:bodyPr>
          <a:lstStyle/>
          <a:p>
            <a:pPr algn="ctr">
              <a:lnSpc>
                <a:spcPts val="14597"/>
              </a:lnSpc>
            </a:pPr>
            <a:r>
              <a:rPr lang="en-US" sz="10426">
                <a:solidFill>
                  <a:srgbClr val="141619"/>
                </a:solidFill>
                <a:latin typeface="Kabel"/>
                <a:ea typeface="Kabel"/>
                <a:cs typeface="Kabel"/>
                <a:sym typeface="Kabel"/>
              </a:rPr>
              <a:t>WIN Time</a:t>
            </a:r>
          </a:p>
        </p:txBody>
      </p:sp>
      <p:sp>
        <p:nvSpPr>
          <p:cNvPr id="8" name="TextBox 8"/>
          <p:cNvSpPr txBox="1"/>
          <p:nvPr/>
        </p:nvSpPr>
        <p:spPr>
          <a:xfrm>
            <a:off x="2896270" y="2926559"/>
            <a:ext cx="13888481" cy="5463033"/>
          </a:xfrm>
          <a:prstGeom prst="rect">
            <a:avLst/>
          </a:prstGeom>
        </p:spPr>
        <p:txBody>
          <a:bodyPr lIns="0" tIns="0" rIns="0" bIns="0" rtlCol="0" anchor="t">
            <a:spAutoFit/>
          </a:bodyPr>
          <a:lstStyle/>
          <a:p>
            <a:pPr marL="1316980" lvl="1" indent="-658490" algn="l">
              <a:lnSpc>
                <a:spcPts val="8478"/>
              </a:lnSpc>
              <a:buFont typeface="Arial"/>
              <a:buChar char="•"/>
            </a:pPr>
            <a:r>
              <a:rPr lang="en-US" sz="6099" b="1">
                <a:solidFill>
                  <a:srgbClr val="435234"/>
                </a:solidFill>
                <a:latin typeface="Kabel Ultra-Bold"/>
                <a:ea typeface="Kabel Ultra-Bold"/>
                <a:cs typeface="Kabel Ultra-Bold"/>
                <a:sym typeface="Kabel Ultra-Bold"/>
              </a:rPr>
              <a:t>Continue to have WIN time building wide</a:t>
            </a:r>
          </a:p>
          <a:p>
            <a:pPr marL="1316980" lvl="1" indent="-658490" algn="l">
              <a:lnSpc>
                <a:spcPts val="8478"/>
              </a:lnSpc>
              <a:buFont typeface="Arial"/>
              <a:buChar char="•"/>
            </a:pPr>
            <a:r>
              <a:rPr lang="en-US" sz="6099" b="1">
                <a:solidFill>
                  <a:srgbClr val="435234"/>
                </a:solidFill>
                <a:latin typeface="Kabel Ultra-Bold"/>
                <a:ea typeface="Kabel Ultra-Bold"/>
                <a:cs typeface="Kabel Ultra-Bold"/>
                <a:sym typeface="Kabel Ultra-Bold"/>
              </a:rPr>
              <a:t>Continue to focus on academic areas of reading and math</a:t>
            </a:r>
          </a:p>
          <a:p>
            <a:pPr marL="1316980" lvl="1" indent="-658490" algn="l">
              <a:lnSpc>
                <a:spcPts val="8478"/>
              </a:lnSpc>
              <a:buFont typeface="Arial"/>
              <a:buChar char="•"/>
            </a:pPr>
            <a:r>
              <a:rPr lang="en-US" sz="6099" b="1">
                <a:solidFill>
                  <a:srgbClr val="435234"/>
                </a:solidFill>
                <a:latin typeface="Kabel Ultra-Bold"/>
                <a:ea typeface="Kabel Ultra-Bold"/>
                <a:cs typeface="Kabel Ultra-Bold"/>
                <a:sym typeface="Kabel Ultra-Bold"/>
              </a:rPr>
              <a:t>SEL on Fridays</a:t>
            </a:r>
          </a:p>
          <a:p>
            <a:pPr marL="1316980" lvl="1" indent="-658490" algn="l">
              <a:lnSpc>
                <a:spcPts val="8478"/>
              </a:lnSpc>
              <a:buFont typeface="Arial"/>
              <a:buChar char="•"/>
            </a:pPr>
            <a:r>
              <a:rPr lang="en-US" sz="6099" b="1">
                <a:solidFill>
                  <a:srgbClr val="435234"/>
                </a:solidFill>
                <a:latin typeface="Kabel Ultra-Bold"/>
                <a:ea typeface="Kabel Ultra-Bold"/>
                <a:cs typeface="Kabel Ultra-Bold"/>
                <a:sym typeface="Kabel Ultra-Bold"/>
              </a:rPr>
              <a:t>Schedule to include a study hall on Mondays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80DBA-EC2D-AD6E-9773-DED1F881C204}"/>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0960AF4C-3F39-23C7-A1A7-A6EE9B65198A}"/>
              </a:ext>
            </a:extLst>
          </p:cNvPr>
          <p:cNvSpPr/>
          <p:nvPr/>
        </p:nvSpPr>
        <p:spPr>
          <a:xfrm>
            <a:off x="-798976" y="-1112126"/>
            <a:ext cx="5448219" cy="5016902"/>
          </a:xfrm>
          <a:custGeom>
            <a:avLst/>
            <a:gdLst/>
            <a:ahLst/>
            <a:cxnLst/>
            <a:rect l="l" t="t" r="r" b="b"/>
            <a:pathLst>
              <a:path w="5448219" h="5016902">
                <a:moveTo>
                  <a:pt x="0" y="0"/>
                </a:moveTo>
                <a:lnTo>
                  <a:pt x="5448220" y="0"/>
                </a:lnTo>
                <a:lnTo>
                  <a:pt x="5448220" y="5016902"/>
                </a:lnTo>
                <a:lnTo>
                  <a:pt x="0" y="5016902"/>
                </a:lnTo>
                <a:lnTo>
                  <a:pt x="0" y="0"/>
                </a:lnTo>
                <a:close/>
              </a:path>
            </a:pathLst>
          </a:custGeom>
          <a:blipFill>
            <a:blip r:embed="rId2">
              <a:alphaModFix amt="48000"/>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a:extLst>
              <a:ext uri="{FF2B5EF4-FFF2-40B4-BE49-F238E27FC236}">
                <a16:creationId xmlns:a16="http://schemas.microsoft.com/office/drawing/2014/main" id="{85B8ADFC-53FB-01C5-1500-8E30BE4318A1}"/>
              </a:ext>
            </a:extLst>
          </p:cNvPr>
          <p:cNvSpPr/>
          <p:nvPr/>
        </p:nvSpPr>
        <p:spPr>
          <a:xfrm>
            <a:off x="-198812" y="-4381500"/>
            <a:ext cx="18640132" cy="18640132"/>
          </a:xfrm>
          <a:custGeom>
            <a:avLst/>
            <a:gdLst/>
            <a:ahLst/>
            <a:cxnLst/>
            <a:rect l="l" t="t" r="r" b="b"/>
            <a:pathLst>
              <a:path w="18640132" h="18640132">
                <a:moveTo>
                  <a:pt x="0" y="0"/>
                </a:moveTo>
                <a:lnTo>
                  <a:pt x="18640132" y="0"/>
                </a:lnTo>
                <a:lnTo>
                  <a:pt x="18640132" y="18640132"/>
                </a:lnTo>
                <a:lnTo>
                  <a:pt x="0" y="18640132"/>
                </a:lnTo>
                <a:lnTo>
                  <a:pt x="0" y="0"/>
                </a:lnTo>
                <a:close/>
              </a:path>
            </a:pathLst>
          </a:custGeom>
          <a:blipFill>
            <a:blip r:embed="rId4">
              <a:alphaModFix amt="68000"/>
            </a:blip>
            <a:stretch>
              <a:fillRect/>
            </a:stretch>
          </a:blipFill>
        </p:spPr>
        <p:txBody>
          <a:bodyPr/>
          <a:lstStyle/>
          <a:p>
            <a:endParaRPr lang="en-US"/>
          </a:p>
        </p:txBody>
      </p:sp>
      <p:sp>
        <p:nvSpPr>
          <p:cNvPr id="5" name="Freeform 5">
            <a:extLst>
              <a:ext uri="{FF2B5EF4-FFF2-40B4-BE49-F238E27FC236}">
                <a16:creationId xmlns:a16="http://schemas.microsoft.com/office/drawing/2014/main" id="{F18A397E-3091-7F96-A720-D4A97A8BAF6C}"/>
              </a:ext>
            </a:extLst>
          </p:cNvPr>
          <p:cNvSpPr/>
          <p:nvPr/>
        </p:nvSpPr>
        <p:spPr>
          <a:xfrm flipH="1" flipV="1">
            <a:off x="-176066" y="5999066"/>
            <a:ext cx="5227732" cy="4517632"/>
          </a:xfrm>
          <a:custGeom>
            <a:avLst/>
            <a:gdLst/>
            <a:ahLst/>
            <a:cxnLst/>
            <a:rect l="l" t="t" r="r" b="b"/>
            <a:pathLst>
              <a:path w="5227732" h="4517632">
                <a:moveTo>
                  <a:pt x="5227732" y="4517632"/>
                </a:moveTo>
                <a:lnTo>
                  <a:pt x="0" y="4517632"/>
                </a:lnTo>
                <a:lnTo>
                  <a:pt x="0" y="0"/>
                </a:lnTo>
                <a:lnTo>
                  <a:pt x="5227732" y="0"/>
                </a:lnTo>
                <a:lnTo>
                  <a:pt x="5227732" y="4517632"/>
                </a:lnTo>
                <a:close/>
              </a:path>
            </a:pathLst>
          </a:custGeom>
          <a:blipFill>
            <a:blip r:embed="rId5">
              <a:alphaModFix amt="62000"/>
            </a:blip>
            <a:stretch>
              <a:fillRect/>
            </a:stretch>
          </a:blipFill>
        </p:spPr>
        <p:txBody>
          <a:bodyPr/>
          <a:lstStyle/>
          <a:p>
            <a:endParaRPr lang="en-US"/>
          </a:p>
        </p:txBody>
      </p:sp>
      <p:sp>
        <p:nvSpPr>
          <p:cNvPr id="6" name="Freeform 6">
            <a:extLst>
              <a:ext uri="{FF2B5EF4-FFF2-40B4-BE49-F238E27FC236}">
                <a16:creationId xmlns:a16="http://schemas.microsoft.com/office/drawing/2014/main" id="{888541EB-FE65-7918-2C07-9B97FF98CAA4}"/>
              </a:ext>
            </a:extLst>
          </p:cNvPr>
          <p:cNvSpPr/>
          <p:nvPr/>
        </p:nvSpPr>
        <p:spPr>
          <a:xfrm flipH="1" flipV="1">
            <a:off x="14535190" y="7778549"/>
            <a:ext cx="5448219" cy="5016902"/>
          </a:xfrm>
          <a:custGeom>
            <a:avLst/>
            <a:gdLst/>
            <a:ahLst/>
            <a:cxnLst/>
            <a:rect l="l" t="t" r="r" b="b"/>
            <a:pathLst>
              <a:path w="5448219" h="5016902">
                <a:moveTo>
                  <a:pt x="5448220" y="5016902"/>
                </a:moveTo>
                <a:lnTo>
                  <a:pt x="0" y="5016902"/>
                </a:lnTo>
                <a:lnTo>
                  <a:pt x="0" y="0"/>
                </a:lnTo>
                <a:lnTo>
                  <a:pt x="5448220" y="0"/>
                </a:lnTo>
                <a:lnTo>
                  <a:pt x="5448220" y="5016902"/>
                </a:lnTo>
                <a:close/>
              </a:path>
            </a:pathLst>
          </a:custGeom>
          <a:blipFill>
            <a:blip r:embed="rId2">
              <a:alphaModFix amt="19999"/>
              <a:extLst>
                <a:ext uri="{96DAC541-7B7A-43D3-8B79-37D633B846F1}">
                  <asvg:svgBlip xmlns:asvg="http://schemas.microsoft.com/office/drawing/2016/SVG/main" r:embed="rId3"/>
                </a:ext>
              </a:extLst>
            </a:blip>
            <a:stretch>
              <a:fillRect/>
            </a:stretch>
          </a:blipFill>
        </p:spPr>
        <p:txBody>
          <a:bodyPr/>
          <a:lstStyle/>
          <a:p>
            <a:endParaRPr lang="en-US"/>
          </a:p>
        </p:txBody>
      </p:sp>
      <p:sp>
        <p:nvSpPr>
          <p:cNvPr id="7" name="TextBox 7">
            <a:extLst>
              <a:ext uri="{FF2B5EF4-FFF2-40B4-BE49-F238E27FC236}">
                <a16:creationId xmlns:a16="http://schemas.microsoft.com/office/drawing/2014/main" id="{E5CF13BD-3A35-4B48-F2D8-5850796BBA82}"/>
              </a:ext>
            </a:extLst>
          </p:cNvPr>
          <p:cNvSpPr txBox="1"/>
          <p:nvPr/>
        </p:nvSpPr>
        <p:spPr>
          <a:xfrm>
            <a:off x="2437800" y="277890"/>
            <a:ext cx="13049309" cy="1762534"/>
          </a:xfrm>
          <a:prstGeom prst="rect">
            <a:avLst/>
          </a:prstGeom>
        </p:spPr>
        <p:txBody>
          <a:bodyPr lIns="0" tIns="0" rIns="0" bIns="0" rtlCol="0" anchor="t">
            <a:spAutoFit/>
          </a:bodyPr>
          <a:lstStyle/>
          <a:p>
            <a:pPr algn="ctr">
              <a:lnSpc>
                <a:spcPts val="14597"/>
              </a:lnSpc>
            </a:pPr>
            <a:r>
              <a:rPr lang="en-US" sz="10426" dirty="0">
                <a:solidFill>
                  <a:srgbClr val="141619"/>
                </a:solidFill>
                <a:latin typeface="Kabel"/>
                <a:ea typeface="Kabel"/>
                <a:cs typeface="Kabel"/>
                <a:sym typeface="Kabel"/>
              </a:rPr>
              <a:t>Instructional Focus </a:t>
            </a:r>
          </a:p>
        </p:txBody>
      </p:sp>
      <p:sp>
        <p:nvSpPr>
          <p:cNvPr id="8" name="TextBox 8">
            <a:extLst>
              <a:ext uri="{FF2B5EF4-FFF2-40B4-BE49-F238E27FC236}">
                <a16:creationId xmlns:a16="http://schemas.microsoft.com/office/drawing/2014/main" id="{9B28B3E3-6403-CF92-0525-F98F56AF806A}"/>
              </a:ext>
            </a:extLst>
          </p:cNvPr>
          <p:cNvSpPr txBox="1"/>
          <p:nvPr/>
        </p:nvSpPr>
        <p:spPr>
          <a:xfrm>
            <a:off x="1422865" y="2494875"/>
            <a:ext cx="15442269" cy="5387309"/>
          </a:xfrm>
          <a:prstGeom prst="rect">
            <a:avLst/>
          </a:prstGeom>
        </p:spPr>
        <p:txBody>
          <a:bodyPr wrap="square" lIns="0" tIns="0" rIns="0" bIns="0" rtlCol="0" anchor="t">
            <a:spAutoFit/>
          </a:bodyPr>
          <a:lstStyle/>
          <a:p>
            <a:pPr marL="658490" lvl="1" algn="l">
              <a:lnSpc>
                <a:spcPts val="8478"/>
              </a:lnSpc>
            </a:pPr>
            <a:r>
              <a:rPr lang="en-US" sz="6099" b="1" dirty="0">
                <a:solidFill>
                  <a:srgbClr val="435234"/>
                </a:solidFill>
                <a:latin typeface="Kabel Ultra-Bold"/>
                <a:ea typeface="Kabel Ultra-Bold"/>
                <a:cs typeface="Kabel Ultra-Bold"/>
                <a:sym typeface="Kabel Ultra-Bold"/>
              </a:rPr>
              <a:t>At TCMS our focus this year is to raise the bar in ways that stretch students intellectually and emotionally. We will do this by giving students regular opportunities to problem solve, evaluate, create,</a:t>
            </a:r>
          </a:p>
          <a:p>
            <a:pPr marL="658490" lvl="1" algn="l">
              <a:lnSpc>
                <a:spcPts val="8478"/>
              </a:lnSpc>
            </a:pPr>
            <a:r>
              <a:rPr lang="en-US" sz="6099" b="1" dirty="0">
                <a:solidFill>
                  <a:srgbClr val="435234"/>
                </a:solidFill>
                <a:latin typeface="Kabel Ultra-Bold"/>
                <a:ea typeface="Kabel Ultra-Bold"/>
                <a:cs typeface="Kabel Ultra-Bold"/>
                <a:sym typeface="Kabel Ultra-Bold"/>
              </a:rPr>
              <a:t>and dive into complex ideas.</a:t>
            </a:r>
          </a:p>
        </p:txBody>
      </p:sp>
    </p:spTree>
    <p:extLst>
      <p:ext uri="{BB962C8B-B14F-4D97-AF65-F5344CB8AC3E}">
        <p14:creationId xmlns:p14="http://schemas.microsoft.com/office/powerpoint/2010/main" val="14465445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TotalTime>
  <Words>457</Words>
  <Application>Microsoft Office PowerPoint</Application>
  <PresentationFormat>Custom</PresentationFormat>
  <Paragraphs>48</Paragraphs>
  <Slides>15</Slides>
  <Notes>0</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Kabel Ultra-Bold</vt:lpstr>
      <vt:lpstr>Canva Sans Bold</vt:lpstr>
      <vt:lpstr>Calibri</vt:lpstr>
      <vt:lpstr>Arial</vt:lpstr>
      <vt:lpstr>Catchy Mager</vt:lpstr>
      <vt:lpstr>Kabel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Green Watercolor Elegant Project Presentation </dc:title>
  <cp:lastModifiedBy>Davis, Kimberly</cp:lastModifiedBy>
  <cp:revision>2</cp:revision>
  <dcterms:created xsi:type="dcterms:W3CDTF">2006-08-16T00:00:00Z</dcterms:created>
  <dcterms:modified xsi:type="dcterms:W3CDTF">2025-09-03T19:13:09Z</dcterms:modified>
  <dc:identifier>DAGxxyavSpg</dc:identifier>
</cp:coreProperties>
</file>