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1151923.98</c:v>
                </c:pt>
                <c:pt idx="1">
                  <c:v>0</c:v>
                </c:pt>
                <c:pt idx="2">
                  <c:v>10394.969999999999</c:v>
                </c:pt>
                <c:pt idx="3">
                  <c:v>25824.32</c:v>
                </c:pt>
                <c:pt idx="4">
                  <c:v>9969.5</c:v>
                </c:pt>
                <c:pt idx="5">
                  <c:v>739457</c:v>
                </c:pt>
                <c:pt idx="6">
                  <c:v>1140.99</c:v>
                </c:pt>
                <c:pt idx="7">
                  <c:v>15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556585.51</c:v>
                </c:pt>
                <c:pt idx="1">
                  <c:v>79274.12</c:v>
                </c:pt>
                <c:pt idx="2">
                  <c:v>14422.05</c:v>
                </c:pt>
                <c:pt idx="3">
                  <c:v>113242.48</c:v>
                </c:pt>
                <c:pt idx="4">
                  <c:v>104965.66</c:v>
                </c:pt>
                <c:pt idx="5">
                  <c:v>46913.57</c:v>
                </c:pt>
                <c:pt idx="6">
                  <c:v>120256.85</c:v>
                </c:pt>
                <c:pt idx="7">
                  <c:v>111775.75</c:v>
                </c:pt>
                <c:pt idx="8">
                  <c:v>1022.12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1/7/2026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December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December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$7,769,483.57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December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$8,163,749.52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December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$1,938,725.76</a:t>
            </a:r>
          </a:p>
          <a:p>
            <a:r>
              <a:rPr lang="en-US" dirty="0"/>
              <a:t>Special Fund - $60,399.05</a:t>
            </a:r>
          </a:p>
          <a:p>
            <a:r>
              <a:rPr lang="en-US" dirty="0"/>
              <a:t>Food Service - $130,000.00</a:t>
            </a:r>
          </a:p>
          <a:p>
            <a:r>
              <a:rPr lang="en-US" dirty="0"/>
              <a:t>Child Care - $9,487.21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December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$1,652,561.76</a:t>
            </a:r>
          </a:p>
          <a:p>
            <a:r>
              <a:rPr lang="en-US" dirty="0"/>
              <a:t>Special Fund - $38,030.00</a:t>
            </a:r>
          </a:p>
          <a:p>
            <a:r>
              <a:rPr lang="en-US" dirty="0"/>
              <a:t>Food Service - $136,215.98</a:t>
            </a:r>
          </a:p>
          <a:p>
            <a:r>
              <a:rPr lang="en-US" dirty="0"/>
              <a:t>Childcare - $12,537.80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December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$1,148,458.11</a:t>
            </a:r>
          </a:p>
          <a:p>
            <a:r>
              <a:rPr lang="en-US" dirty="0"/>
              <a:t>Special Fund - $360,109.98</a:t>
            </a:r>
          </a:p>
          <a:p>
            <a:r>
              <a:rPr lang="en-US" dirty="0"/>
              <a:t>Food Service - $124,878.96</a:t>
            </a:r>
          </a:p>
          <a:p>
            <a:r>
              <a:rPr lang="en-US" dirty="0"/>
              <a:t>Child Care - $14,078.95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December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$1,320,248.87</a:t>
            </a:r>
          </a:p>
          <a:p>
            <a:r>
              <a:rPr lang="en-US" dirty="0"/>
              <a:t>Special Fund - $281,433.02</a:t>
            </a:r>
          </a:p>
          <a:p>
            <a:r>
              <a:rPr lang="en-US" dirty="0"/>
              <a:t>Food Service - $177,327.26</a:t>
            </a:r>
          </a:p>
          <a:p>
            <a:r>
              <a:rPr lang="en-US" dirty="0"/>
              <a:t>Child Care - $15,554.76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$1,938,725.76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9511175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2888582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$1,148,458.11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2698</TotalTime>
  <Words>135</Words>
  <Application>Microsoft Office PowerPoint</Application>
  <PresentationFormat>Widescreen</PresentationFormat>
  <Paragraphs>37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December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76</cp:revision>
  <cp:lastPrinted>2025-09-03T13:15:37Z</cp:lastPrinted>
  <dcterms:created xsi:type="dcterms:W3CDTF">2021-03-04T14:20:50Z</dcterms:created>
  <dcterms:modified xsi:type="dcterms:W3CDTF">2026-01-07T15:38:43Z</dcterms:modified>
</cp:coreProperties>
</file>