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2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37.xml"/>
  <Override ContentType="application/vnd.openxmlformats-officedocument.presentationml.slideLayout+xml" PartName="/ppt/slideLayouts/slideLayout54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29.xml"/>
  <Override ContentType="application/vnd.openxmlformats-officedocument.presentationml.slideLayout+xml" PartName="/ppt/slideLayouts/slideLayout46.xml"/>
  <Override ContentType="application/vnd.openxmlformats-officedocument.presentationml.slideLayout+xml" PartName="/ppt/slideLayouts/slideLayout20.xml"/>
  <Override ContentType="application/vnd.openxmlformats-officedocument.presentationml.slideLayout+xml" PartName="/ppt/slideLayouts/slideLayout38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52.xml"/>
  <Override ContentType="application/vnd.openxmlformats-officedocument.presentationml.slideLayout+xml" PartName="/ppt/slideLayouts/slideLayout21.xml"/>
  <Override ContentType="application/vnd.openxmlformats-officedocument.presentationml.slideLayout+xml" PartName="/ppt/slideLayouts/slideLayout47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8.xml"/>
  <Override ContentType="application/vnd.openxmlformats-officedocument.presentationml.slideLayout+xml" PartName="/ppt/slideLayouts/slideLayout22.xml"/>
  <Override ContentType="application/vnd.openxmlformats-officedocument.presentationml.slideLayout+xml" PartName="/ppt/slideLayouts/slideLayout35.xml"/>
  <Override ContentType="application/vnd.openxmlformats-officedocument.presentationml.slideLayout+xml" PartName="/ppt/slideLayouts/slideLayout48.xml"/>
  <Override ContentType="application/vnd.openxmlformats-officedocument.presentationml.slideLayout+xml" PartName="/ppt/slideLayouts/slideLayout49.xml"/>
  <Override ContentType="application/vnd.openxmlformats-officedocument.presentationml.slideLayout+xml" PartName="/ppt/slideLayouts/slideLayout19.xml"/>
  <Override ContentType="application/vnd.openxmlformats-officedocument.presentationml.slideLayout+xml" PartName="/ppt/slideLayouts/slideLayout36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3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41.xml"/>
  <Override ContentType="application/vnd.openxmlformats-officedocument.presentationml.slideLayout+xml" PartName="/ppt/slideLayouts/slideLayout23.xml"/>
  <Override ContentType="application/vnd.openxmlformats-officedocument.presentationml.slideLayout+xml" PartName="/ppt/slideLayouts/slideLayout24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40.xml"/>
  <Override ContentType="application/vnd.openxmlformats-officedocument.presentationml.slideLayout+xml" PartName="/ppt/slideLayouts/slideLayout16.xml"/>
  <Override ContentType="application/vnd.openxmlformats-officedocument.presentationml.slideLayout+xml" PartName="/ppt/slideLayouts/slideLayout33.xml"/>
  <Override ContentType="application/vnd.openxmlformats-officedocument.presentationml.slideLayout+xml" PartName="/ppt/slideLayouts/slideLayout25.xml"/>
  <Override ContentType="application/vnd.openxmlformats-officedocument.presentationml.slideLayout+xml" PartName="/ppt/slideLayouts/slideLayout17.xml"/>
  <Override ContentType="application/vnd.openxmlformats-officedocument.presentationml.slideLayout+xml" PartName="/ppt/slideLayouts/slideLayout42.xml"/>
  <Override ContentType="application/vnd.openxmlformats-officedocument.presentationml.slideLayout+xml" PartName="/ppt/slideLayouts/slideLayout34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30.xml"/>
  <Override ContentType="application/vnd.openxmlformats-officedocument.presentationml.slideLayout+xml" PartName="/ppt/slideLayouts/slideLayout43.xml"/>
  <Override ContentType="application/vnd.openxmlformats-officedocument.presentationml.slideLayout+xml" PartName="/ppt/slideLayouts/slideLayout26.xml"/>
  <Override ContentType="application/vnd.openxmlformats-officedocument.presentationml.slideLayout+xml" PartName="/ppt/slideLayouts/slideLayout51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39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31.xml"/>
  <Override ContentType="application/vnd.openxmlformats-officedocument.presentationml.slideLayout+xml" PartName="/ppt/slideLayouts/slideLayout50.xml"/>
  <Override ContentType="application/vnd.openxmlformats-officedocument.presentationml.slideLayout+xml" PartName="/ppt/slideLayouts/slideLayout44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28.xml"/>
  <Override ContentType="application/vnd.openxmlformats-officedocument.presentationml.slideLayout+xml" PartName="/ppt/slideLayouts/slideLayout27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45.xml"/>
  <Override ContentType="application/vnd.openxmlformats-officedocument.presentationml.slideLayout+xml" PartName="/ppt/slideLayouts/slideLayout32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702" r:id="rId5"/>
  </p:sldMasterIdLst>
  <p:notesMasterIdLst>
    <p:notesMasterId r:id="rId6"/>
  </p:notesMasterIdLst>
  <p:sldIdLst>
    <p:sldId id="256" r:id="rId7"/>
    <p:sldId id="257" r:id="rId8"/>
    <p:sldId id="258" r:id="rId9"/>
  </p:sldIdLst>
  <p:sldSz cy="5143500" cx="9144000"/>
  <p:notesSz cx="6858000" cy="9144000"/>
  <p:embeddedFontLst>
    <p:embeddedFont>
      <p:font typeface="Crimson Pro Medium"/>
      <p:regular r:id="rId10"/>
      <p:bold r:id="rId11"/>
      <p:italic r:id="rId12"/>
      <p:boldItalic r:id="rId13"/>
    </p:embeddedFont>
    <p:embeddedFont>
      <p:font typeface="Crimson Pro"/>
      <p:regular r:id="rId14"/>
      <p:bold r:id="rId15"/>
      <p:italic r:id="rId16"/>
      <p:boldItalic r:id="rId17"/>
    </p:embeddedFont>
    <p:embeddedFont>
      <p:font typeface="Space Grotesk"/>
      <p:regular r:id="rId18"/>
      <p:bold r:id="rId19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.xml><?xml version="1.0" encoding="utf-8"?>
<a:tblStyleLst xmlns:a="http://schemas.openxmlformats.org/drawingml/2006/main" xmlns:r="http://schemas.openxmlformats.org/officeDocument/2006/relationships" def="{0D892C96-A7D4-438E-A6DF-F9D50BC8B0A2}">
  <a:tblStyle styleId="{0D892C96-A7D4-438E-A6DF-F9D50BC8B0A2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insideV>
        </a:tcBdr>
      </a:tcStyle>
    </a:wholeTbl>
    <a:band1H>
      <a:tcTxStyle/>
    </a:band1H>
    <a:band2H>
      <a:tcTxStyle/>
    </a:band2H>
    <a:band1V>
      <a:tcTxStyle/>
    </a:band1V>
    <a:band2V>
      <a:tcTxStyle/>
    </a:band2V>
    <a:lastCol>
      <a:tcTxStyle/>
    </a:lastCol>
    <a:firstCol>
      <a:tcTxStyle/>
    </a:firstCol>
    <a:lastRow>
      <a:tcTxStyle/>
    </a:lastRow>
    <a:seCell>
      <a:tcTxStyle/>
    </a:seCell>
    <a:swCell>
      <a:tcTxStyle/>
    </a:swCell>
    <a:firstRow>
      <a:tcTxStyle/>
    </a:firstRow>
    <a:neCell>
      <a:tcTxStyle/>
    </a:neCell>
    <a:nwCell>
      <a:tcTxStyle/>
    </a:nwCell>
  </a:tblStyle>
  <a:tblStyle styleId="{17598D6F-8C6D-4007-8F44-4C2354E891E7}" styleName="Table_1">
    <a:wholeTbl>
      <a:tcTxStyle>
        <a:font>
          <a:latin typeface="Arial"/>
          <a:ea typeface="Arial"/>
          <a:cs typeface="Arial"/>
        </a:font>
        <a:srgbClr val="000000"/>
      </a:tcTxStyle>
    </a:wholeTbl>
    <a:band1H>
      <a:tcTxStyle/>
    </a:band1H>
    <a:band2H>
      <a:tcTxStyle/>
    </a:band2H>
    <a:band1V>
      <a:tcTxStyle/>
    </a:band1V>
    <a:band2V>
      <a:tcTxStyle/>
    </a:band2V>
    <a:lastCol>
      <a:tcTxStyle/>
    </a:lastCol>
    <a:firstCol>
      <a:tcTxStyle/>
    </a:firstCol>
    <a:lastRow>
      <a:tcTxStyle/>
    </a:lastRow>
    <a:seCell>
      <a:tcTxStyle/>
    </a:seCell>
    <a:swCell>
      <a:tcTxStyle/>
    </a:swCell>
    <a:firstRow>
      <a:tcTxStyle/>
    </a:firstRow>
    <a:neCell>
      <a:tcTxStyle/>
    </a:neCell>
    <a:nwCell>
      <a:tcTxStyle/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tableStyles" Target="tableStyles.xml"/><Relationship Id="rId9" Type="http://schemas.openxmlformats.org/officeDocument/2006/relationships/slide" Target="slides/slide3.xml"/><Relationship Id="rId5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11" Type="http://schemas.openxmlformats.org/officeDocument/2006/relationships/font" Target="fonts/CrimsonProMedium-bold.fntdata"/><Relationship Id="rId10" Type="http://schemas.openxmlformats.org/officeDocument/2006/relationships/font" Target="fonts/CrimsonProMedium-regular.fntdata"/><Relationship Id="rId13" Type="http://schemas.openxmlformats.org/officeDocument/2006/relationships/font" Target="fonts/CrimsonProMedium-boldItalic.fntdata"/><Relationship Id="rId12" Type="http://schemas.openxmlformats.org/officeDocument/2006/relationships/font" Target="fonts/CrimsonProMedium-italic.fntdata"/><Relationship Id="rId15" Type="http://schemas.openxmlformats.org/officeDocument/2006/relationships/font" Target="fonts/CrimsonPro-bold.fntdata"/><Relationship Id="rId14" Type="http://schemas.openxmlformats.org/officeDocument/2006/relationships/font" Target="fonts/CrimsonPro-regular.fntdata"/><Relationship Id="rId17" Type="http://schemas.openxmlformats.org/officeDocument/2006/relationships/font" Target="fonts/CrimsonPro-boldItalic.fntdata"/><Relationship Id="rId16" Type="http://schemas.openxmlformats.org/officeDocument/2006/relationships/font" Target="fonts/CrimsonPro-italic.fntdata"/><Relationship Id="rId19" Type="http://schemas.openxmlformats.org/officeDocument/2006/relationships/font" Target="fonts/SpaceGrotesk-bold.fntdata"/><Relationship Id="rId18" Type="http://schemas.openxmlformats.org/officeDocument/2006/relationships/font" Target="fonts/SpaceGrotesk-regular.fntdata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34" name="Shape 5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5" name="Google Shape;535;g33380834cc9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36" name="Google Shape;536;g33380834cc9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43" name="Shape 5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4" name="Google Shape;544;g33380834cc9_0_53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45" name="Google Shape;545;g33380834cc9_0_53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57" name="Shape 5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8" name="Google Shape;558;g33380834cc9_0_57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59" name="Google Shape;559;g33380834cc9_0_57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ver" type="title">
  <p:cSld name="TITLE">
    <p:bg>
      <p:bgPr>
        <a:solidFill>
          <a:schemeClr val="lt2"/>
        </a:solidFill>
      </p:bgPr>
    </p:bg>
    <p:spTree>
      <p:nvGrpSpPr>
        <p:cNvPr id="8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9;p2"/>
          <p:cNvSpPr/>
          <p:nvPr>
            <p:ph idx="2" type="pic"/>
          </p:nvPr>
        </p:nvSpPr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sp>
      <p:sp>
        <p:nvSpPr>
          <p:cNvPr id="10" name="Google Shape;10;p2"/>
          <p:cNvSpPr txBox="1"/>
          <p:nvPr>
            <p:ph type="title"/>
          </p:nvPr>
        </p:nvSpPr>
        <p:spPr>
          <a:xfrm>
            <a:off x="285750" y="1639500"/>
            <a:ext cx="8572500" cy="1864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1pPr>
            <a:lvl2pPr lvl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2pPr>
            <a:lvl3pPr lvl="2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3pPr>
            <a:lvl4pPr lvl="3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4pPr>
            <a:lvl5pPr lvl="4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5pPr>
            <a:lvl6pPr lvl="5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6pPr>
            <a:lvl7pPr lvl="6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7pPr>
            <a:lvl8pPr lvl="7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8pPr>
            <a:lvl9pPr lvl="8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42750" y="3820125"/>
            <a:ext cx="2148300" cy="553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9pPr>
          </a:lstStyle>
          <a:p/>
        </p:txBody>
      </p:sp>
      <p:sp>
        <p:nvSpPr>
          <p:cNvPr id="12" name="Google Shape;12;p2"/>
          <p:cNvSpPr txBox="1"/>
          <p:nvPr>
            <p:ph idx="3" type="subTitle"/>
          </p:nvPr>
        </p:nvSpPr>
        <p:spPr>
          <a:xfrm>
            <a:off x="6652800" y="3820125"/>
            <a:ext cx="2148300" cy="553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lide Divi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/>
          <p:nvPr>
            <p:ph idx="2" type="pic"/>
          </p:nvPr>
        </p:nvSpPr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sp>
      <p:sp>
        <p:nvSpPr>
          <p:cNvPr id="15" name="Google Shape;15;p3"/>
          <p:cNvSpPr txBox="1"/>
          <p:nvPr>
            <p:ph type="title"/>
          </p:nvPr>
        </p:nvSpPr>
        <p:spPr>
          <a:xfrm>
            <a:off x="4634650" y="223475"/>
            <a:ext cx="4280700" cy="1731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9pPr>
          </a:lstStyle>
          <a:p/>
        </p:txBody>
      </p:sp>
      <p:sp>
        <p:nvSpPr>
          <p:cNvPr id="16" name="Google Shape;16;p3"/>
          <p:cNvSpPr txBox="1"/>
          <p:nvPr>
            <p:ph idx="3" type="title"/>
          </p:nvPr>
        </p:nvSpPr>
        <p:spPr>
          <a:xfrm>
            <a:off x="0" y="3677475"/>
            <a:ext cx="2491200" cy="1242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None/>
              <a:defRPr sz="6000"/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None/>
              <a:defRPr sz="6000"/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None/>
              <a:defRPr sz="6000"/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None/>
              <a:defRPr sz="6000"/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None/>
              <a:defRPr sz="6000"/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None/>
              <a:defRPr sz="6000"/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None/>
              <a:defRPr sz="6000"/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None/>
              <a:defRPr sz="6000"/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None/>
              <a:defRPr sz="6000"/>
            </a:lvl9pPr>
          </a:lstStyle>
          <a:p/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eam" type="tx">
  <p:cSld name="TITLE_AND_BODY">
    <p:bg>
      <p:bgPr>
        <a:solidFill>
          <a:schemeClr val="dk1"/>
        </a:solidFill>
      </p:bgPr>
    </p:bg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4"/>
          <p:cNvSpPr/>
          <p:nvPr>
            <p:ph idx="2" type="pic"/>
          </p:nvPr>
        </p:nvSpPr>
        <p:spPr>
          <a:xfrm flipH="1" rot="10800000">
            <a:off x="226950" y="1218789"/>
            <a:ext cx="2086200" cy="1883100"/>
          </a:xfrm>
          <a:prstGeom prst="corner">
            <a:avLst>
              <a:gd fmla="val 83590" name="adj1"/>
              <a:gd fmla="val 81097" name="adj2"/>
            </a:avLst>
          </a:prstGeom>
          <a:noFill/>
          <a:ln>
            <a:noFill/>
          </a:ln>
        </p:spPr>
      </p:sp>
      <p:sp>
        <p:nvSpPr>
          <p:cNvPr id="19" name="Google Shape;19;p4"/>
          <p:cNvSpPr/>
          <p:nvPr>
            <p:ph idx="3" type="pic"/>
          </p:nvPr>
        </p:nvSpPr>
        <p:spPr>
          <a:xfrm flipH="1">
            <a:off x="2428286" y="1218789"/>
            <a:ext cx="2086200" cy="1883100"/>
          </a:xfrm>
          <a:prstGeom prst="corner">
            <a:avLst>
              <a:gd fmla="val 83590" name="adj1"/>
              <a:gd fmla="val 81097" name="adj2"/>
            </a:avLst>
          </a:prstGeom>
          <a:noFill/>
          <a:ln>
            <a:noFill/>
          </a:ln>
        </p:spPr>
      </p:sp>
      <p:sp>
        <p:nvSpPr>
          <p:cNvPr id="20" name="Google Shape;20;p4"/>
          <p:cNvSpPr/>
          <p:nvPr>
            <p:ph idx="4" type="pic"/>
          </p:nvPr>
        </p:nvSpPr>
        <p:spPr>
          <a:xfrm rot="10800000">
            <a:off x="4629568" y="1218789"/>
            <a:ext cx="2086200" cy="1883100"/>
          </a:xfrm>
          <a:prstGeom prst="corner">
            <a:avLst>
              <a:gd fmla="val 83590" name="adj1"/>
              <a:gd fmla="val 81097" name="adj2"/>
            </a:avLst>
          </a:prstGeom>
          <a:noFill/>
          <a:ln>
            <a:noFill/>
          </a:ln>
        </p:spPr>
      </p:sp>
      <p:sp>
        <p:nvSpPr>
          <p:cNvPr id="21" name="Google Shape;21;p4"/>
          <p:cNvSpPr/>
          <p:nvPr>
            <p:ph idx="5" type="pic"/>
          </p:nvPr>
        </p:nvSpPr>
        <p:spPr>
          <a:xfrm flipH="1">
            <a:off x="6830850" y="1218789"/>
            <a:ext cx="2086200" cy="1883100"/>
          </a:xfrm>
          <a:prstGeom prst="corner">
            <a:avLst>
              <a:gd fmla="val 83590" name="adj1"/>
              <a:gd fmla="val 81097" name="adj2"/>
            </a:avLst>
          </a:prstGeom>
          <a:noFill/>
          <a:ln>
            <a:noFill/>
          </a:ln>
        </p:spPr>
      </p:sp>
      <p:sp>
        <p:nvSpPr>
          <p:cNvPr id="22" name="Google Shape;22;p4"/>
          <p:cNvSpPr txBox="1"/>
          <p:nvPr>
            <p:ph type="title"/>
          </p:nvPr>
        </p:nvSpPr>
        <p:spPr>
          <a:xfrm>
            <a:off x="211675" y="3093025"/>
            <a:ext cx="2101500" cy="442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000"/>
              <a:buNone/>
              <a:defRPr sz="2000"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23" name="Google Shape;23;p4"/>
          <p:cNvSpPr txBox="1"/>
          <p:nvPr>
            <p:ph idx="6" type="title"/>
          </p:nvPr>
        </p:nvSpPr>
        <p:spPr>
          <a:xfrm>
            <a:off x="2420625" y="3093025"/>
            <a:ext cx="2101500" cy="442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000"/>
              <a:buNone/>
              <a:defRPr sz="2000"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24" name="Google Shape;24;p4"/>
          <p:cNvSpPr txBox="1"/>
          <p:nvPr>
            <p:ph idx="7" type="title"/>
          </p:nvPr>
        </p:nvSpPr>
        <p:spPr>
          <a:xfrm>
            <a:off x="4629575" y="3093025"/>
            <a:ext cx="2101500" cy="442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000"/>
              <a:buNone/>
              <a:defRPr sz="2000"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25" name="Google Shape;25;p4"/>
          <p:cNvSpPr txBox="1"/>
          <p:nvPr>
            <p:ph idx="8" type="title"/>
          </p:nvPr>
        </p:nvSpPr>
        <p:spPr>
          <a:xfrm>
            <a:off x="6823200" y="3093025"/>
            <a:ext cx="2101500" cy="442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000"/>
              <a:buNone/>
              <a:defRPr sz="2000"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26" name="Google Shape;26;p4"/>
          <p:cNvSpPr txBox="1"/>
          <p:nvPr>
            <p:ph idx="1" type="subTitle"/>
          </p:nvPr>
        </p:nvSpPr>
        <p:spPr>
          <a:xfrm>
            <a:off x="230900" y="3518675"/>
            <a:ext cx="2086200" cy="346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"/>
              <a:buNone/>
              <a:defRPr sz="1800">
                <a:solidFill>
                  <a:schemeClr val="dk2"/>
                </a:solidFill>
                <a:latin typeface="Crimson Pro"/>
                <a:ea typeface="Crimson Pro"/>
                <a:cs typeface="Crimson Pro"/>
                <a:sym typeface="Crimson Pro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27" name="Google Shape;27;p4"/>
          <p:cNvSpPr txBox="1"/>
          <p:nvPr>
            <p:ph idx="9" type="subTitle"/>
          </p:nvPr>
        </p:nvSpPr>
        <p:spPr>
          <a:xfrm>
            <a:off x="2428275" y="3518675"/>
            <a:ext cx="2086200" cy="346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"/>
              <a:buNone/>
              <a:defRPr sz="1800">
                <a:solidFill>
                  <a:schemeClr val="dk2"/>
                </a:solidFill>
                <a:latin typeface="Crimson Pro"/>
                <a:ea typeface="Crimson Pro"/>
                <a:cs typeface="Crimson Pro"/>
                <a:sym typeface="Crimson Pro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28" name="Google Shape;28;p4"/>
          <p:cNvSpPr txBox="1"/>
          <p:nvPr>
            <p:ph idx="13" type="subTitle"/>
          </p:nvPr>
        </p:nvSpPr>
        <p:spPr>
          <a:xfrm>
            <a:off x="4625650" y="3518675"/>
            <a:ext cx="2086200" cy="346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"/>
              <a:buNone/>
              <a:defRPr sz="1800">
                <a:solidFill>
                  <a:schemeClr val="dk2"/>
                </a:solidFill>
                <a:latin typeface="Crimson Pro"/>
                <a:ea typeface="Crimson Pro"/>
                <a:cs typeface="Crimson Pro"/>
                <a:sym typeface="Crimson Pro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29" name="Google Shape;29;p4"/>
          <p:cNvSpPr txBox="1"/>
          <p:nvPr>
            <p:ph idx="14" type="subTitle"/>
          </p:nvPr>
        </p:nvSpPr>
        <p:spPr>
          <a:xfrm>
            <a:off x="6823025" y="3518675"/>
            <a:ext cx="2086200" cy="346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"/>
              <a:buNone/>
              <a:defRPr sz="1800">
                <a:solidFill>
                  <a:schemeClr val="dk2"/>
                </a:solidFill>
                <a:latin typeface="Crimson Pro"/>
                <a:ea typeface="Crimson Pro"/>
                <a:cs typeface="Crimson Pro"/>
                <a:sym typeface="Crimson Pro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30" name="Google Shape;30;p4"/>
          <p:cNvSpPr txBox="1"/>
          <p:nvPr>
            <p:ph idx="15" type="body"/>
          </p:nvPr>
        </p:nvSpPr>
        <p:spPr>
          <a:xfrm>
            <a:off x="219325" y="3935075"/>
            <a:ext cx="2086200" cy="984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279400" lvl="0" marL="457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●"/>
              <a:defRPr sz="800">
                <a:solidFill>
                  <a:schemeClr val="dk2"/>
                </a:solidFill>
              </a:defRPr>
            </a:lvl1pPr>
            <a:lvl2pPr indent="-279400" lvl="1" marL="914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○"/>
              <a:defRPr sz="800">
                <a:solidFill>
                  <a:schemeClr val="dk2"/>
                </a:solidFill>
              </a:defRPr>
            </a:lvl2pPr>
            <a:lvl3pPr indent="-279400" lvl="2" marL="1371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■"/>
              <a:defRPr sz="800">
                <a:solidFill>
                  <a:schemeClr val="dk2"/>
                </a:solidFill>
              </a:defRPr>
            </a:lvl3pPr>
            <a:lvl4pPr indent="-279400" lvl="3" marL="1828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●"/>
              <a:defRPr sz="800">
                <a:solidFill>
                  <a:schemeClr val="dk2"/>
                </a:solidFill>
              </a:defRPr>
            </a:lvl4pPr>
            <a:lvl5pPr indent="-279400" lvl="4" marL="22860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○"/>
              <a:defRPr sz="800">
                <a:solidFill>
                  <a:schemeClr val="dk2"/>
                </a:solidFill>
              </a:defRPr>
            </a:lvl5pPr>
            <a:lvl6pPr indent="-279400" lvl="5" marL="2743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■"/>
              <a:defRPr sz="800">
                <a:solidFill>
                  <a:schemeClr val="dk2"/>
                </a:solidFill>
              </a:defRPr>
            </a:lvl6pPr>
            <a:lvl7pPr indent="-279400" lvl="6" marL="3200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●"/>
              <a:defRPr sz="800">
                <a:solidFill>
                  <a:schemeClr val="dk2"/>
                </a:solidFill>
              </a:defRPr>
            </a:lvl7pPr>
            <a:lvl8pPr indent="-279400" lvl="7" marL="3657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○"/>
              <a:defRPr sz="800">
                <a:solidFill>
                  <a:schemeClr val="dk2"/>
                </a:solidFill>
              </a:defRPr>
            </a:lvl8pPr>
            <a:lvl9pPr indent="-279400" lvl="8" marL="4114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■"/>
              <a:defRPr sz="8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31" name="Google Shape;31;p4"/>
          <p:cNvSpPr txBox="1"/>
          <p:nvPr>
            <p:ph idx="16" type="body"/>
          </p:nvPr>
        </p:nvSpPr>
        <p:spPr>
          <a:xfrm>
            <a:off x="2428275" y="3935075"/>
            <a:ext cx="2086200" cy="984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279400" lvl="0" marL="457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●"/>
              <a:defRPr sz="800">
                <a:solidFill>
                  <a:schemeClr val="dk2"/>
                </a:solidFill>
              </a:defRPr>
            </a:lvl1pPr>
            <a:lvl2pPr indent="-279400" lvl="1" marL="914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○"/>
              <a:defRPr sz="800">
                <a:solidFill>
                  <a:schemeClr val="dk2"/>
                </a:solidFill>
              </a:defRPr>
            </a:lvl2pPr>
            <a:lvl3pPr indent="-279400" lvl="2" marL="1371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■"/>
              <a:defRPr sz="800">
                <a:solidFill>
                  <a:schemeClr val="dk2"/>
                </a:solidFill>
              </a:defRPr>
            </a:lvl3pPr>
            <a:lvl4pPr indent="-279400" lvl="3" marL="1828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●"/>
              <a:defRPr sz="800">
                <a:solidFill>
                  <a:schemeClr val="dk2"/>
                </a:solidFill>
              </a:defRPr>
            </a:lvl4pPr>
            <a:lvl5pPr indent="-279400" lvl="4" marL="22860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○"/>
              <a:defRPr sz="800">
                <a:solidFill>
                  <a:schemeClr val="dk2"/>
                </a:solidFill>
              </a:defRPr>
            </a:lvl5pPr>
            <a:lvl6pPr indent="-279400" lvl="5" marL="2743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■"/>
              <a:defRPr sz="800">
                <a:solidFill>
                  <a:schemeClr val="dk2"/>
                </a:solidFill>
              </a:defRPr>
            </a:lvl6pPr>
            <a:lvl7pPr indent="-279400" lvl="6" marL="3200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●"/>
              <a:defRPr sz="800">
                <a:solidFill>
                  <a:schemeClr val="dk2"/>
                </a:solidFill>
              </a:defRPr>
            </a:lvl7pPr>
            <a:lvl8pPr indent="-279400" lvl="7" marL="3657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○"/>
              <a:defRPr sz="800">
                <a:solidFill>
                  <a:schemeClr val="dk2"/>
                </a:solidFill>
              </a:defRPr>
            </a:lvl8pPr>
            <a:lvl9pPr indent="-279400" lvl="8" marL="4114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■"/>
              <a:defRPr sz="8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32" name="Google Shape;32;p4"/>
          <p:cNvSpPr txBox="1"/>
          <p:nvPr>
            <p:ph idx="17" type="body"/>
          </p:nvPr>
        </p:nvSpPr>
        <p:spPr>
          <a:xfrm>
            <a:off x="4637225" y="3935075"/>
            <a:ext cx="2086200" cy="984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279400" lvl="0" marL="457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●"/>
              <a:defRPr sz="800">
                <a:solidFill>
                  <a:schemeClr val="dk2"/>
                </a:solidFill>
              </a:defRPr>
            </a:lvl1pPr>
            <a:lvl2pPr indent="-279400" lvl="1" marL="914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○"/>
              <a:defRPr sz="800">
                <a:solidFill>
                  <a:schemeClr val="dk2"/>
                </a:solidFill>
              </a:defRPr>
            </a:lvl2pPr>
            <a:lvl3pPr indent="-279400" lvl="2" marL="1371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■"/>
              <a:defRPr sz="800">
                <a:solidFill>
                  <a:schemeClr val="dk2"/>
                </a:solidFill>
              </a:defRPr>
            </a:lvl3pPr>
            <a:lvl4pPr indent="-279400" lvl="3" marL="1828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●"/>
              <a:defRPr sz="800">
                <a:solidFill>
                  <a:schemeClr val="dk2"/>
                </a:solidFill>
              </a:defRPr>
            </a:lvl4pPr>
            <a:lvl5pPr indent="-279400" lvl="4" marL="22860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○"/>
              <a:defRPr sz="800">
                <a:solidFill>
                  <a:schemeClr val="dk2"/>
                </a:solidFill>
              </a:defRPr>
            </a:lvl5pPr>
            <a:lvl6pPr indent="-279400" lvl="5" marL="2743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■"/>
              <a:defRPr sz="800">
                <a:solidFill>
                  <a:schemeClr val="dk2"/>
                </a:solidFill>
              </a:defRPr>
            </a:lvl6pPr>
            <a:lvl7pPr indent="-279400" lvl="6" marL="3200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●"/>
              <a:defRPr sz="800">
                <a:solidFill>
                  <a:schemeClr val="dk2"/>
                </a:solidFill>
              </a:defRPr>
            </a:lvl7pPr>
            <a:lvl8pPr indent="-279400" lvl="7" marL="3657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○"/>
              <a:defRPr sz="800">
                <a:solidFill>
                  <a:schemeClr val="dk2"/>
                </a:solidFill>
              </a:defRPr>
            </a:lvl8pPr>
            <a:lvl9pPr indent="-279400" lvl="8" marL="4114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■"/>
              <a:defRPr sz="8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33" name="Google Shape;33;p4"/>
          <p:cNvSpPr txBox="1"/>
          <p:nvPr>
            <p:ph idx="18" type="body"/>
          </p:nvPr>
        </p:nvSpPr>
        <p:spPr>
          <a:xfrm>
            <a:off x="6846175" y="3935075"/>
            <a:ext cx="2086200" cy="984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279400" lvl="0" marL="457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●"/>
              <a:defRPr sz="800">
                <a:solidFill>
                  <a:schemeClr val="dk2"/>
                </a:solidFill>
              </a:defRPr>
            </a:lvl1pPr>
            <a:lvl2pPr indent="-279400" lvl="1" marL="914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○"/>
              <a:defRPr sz="800">
                <a:solidFill>
                  <a:schemeClr val="dk2"/>
                </a:solidFill>
              </a:defRPr>
            </a:lvl2pPr>
            <a:lvl3pPr indent="-279400" lvl="2" marL="1371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■"/>
              <a:defRPr sz="800">
                <a:solidFill>
                  <a:schemeClr val="dk2"/>
                </a:solidFill>
              </a:defRPr>
            </a:lvl3pPr>
            <a:lvl4pPr indent="-279400" lvl="3" marL="1828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●"/>
              <a:defRPr sz="800">
                <a:solidFill>
                  <a:schemeClr val="dk2"/>
                </a:solidFill>
              </a:defRPr>
            </a:lvl4pPr>
            <a:lvl5pPr indent="-279400" lvl="4" marL="22860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○"/>
              <a:defRPr sz="800">
                <a:solidFill>
                  <a:schemeClr val="dk2"/>
                </a:solidFill>
              </a:defRPr>
            </a:lvl5pPr>
            <a:lvl6pPr indent="-279400" lvl="5" marL="2743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■"/>
              <a:defRPr sz="800">
                <a:solidFill>
                  <a:schemeClr val="dk2"/>
                </a:solidFill>
              </a:defRPr>
            </a:lvl6pPr>
            <a:lvl7pPr indent="-279400" lvl="6" marL="3200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●"/>
              <a:defRPr sz="800">
                <a:solidFill>
                  <a:schemeClr val="dk2"/>
                </a:solidFill>
              </a:defRPr>
            </a:lvl7pPr>
            <a:lvl8pPr indent="-279400" lvl="7" marL="3657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○"/>
              <a:defRPr sz="800">
                <a:solidFill>
                  <a:schemeClr val="dk2"/>
                </a:solidFill>
              </a:defRPr>
            </a:lvl8pPr>
            <a:lvl9pPr indent="-279400" lvl="8" marL="4114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Char char="■"/>
              <a:defRPr sz="8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34" name="Google Shape;34;p4"/>
          <p:cNvSpPr txBox="1"/>
          <p:nvPr>
            <p:ph idx="19" type="title"/>
          </p:nvPr>
        </p:nvSpPr>
        <p:spPr>
          <a:xfrm>
            <a:off x="230900" y="454775"/>
            <a:ext cx="4406400" cy="442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9pPr>
          </a:lstStyle>
          <a:p/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ables of contents" type="twoColTx">
  <p:cSld name="TITLE_AND_TWO_COLUMNS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5"/>
          <p:cNvSpPr/>
          <p:nvPr>
            <p:ph idx="2" type="pic"/>
          </p:nvPr>
        </p:nvSpPr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sp>
      <p:grpSp>
        <p:nvGrpSpPr>
          <p:cNvPr id="37" name="Google Shape;37;p5"/>
          <p:cNvGrpSpPr/>
          <p:nvPr/>
        </p:nvGrpSpPr>
        <p:grpSpPr>
          <a:xfrm>
            <a:off x="162" y="98"/>
            <a:ext cx="9143669" cy="5143312"/>
            <a:chOff x="238125" y="848375"/>
            <a:chExt cx="7144050" cy="4018527"/>
          </a:xfrm>
        </p:grpSpPr>
        <p:sp>
          <p:nvSpPr>
            <p:cNvPr id="38" name="Google Shape;38;p5"/>
            <p:cNvSpPr/>
            <p:nvPr/>
          </p:nvSpPr>
          <p:spPr>
            <a:xfrm>
              <a:off x="238125" y="848377"/>
              <a:ext cx="5017377" cy="4018525"/>
            </a:xfrm>
            <a:custGeom>
              <a:rect b="b" l="l" r="r" t="t"/>
              <a:pathLst>
                <a:path extrusionOk="0" h="160741" w="191211">
                  <a:moveTo>
                    <a:pt x="0" y="0"/>
                  </a:moveTo>
                  <a:lnTo>
                    <a:pt x="0" y="160741"/>
                  </a:lnTo>
                  <a:lnTo>
                    <a:pt x="118091" y="160741"/>
                  </a:lnTo>
                  <a:lnTo>
                    <a:pt x="117329" y="160729"/>
                  </a:lnTo>
                  <a:lnTo>
                    <a:pt x="115829" y="160574"/>
                  </a:lnTo>
                  <a:lnTo>
                    <a:pt x="114376" y="160277"/>
                  </a:lnTo>
                  <a:lnTo>
                    <a:pt x="112971" y="159848"/>
                  </a:lnTo>
                  <a:lnTo>
                    <a:pt x="111638" y="159276"/>
                  </a:lnTo>
                  <a:lnTo>
                    <a:pt x="110376" y="158586"/>
                  </a:lnTo>
                  <a:lnTo>
                    <a:pt x="109185" y="157788"/>
                  </a:lnTo>
                  <a:lnTo>
                    <a:pt x="108078" y="156883"/>
                  </a:lnTo>
                  <a:lnTo>
                    <a:pt x="107077" y="155871"/>
                  </a:lnTo>
                  <a:lnTo>
                    <a:pt x="106161" y="154764"/>
                  </a:lnTo>
                  <a:lnTo>
                    <a:pt x="105363" y="153573"/>
                  </a:lnTo>
                  <a:lnTo>
                    <a:pt x="104672" y="152311"/>
                  </a:lnTo>
                  <a:lnTo>
                    <a:pt x="104113" y="150977"/>
                  </a:lnTo>
                  <a:lnTo>
                    <a:pt x="103672" y="149584"/>
                  </a:lnTo>
                  <a:lnTo>
                    <a:pt x="103374" y="148132"/>
                  </a:lnTo>
                  <a:lnTo>
                    <a:pt x="103220" y="146620"/>
                  </a:lnTo>
                  <a:lnTo>
                    <a:pt x="103208" y="145857"/>
                  </a:lnTo>
                  <a:lnTo>
                    <a:pt x="103208" y="77846"/>
                  </a:lnTo>
                  <a:lnTo>
                    <a:pt x="103220" y="77072"/>
                  </a:lnTo>
                  <a:lnTo>
                    <a:pt x="103374" y="75572"/>
                  </a:lnTo>
                  <a:lnTo>
                    <a:pt x="103672" y="74119"/>
                  </a:lnTo>
                  <a:lnTo>
                    <a:pt x="104113" y="72714"/>
                  </a:lnTo>
                  <a:lnTo>
                    <a:pt x="104672" y="71381"/>
                  </a:lnTo>
                  <a:lnTo>
                    <a:pt x="105363" y="70119"/>
                  </a:lnTo>
                  <a:lnTo>
                    <a:pt x="106161" y="68928"/>
                  </a:lnTo>
                  <a:lnTo>
                    <a:pt x="107077" y="67833"/>
                  </a:lnTo>
                  <a:lnTo>
                    <a:pt x="108078" y="66821"/>
                  </a:lnTo>
                  <a:lnTo>
                    <a:pt x="109185" y="65904"/>
                  </a:lnTo>
                  <a:lnTo>
                    <a:pt x="110376" y="65106"/>
                  </a:lnTo>
                  <a:lnTo>
                    <a:pt x="111638" y="64415"/>
                  </a:lnTo>
                  <a:lnTo>
                    <a:pt x="112971" y="63856"/>
                  </a:lnTo>
                  <a:lnTo>
                    <a:pt x="114376" y="63415"/>
                  </a:lnTo>
                  <a:lnTo>
                    <a:pt x="115829" y="63118"/>
                  </a:lnTo>
                  <a:lnTo>
                    <a:pt x="117329" y="62975"/>
                  </a:lnTo>
                  <a:lnTo>
                    <a:pt x="118091" y="62963"/>
                  </a:lnTo>
                  <a:lnTo>
                    <a:pt x="161444" y="62963"/>
                  </a:lnTo>
                  <a:lnTo>
                    <a:pt x="162206" y="62939"/>
                  </a:lnTo>
                  <a:lnTo>
                    <a:pt x="163718" y="62796"/>
                  </a:lnTo>
                  <a:lnTo>
                    <a:pt x="165170" y="62498"/>
                  </a:lnTo>
                  <a:lnTo>
                    <a:pt x="166563" y="62058"/>
                  </a:lnTo>
                  <a:lnTo>
                    <a:pt x="167897" y="61498"/>
                  </a:lnTo>
                  <a:lnTo>
                    <a:pt x="169159" y="60808"/>
                  </a:lnTo>
                  <a:lnTo>
                    <a:pt x="170350" y="60010"/>
                  </a:lnTo>
                  <a:lnTo>
                    <a:pt x="171457" y="59093"/>
                  </a:lnTo>
                  <a:lnTo>
                    <a:pt x="172469" y="58081"/>
                  </a:lnTo>
                  <a:lnTo>
                    <a:pt x="173374" y="56986"/>
                  </a:lnTo>
                  <a:lnTo>
                    <a:pt x="174172" y="55795"/>
                  </a:lnTo>
                  <a:lnTo>
                    <a:pt x="174862" y="54533"/>
                  </a:lnTo>
                  <a:lnTo>
                    <a:pt x="175434" y="53199"/>
                  </a:lnTo>
                  <a:lnTo>
                    <a:pt x="175863" y="51794"/>
                  </a:lnTo>
                  <a:lnTo>
                    <a:pt x="176160" y="50342"/>
                  </a:lnTo>
                  <a:lnTo>
                    <a:pt x="176315" y="48841"/>
                  </a:lnTo>
                  <a:lnTo>
                    <a:pt x="176327" y="48079"/>
                  </a:lnTo>
                  <a:lnTo>
                    <a:pt x="176327" y="14883"/>
                  </a:lnTo>
                  <a:lnTo>
                    <a:pt x="176339" y="14121"/>
                  </a:lnTo>
                  <a:lnTo>
                    <a:pt x="176494" y="12609"/>
                  </a:lnTo>
                  <a:lnTo>
                    <a:pt x="176791" y="11157"/>
                  </a:lnTo>
                  <a:lnTo>
                    <a:pt x="177220" y="9764"/>
                  </a:lnTo>
                  <a:lnTo>
                    <a:pt x="177792" y="8430"/>
                  </a:lnTo>
                  <a:lnTo>
                    <a:pt x="178482" y="7168"/>
                  </a:lnTo>
                  <a:lnTo>
                    <a:pt x="179280" y="5977"/>
                  </a:lnTo>
                  <a:lnTo>
                    <a:pt x="180185" y="4870"/>
                  </a:lnTo>
                  <a:lnTo>
                    <a:pt x="181197" y="3858"/>
                  </a:lnTo>
                  <a:lnTo>
                    <a:pt x="182304" y="2953"/>
                  </a:lnTo>
                  <a:lnTo>
                    <a:pt x="183495" y="2155"/>
                  </a:lnTo>
                  <a:lnTo>
                    <a:pt x="184757" y="1465"/>
                  </a:lnTo>
                  <a:lnTo>
                    <a:pt x="186091" y="893"/>
                  </a:lnTo>
                  <a:lnTo>
                    <a:pt x="187484" y="464"/>
                  </a:lnTo>
                  <a:lnTo>
                    <a:pt x="188936" y="167"/>
                  </a:lnTo>
                  <a:lnTo>
                    <a:pt x="190448" y="12"/>
                  </a:lnTo>
                  <a:lnTo>
                    <a:pt x="191210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solidFill>
                  <a:schemeClr val="dk2"/>
                </a:solidFill>
              </a:endParaRPr>
            </a:p>
          </p:txBody>
        </p:sp>
        <p:sp>
          <p:nvSpPr>
            <p:cNvPr id="39" name="Google Shape;39;p5"/>
            <p:cNvSpPr/>
            <p:nvPr/>
          </p:nvSpPr>
          <p:spPr>
            <a:xfrm>
              <a:off x="7010075" y="848375"/>
              <a:ext cx="372100" cy="372100"/>
            </a:xfrm>
            <a:custGeom>
              <a:rect b="b" l="l" r="r" t="t"/>
              <a:pathLst>
                <a:path extrusionOk="0" h="14884" w="14884">
                  <a:moveTo>
                    <a:pt x="0" y="0"/>
                  </a:moveTo>
                  <a:lnTo>
                    <a:pt x="763" y="12"/>
                  </a:lnTo>
                  <a:lnTo>
                    <a:pt x="2275" y="167"/>
                  </a:lnTo>
                  <a:lnTo>
                    <a:pt x="3727" y="464"/>
                  </a:lnTo>
                  <a:lnTo>
                    <a:pt x="5120" y="893"/>
                  </a:lnTo>
                  <a:lnTo>
                    <a:pt x="6454" y="1465"/>
                  </a:lnTo>
                  <a:lnTo>
                    <a:pt x="7716" y="2155"/>
                  </a:lnTo>
                  <a:lnTo>
                    <a:pt x="8907" y="2953"/>
                  </a:lnTo>
                  <a:lnTo>
                    <a:pt x="10014" y="3858"/>
                  </a:lnTo>
                  <a:lnTo>
                    <a:pt x="11026" y="4870"/>
                  </a:lnTo>
                  <a:lnTo>
                    <a:pt x="11931" y="5977"/>
                  </a:lnTo>
                  <a:lnTo>
                    <a:pt x="12729" y="7168"/>
                  </a:lnTo>
                  <a:lnTo>
                    <a:pt x="13419" y="8430"/>
                  </a:lnTo>
                  <a:lnTo>
                    <a:pt x="13991" y="9764"/>
                  </a:lnTo>
                  <a:lnTo>
                    <a:pt x="14420" y="11157"/>
                  </a:lnTo>
                  <a:lnTo>
                    <a:pt x="14717" y="12609"/>
                  </a:lnTo>
                  <a:lnTo>
                    <a:pt x="14872" y="14121"/>
                  </a:lnTo>
                  <a:lnTo>
                    <a:pt x="14884" y="14883"/>
                  </a:lnTo>
                  <a:lnTo>
                    <a:pt x="14884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solidFill>
                  <a:schemeClr val="dk2"/>
                </a:solidFill>
              </a:endParaRPr>
            </a:p>
          </p:txBody>
        </p:sp>
        <p:sp>
          <p:nvSpPr>
            <p:cNvPr id="40" name="Google Shape;40;p5"/>
            <p:cNvSpPr/>
            <p:nvPr/>
          </p:nvSpPr>
          <p:spPr>
            <a:xfrm>
              <a:off x="5182100" y="2921025"/>
              <a:ext cx="2200075" cy="1945875"/>
            </a:xfrm>
            <a:custGeom>
              <a:rect b="b" l="l" r="r" t="t"/>
              <a:pathLst>
                <a:path extrusionOk="0" h="77835" w="88003">
                  <a:moveTo>
                    <a:pt x="88003" y="1"/>
                  </a:moveTo>
                  <a:lnTo>
                    <a:pt x="87991" y="763"/>
                  </a:lnTo>
                  <a:lnTo>
                    <a:pt x="87836" y="2263"/>
                  </a:lnTo>
                  <a:lnTo>
                    <a:pt x="87539" y="3715"/>
                  </a:lnTo>
                  <a:lnTo>
                    <a:pt x="87110" y="5120"/>
                  </a:lnTo>
                  <a:lnTo>
                    <a:pt x="86538" y="6454"/>
                  </a:lnTo>
                  <a:lnTo>
                    <a:pt x="85848" y="7716"/>
                  </a:lnTo>
                  <a:lnTo>
                    <a:pt x="85050" y="8907"/>
                  </a:lnTo>
                  <a:lnTo>
                    <a:pt x="84145" y="10002"/>
                  </a:lnTo>
                  <a:lnTo>
                    <a:pt x="83133" y="11014"/>
                  </a:lnTo>
                  <a:lnTo>
                    <a:pt x="82026" y="11931"/>
                  </a:lnTo>
                  <a:lnTo>
                    <a:pt x="80835" y="12729"/>
                  </a:lnTo>
                  <a:lnTo>
                    <a:pt x="79573" y="13419"/>
                  </a:lnTo>
                  <a:lnTo>
                    <a:pt x="78239" y="13979"/>
                  </a:lnTo>
                  <a:lnTo>
                    <a:pt x="76846" y="14420"/>
                  </a:lnTo>
                  <a:lnTo>
                    <a:pt x="75394" y="14717"/>
                  </a:lnTo>
                  <a:lnTo>
                    <a:pt x="73882" y="14860"/>
                  </a:lnTo>
                  <a:lnTo>
                    <a:pt x="73119" y="14884"/>
                  </a:lnTo>
                  <a:lnTo>
                    <a:pt x="29767" y="14884"/>
                  </a:lnTo>
                  <a:lnTo>
                    <a:pt x="29005" y="14896"/>
                  </a:lnTo>
                  <a:lnTo>
                    <a:pt x="27505" y="15039"/>
                  </a:lnTo>
                  <a:lnTo>
                    <a:pt x="26052" y="15336"/>
                  </a:lnTo>
                  <a:lnTo>
                    <a:pt x="24647" y="15777"/>
                  </a:lnTo>
                  <a:lnTo>
                    <a:pt x="23314" y="16337"/>
                  </a:lnTo>
                  <a:lnTo>
                    <a:pt x="22051" y="17027"/>
                  </a:lnTo>
                  <a:lnTo>
                    <a:pt x="20861" y="17825"/>
                  </a:lnTo>
                  <a:lnTo>
                    <a:pt x="19765" y="18742"/>
                  </a:lnTo>
                  <a:lnTo>
                    <a:pt x="18753" y="19754"/>
                  </a:lnTo>
                  <a:lnTo>
                    <a:pt x="17836" y="20849"/>
                  </a:lnTo>
                  <a:lnTo>
                    <a:pt x="17039" y="22040"/>
                  </a:lnTo>
                  <a:lnTo>
                    <a:pt x="16348" y="23302"/>
                  </a:lnTo>
                  <a:lnTo>
                    <a:pt x="15788" y="24636"/>
                  </a:lnTo>
                  <a:lnTo>
                    <a:pt x="15348" y="26041"/>
                  </a:lnTo>
                  <a:lnTo>
                    <a:pt x="15050" y="27493"/>
                  </a:lnTo>
                  <a:lnTo>
                    <a:pt x="14895" y="28993"/>
                  </a:lnTo>
                  <a:lnTo>
                    <a:pt x="14884" y="29767"/>
                  </a:lnTo>
                  <a:lnTo>
                    <a:pt x="14884" y="62951"/>
                  </a:lnTo>
                  <a:lnTo>
                    <a:pt x="14872" y="63714"/>
                  </a:lnTo>
                  <a:lnTo>
                    <a:pt x="14717" y="65226"/>
                  </a:lnTo>
                  <a:lnTo>
                    <a:pt x="14431" y="66678"/>
                  </a:lnTo>
                  <a:lnTo>
                    <a:pt x="13991" y="68071"/>
                  </a:lnTo>
                  <a:lnTo>
                    <a:pt x="13431" y="69405"/>
                  </a:lnTo>
                  <a:lnTo>
                    <a:pt x="12740" y="70667"/>
                  </a:lnTo>
                  <a:lnTo>
                    <a:pt x="11931" y="71858"/>
                  </a:lnTo>
                  <a:lnTo>
                    <a:pt x="11026" y="72965"/>
                  </a:lnTo>
                  <a:lnTo>
                    <a:pt x="10014" y="73977"/>
                  </a:lnTo>
                  <a:lnTo>
                    <a:pt x="8918" y="74882"/>
                  </a:lnTo>
                  <a:lnTo>
                    <a:pt x="7728" y="75680"/>
                  </a:lnTo>
                  <a:lnTo>
                    <a:pt x="6466" y="76370"/>
                  </a:lnTo>
                  <a:lnTo>
                    <a:pt x="5120" y="76942"/>
                  </a:lnTo>
                  <a:lnTo>
                    <a:pt x="3727" y="77371"/>
                  </a:lnTo>
                  <a:lnTo>
                    <a:pt x="2274" y="77668"/>
                  </a:lnTo>
                  <a:lnTo>
                    <a:pt x="774" y="77823"/>
                  </a:lnTo>
                  <a:lnTo>
                    <a:pt x="0" y="77835"/>
                  </a:lnTo>
                  <a:lnTo>
                    <a:pt x="88003" y="77835"/>
                  </a:lnTo>
                  <a:lnTo>
                    <a:pt x="88003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solidFill>
                  <a:schemeClr val="dk2"/>
                </a:solidFill>
              </a:endParaRPr>
            </a:p>
          </p:txBody>
        </p:sp>
      </p:grpSp>
      <p:sp>
        <p:nvSpPr>
          <p:cNvPr id="41" name="Google Shape;41;p5"/>
          <p:cNvSpPr txBox="1"/>
          <p:nvPr>
            <p:ph type="title"/>
          </p:nvPr>
        </p:nvSpPr>
        <p:spPr>
          <a:xfrm>
            <a:off x="230900" y="457200"/>
            <a:ext cx="4406400" cy="1560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9pPr>
          </a:lstStyle>
          <a:p/>
        </p:txBody>
      </p:sp>
      <p:sp>
        <p:nvSpPr>
          <p:cNvPr id="42" name="Google Shape;42;p5"/>
          <p:cNvSpPr txBox="1"/>
          <p:nvPr>
            <p:ph idx="1" type="body"/>
          </p:nvPr>
        </p:nvSpPr>
        <p:spPr>
          <a:xfrm>
            <a:off x="230900" y="2356825"/>
            <a:ext cx="2974800" cy="25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  <a:defRPr sz="1800"/>
            </a:lvl1pPr>
            <a:lvl2pPr indent="-342900" lvl="1" marL="914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○"/>
              <a:defRPr sz="1800"/>
            </a:lvl2pPr>
            <a:lvl3pPr indent="-342900" lvl="2" marL="1371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■"/>
              <a:defRPr sz="1800"/>
            </a:lvl3pPr>
            <a:lvl4pPr indent="-342900" lvl="3" marL="1828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  <a:defRPr sz="1800"/>
            </a:lvl4pPr>
            <a:lvl5pPr indent="-342900" lvl="4" marL="22860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○"/>
              <a:defRPr sz="1800"/>
            </a:lvl5pPr>
            <a:lvl6pPr indent="-342900" lvl="5" marL="2743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■"/>
              <a:defRPr sz="1800"/>
            </a:lvl6pPr>
            <a:lvl7pPr indent="-342900" lvl="6" marL="3200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  <a:defRPr sz="1800"/>
            </a:lvl7pPr>
            <a:lvl8pPr indent="-342900" lvl="7" marL="3657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○"/>
              <a:defRPr sz="1800"/>
            </a:lvl8pPr>
            <a:lvl9pPr indent="-342900" lvl="8" marL="4114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■"/>
              <a:defRPr sz="1800"/>
            </a:lvl9pPr>
          </a:lstStyle>
          <a:p/>
        </p:txBody>
      </p:sp>
      <p:sp>
        <p:nvSpPr>
          <p:cNvPr id="43" name="Google Shape;43;p5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ustom Layout 1">
  <p:cSld name="CUSTOM_19">
    <p:bg>
      <p:bgPr>
        <a:solidFill>
          <a:schemeClr val="lt1"/>
        </a:solidFill>
      </p:bgPr>
    </p:bg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6"/>
          <p:cNvSpPr txBox="1"/>
          <p:nvPr>
            <p:ph type="title"/>
          </p:nvPr>
        </p:nvSpPr>
        <p:spPr>
          <a:xfrm>
            <a:off x="230900" y="457200"/>
            <a:ext cx="2974800" cy="562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/>
            </a:lvl1pPr>
            <a:lvl2pPr lvl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2pPr>
            <a:lvl3pPr lvl="2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3pPr>
            <a:lvl4pPr lvl="3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4pPr>
            <a:lvl5pPr lvl="4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5pPr>
            <a:lvl6pPr lvl="5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6pPr>
            <a:lvl7pPr lvl="6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7pPr>
            <a:lvl8pPr lvl="7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8pPr>
            <a:lvl9pPr lvl="8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9pPr>
          </a:lstStyle>
          <a:p/>
        </p:txBody>
      </p:sp>
      <p:graphicFrame>
        <p:nvGraphicFramePr>
          <p:cNvPr id="46" name="Google Shape;46;p6"/>
          <p:cNvGraphicFramePr/>
          <p:nvPr/>
        </p:nvGraphicFramePr>
        <p:xfrm>
          <a:off x="228588" y="24312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{0D892C96-A7D4-438E-A6DF-F9D50BC8B0A2}</a:tableStyleId>
              </a:tblPr>
              <a:tblGrid>
                <a:gridCol w="2711825"/>
              </a:tblGrid>
              <a:tr h="2712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>
                    <a:lnL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graphicFrame>
        <p:nvGraphicFramePr>
          <p:cNvPr id="47" name="Google Shape;47;p6"/>
          <p:cNvGraphicFramePr/>
          <p:nvPr/>
        </p:nvGraphicFramePr>
        <p:xfrm>
          <a:off x="3216075" y="24312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{0D892C96-A7D4-438E-A6DF-F9D50BC8B0A2}</a:tableStyleId>
              </a:tblPr>
              <a:tblGrid>
                <a:gridCol w="2711825"/>
              </a:tblGrid>
              <a:tr h="2712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>
                    <a:lnL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graphicFrame>
        <p:nvGraphicFramePr>
          <p:cNvPr id="48" name="Google Shape;48;p6"/>
          <p:cNvGraphicFramePr/>
          <p:nvPr/>
        </p:nvGraphicFramePr>
        <p:xfrm>
          <a:off x="6203563" y="24312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{0D892C96-A7D4-438E-A6DF-F9D50BC8B0A2}</a:tableStyleId>
              </a:tblPr>
              <a:tblGrid>
                <a:gridCol w="2711825"/>
              </a:tblGrid>
              <a:tr h="2712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>
                    <a:lnL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sp>
        <p:nvSpPr>
          <p:cNvPr id="49" name="Google Shape;49;p6"/>
          <p:cNvSpPr txBox="1"/>
          <p:nvPr>
            <p:ph idx="1" type="body"/>
          </p:nvPr>
        </p:nvSpPr>
        <p:spPr>
          <a:xfrm>
            <a:off x="356300" y="3285600"/>
            <a:ext cx="2456400" cy="1614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50" name="Google Shape;50;p6"/>
          <p:cNvSpPr txBox="1"/>
          <p:nvPr>
            <p:ph idx="2" type="body"/>
          </p:nvPr>
        </p:nvSpPr>
        <p:spPr>
          <a:xfrm>
            <a:off x="3343788" y="3285600"/>
            <a:ext cx="2456400" cy="1614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51" name="Google Shape;51;p6"/>
          <p:cNvSpPr txBox="1"/>
          <p:nvPr>
            <p:ph idx="3" type="body"/>
          </p:nvPr>
        </p:nvSpPr>
        <p:spPr>
          <a:xfrm>
            <a:off x="6331275" y="3285600"/>
            <a:ext cx="2456400" cy="1614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52" name="Google Shape;52;p6"/>
          <p:cNvSpPr txBox="1"/>
          <p:nvPr>
            <p:ph idx="4" type="title"/>
          </p:nvPr>
        </p:nvSpPr>
        <p:spPr>
          <a:xfrm>
            <a:off x="333350" y="2431250"/>
            <a:ext cx="2502300" cy="736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9pPr>
          </a:lstStyle>
          <a:p/>
        </p:txBody>
      </p:sp>
      <p:sp>
        <p:nvSpPr>
          <p:cNvPr id="53" name="Google Shape;53;p6"/>
          <p:cNvSpPr txBox="1"/>
          <p:nvPr>
            <p:ph idx="5" type="title"/>
          </p:nvPr>
        </p:nvSpPr>
        <p:spPr>
          <a:xfrm>
            <a:off x="3320850" y="2431250"/>
            <a:ext cx="2502300" cy="736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9pPr>
          </a:lstStyle>
          <a:p/>
        </p:txBody>
      </p:sp>
      <p:sp>
        <p:nvSpPr>
          <p:cNvPr id="54" name="Google Shape;54;p6"/>
          <p:cNvSpPr txBox="1"/>
          <p:nvPr>
            <p:ph idx="6" type="title"/>
          </p:nvPr>
        </p:nvSpPr>
        <p:spPr>
          <a:xfrm>
            <a:off x="6308325" y="2431250"/>
            <a:ext cx="2502300" cy="736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9pPr>
          </a:lstStyle>
          <a:p/>
        </p:txBody>
      </p:sp>
      <p:sp>
        <p:nvSpPr>
          <p:cNvPr id="55" name="Google Shape;55;p6"/>
          <p:cNvSpPr txBox="1"/>
          <p:nvPr>
            <p:ph idx="7" type="body"/>
          </p:nvPr>
        </p:nvSpPr>
        <p:spPr>
          <a:xfrm>
            <a:off x="5349150" y="457200"/>
            <a:ext cx="3572700" cy="1544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56" name="Google Shape;56;p6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roduct slide" type="titleOnly">
  <p:cSld name="TITLE_ONLY">
    <p:spTree>
      <p:nvGrpSpPr>
        <p:cNvPr id="57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7"/>
          <p:cNvSpPr/>
          <p:nvPr>
            <p:ph idx="2" type="pic"/>
          </p:nvPr>
        </p:nvSpPr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sp>
      <p:sp>
        <p:nvSpPr>
          <p:cNvPr id="59" name="Google Shape;59;p7"/>
          <p:cNvSpPr txBox="1"/>
          <p:nvPr>
            <p:ph type="title"/>
          </p:nvPr>
        </p:nvSpPr>
        <p:spPr>
          <a:xfrm>
            <a:off x="230900" y="457175"/>
            <a:ext cx="4403700" cy="687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None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60" name="Google Shape;60;p7"/>
          <p:cNvSpPr txBox="1"/>
          <p:nvPr>
            <p:ph idx="1" type="subTitle"/>
          </p:nvPr>
        </p:nvSpPr>
        <p:spPr>
          <a:xfrm>
            <a:off x="6057978" y="2290775"/>
            <a:ext cx="2857500" cy="417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61" name="Google Shape;61;p7"/>
          <p:cNvSpPr txBox="1"/>
          <p:nvPr>
            <p:ph idx="3" type="body"/>
          </p:nvPr>
        </p:nvSpPr>
        <p:spPr>
          <a:xfrm>
            <a:off x="6057900" y="2814700"/>
            <a:ext cx="2857500" cy="2105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  <a:defRPr>
                <a:solidFill>
                  <a:schemeClr val="dk2"/>
                </a:solidFill>
              </a:defRPr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○"/>
              <a:defRPr>
                <a:solidFill>
                  <a:schemeClr val="dk2"/>
                </a:solidFill>
              </a:defRPr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■"/>
              <a:defRPr>
                <a:solidFill>
                  <a:schemeClr val="dk2"/>
                </a:solidFill>
              </a:defRPr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  <a:defRPr>
                <a:solidFill>
                  <a:schemeClr val="dk2"/>
                </a:solidFill>
              </a:defRPr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○"/>
              <a:defRPr>
                <a:solidFill>
                  <a:schemeClr val="dk2"/>
                </a:solidFill>
              </a:defRPr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■"/>
              <a:defRPr>
                <a:solidFill>
                  <a:schemeClr val="dk2"/>
                </a:solidFill>
              </a:defRPr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  <a:defRPr>
                <a:solidFill>
                  <a:schemeClr val="dk2"/>
                </a:solidFill>
              </a:defRPr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○"/>
              <a:defRPr>
                <a:solidFill>
                  <a:schemeClr val="dk2"/>
                </a:solidFill>
              </a:defRPr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62" name="Google Shape;62;p7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>
                <a:solidFill>
                  <a:schemeClr val="dk2"/>
                </a:solidFill>
              </a:defRPr>
            </a:lvl1pPr>
            <a:lvl2pPr lvl="1">
              <a:buNone/>
              <a:defRPr>
                <a:solidFill>
                  <a:schemeClr val="dk2"/>
                </a:solidFill>
              </a:defRPr>
            </a:lvl2pPr>
            <a:lvl3pPr lvl="2">
              <a:buNone/>
              <a:defRPr>
                <a:solidFill>
                  <a:schemeClr val="dk2"/>
                </a:solidFill>
              </a:defRPr>
            </a:lvl3pPr>
            <a:lvl4pPr lvl="3">
              <a:buNone/>
              <a:defRPr>
                <a:solidFill>
                  <a:schemeClr val="dk2"/>
                </a:solidFill>
              </a:defRPr>
            </a:lvl4pPr>
            <a:lvl5pPr lvl="4">
              <a:buNone/>
              <a:defRPr>
                <a:solidFill>
                  <a:schemeClr val="dk2"/>
                </a:solidFill>
              </a:defRPr>
            </a:lvl5pPr>
            <a:lvl6pPr lvl="5">
              <a:buNone/>
              <a:defRPr>
                <a:solidFill>
                  <a:schemeClr val="dk2"/>
                </a:solidFill>
              </a:defRPr>
            </a:lvl6pPr>
            <a:lvl7pPr lvl="6">
              <a:buNone/>
              <a:defRPr>
                <a:solidFill>
                  <a:schemeClr val="dk2"/>
                </a:solidFill>
              </a:defRPr>
            </a:lvl7pPr>
            <a:lvl8pPr lvl="7">
              <a:buNone/>
              <a:defRPr>
                <a:solidFill>
                  <a:schemeClr val="dk2"/>
                </a:solidFill>
              </a:defRPr>
            </a:lvl8pPr>
            <a:lvl9pPr lvl="8">
              <a:buNone/>
              <a:defRPr>
                <a:solidFill>
                  <a:schemeClr val="dk2"/>
                </a:solidFill>
              </a:defRPr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Q1 slide">
  <p:cSld name="ONE_COLUMN_TEXT">
    <p:spTree>
      <p:nvGrpSpPr>
        <p:cNvPr id="63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4" name="Google Shape;64;p8"/>
          <p:cNvGraphicFramePr/>
          <p:nvPr/>
        </p:nvGraphicFramePr>
        <p:xfrm>
          <a:off x="228588" y="67380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{0D892C96-A7D4-438E-A6DF-F9D50BC8B0A2}</a:tableStyleId>
              </a:tblPr>
              <a:tblGrid>
                <a:gridCol w="8686800"/>
              </a:tblGrid>
              <a:tr h="157857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>
                    <a:lnL cap="flat" cmpd="sng" w="28575">
                      <a:solidFill>
                        <a:srgbClr val="FFFCE9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sp>
        <p:nvSpPr>
          <p:cNvPr id="65" name="Google Shape;65;p8"/>
          <p:cNvSpPr txBox="1"/>
          <p:nvPr>
            <p:ph type="title"/>
          </p:nvPr>
        </p:nvSpPr>
        <p:spPr>
          <a:xfrm>
            <a:off x="5351675" y="760825"/>
            <a:ext cx="3449400" cy="14043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600"/>
              <a:buNone/>
              <a:defRPr sz="9600"/>
            </a:lvl1pPr>
            <a:lvl2pPr lvl="1" algn="r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2pPr>
            <a:lvl3pPr lvl="2" algn="r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3pPr>
            <a:lvl4pPr lvl="3" algn="r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4pPr>
            <a:lvl5pPr lvl="4" algn="r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5pPr>
            <a:lvl6pPr lvl="5" algn="r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6pPr>
            <a:lvl7pPr lvl="6" algn="r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7pPr>
            <a:lvl8pPr lvl="7" algn="r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8pPr>
            <a:lvl9pPr lvl="8" algn="r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9pPr>
          </a:lstStyle>
          <a:p/>
        </p:txBody>
      </p:sp>
      <p:sp>
        <p:nvSpPr>
          <p:cNvPr id="66" name="Google Shape;66;p8"/>
          <p:cNvSpPr txBox="1"/>
          <p:nvPr>
            <p:ph idx="1" type="subTitle"/>
          </p:nvPr>
        </p:nvSpPr>
        <p:spPr>
          <a:xfrm>
            <a:off x="227975" y="2357950"/>
            <a:ext cx="3572100" cy="460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9pPr>
          </a:lstStyle>
          <a:p/>
        </p:txBody>
      </p:sp>
      <p:sp>
        <p:nvSpPr>
          <p:cNvPr id="67" name="Google Shape;67;p8"/>
          <p:cNvSpPr txBox="1"/>
          <p:nvPr>
            <p:ph idx="2" type="body"/>
          </p:nvPr>
        </p:nvSpPr>
        <p:spPr>
          <a:xfrm>
            <a:off x="227875" y="2923725"/>
            <a:ext cx="3692400" cy="1996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■"/>
              <a:defRPr/>
            </a:lvl9pPr>
          </a:lstStyle>
          <a:p/>
        </p:txBody>
      </p:sp>
      <p:cxnSp>
        <p:nvCxnSpPr>
          <p:cNvPr id="68" name="Google Shape;68;p8"/>
          <p:cNvCxnSpPr/>
          <p:nvPr/>
        </p:nvCxnSpPr>
        <p:spPr>
          <a:xfrm>
            <a:off x="7700100" y="2252375"/>
            <a:ext cx="0" cy="28140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69" name="Google Shape;69;p8"/>
          <p:cNvSpPr txBox="1"/>
          <p:nvPr>
            <p:ph idx="3" type="subTitle"/>
          </p:nvPr>
        </p:nvSpPr>
        <p:spPr>
          <a:xfrm>
            <a:off x="5351675" y="2357950"/>
            <a:ext cx="591900" cy="460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9pPr>
          </a:lstStyle>
          <a:p/>
        </p:txBody>
      </p:sp>
      <p:sp>
        <p:nvSpPr>
          <p:cNvPr id="70" name="Google Shape;70;p8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KPI Updates">
  <p:cSld name="MAIN_POINT">
    <p:bg>
      <p:bgPr>
        <a:solidFill>
          <a:schemeClr val="lt1"/>
        </a:solidFill>
      </p:bgPr>
    </p:bg>
    <p:spTree>
      <p:nvGrpSpPr>
        <p:cNvPr id="7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2" name="Google Shape;72;p9"/>
          <p:cNvGraphicFramePr/>
          <p:nvPr/>
        </p:nvGraphicFramePr>
        <p:xfrm>
          <a:off x="226313" y="142092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{0D892C96-A7D4-438E-A6DF-F9D50BC8B0A2}</a:tableStyleId>
              </a:tblPr>
              <a:tblGrid>
                <a:gridCol w="8691375"/>
              </a:tblGrid>
              <a:tr h="9871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>
                    <a:lnL cap="flat" cmpd="sng" w="28575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graphicFrame>
        <p:nvGraphicFramePr>
          <p:cNvPr id="73" name="Google Shape;73;p9"/>
          <p:cNvGraphicFramePr/>
          <p:nvPr/>
        </p:nvGraphicFramePr>
        <p:xfrm>
          <a:off x="226300" y="2657563"/>
          <a:ext cx="3000000" cy="3000000"/>
        </p:xfrm>
        <a:graphic>
          <a:graphicData uri="http://schemas.openxmlformats.org/drawingml/2006/table">
            <a:tbl>
              <a:tblPr>
                <a:noFill/>
                <a:tableStyleId>{0D892C96-A7D4-438E-A6DF-F9D50BC8B0A2}</a:tableStyleId>
              </a:tblPr>
              <a:tblGrid>
                <a:gridCol w="8691375"/>
              </a:tblGrid>
              <a:tr h="9871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>
                    <a:lnL cap="flat" cmpd="sng" w="28575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graphicFrame>
        <p:nvGraphicFramePr>
          <p:cNvPr id="74" name="Google Shape;74;p9"/>
          <p:cNvGraphicFramePr/>
          <p:nvPr/>
        </p:nvGraphicFramePr>
        <p:xfrm>
          <a:off x="226300" y="389450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{0D892C96-A7D4-438E-A6DF-F9D50BC8B0A2}</a:tableStyleId>
              </a:tblPr>
              <a:tblGrid>
                <a:gridCol w="8691375"/>
              </a:tblGrid>
              <a:tr h="9871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>
                    <a:lnL cap="flat" cmpd="sng" w="28575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sp>
        <p:nvSpPr>
          <p:cNvPr id="75" name="Google Shape;75;p9"/>
          <p:cNvSpPr txBox="1"/>
          <p:nvPr>
            <p:ph type="title"/>
          </p:nvPr>
        </p:nvSpPr>
        <p:spPr>
          <a:xfrm>
            <a:off x="230900" y="457200"/>
            <a:ext cx="4406400" cy="562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9pPr>
          </a:lstStyle>
          <a:p/>
        </p:txBody>
      </p:sp>
      <p:sp>
        <p:nvSpPr>
          <p:cNvPr id="76" name="Google Shape;76;p9"/>
          <p:cNvSpPr txBox="1"/>
          <p:nvPr>
            <p:ph idx="1" type="subTitle"/>
          </p:nvPr>
        </p:nvSpPr>
        <p:spPr>
          <a:xfrm>
            <a:off x="230900" y="1420775"/>
            <a:ext cx="2140200" cy="9873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9pPr>
          </a:lstStyle>
          <a:p/>
        </p:txBody>
      </p:sp>
      <p:sp>
        <p:nvSpPr>
          <p:cNvPr id="77" name="Google Shape;77;p9"/>
          <p:cNvSpPr txBox="1"/>
          <p:nvPr>
            <p:ph idx="2" type="subTitle"/>
          </p:nvPr>
        </p:nvSpPr>
        <p:spPr>
          <a:xfrm>
            <a:off x="230900" y="2657638"/>
            <a:ext cx="2140200" cy="9873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9pPr>
          </a:lstStyle>
          <a:p/>
        </p:txBody>
      </p:sp>
      <p:sp>
        <p:nvSpPr>
          <p:cNvPr id="78" name="Google Shape;78;p9"/>
          <p:cNvSpPr txBox="1"/>
          <p:nvPr>
            <p:ph idx="3" type="subTitle"/>
          </p:nvPr>
        </p:nvSpPr>
        <p:spPr>
          <a:xfrm>
            <a:off x="230900" y="3894525"/>
            <a:ext cx="2140200" cy="9873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9pPr>
          </a:lstStyle>
          <a:p/>
        </p:txBody>
      </p:sp>
      <p:sp>
        <p:nvSpPr>
          <p:cNvPr id="79" name="Google Shape;79;p9"/>
          <p:cNvSpPr txBox="1"/>
          <p:nvPr>
            <p:ph idx="4" type="body"/>
          </p:nvPr>
        </p:nvSpPr>
        <p:spPr>
          <a:xfrm>
            <a:off x="3086100" y="1420975"/>
            <a:ext cx="2857500" cy="987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92100" lvl="0" marL="457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1pPr>
            <a:lvl2pPr indent="-292100" lvl="1" marL="914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2pPr>
            <a:lvl3pPr indent="-292100" lvl="2" marL="1371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3pPr>
            <a:lvl4pPr indent="-292100" lvl="3" marL="1828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4pPr>
            <a:lvl5pPr indent="-292100" lvl="4" marL="22860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5pPr>
            <a:lvl6pPr indent="-292100" lvl="5" marL="2743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6pPr>
            <a:lvl7pPr indent="-292100" lvl="6" marL="3200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7pPr>
            <a:lvl8pPr indent="-292100" lvl="7" marL="3657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8pPr>
            <a:lvl9pPr indent="-292100" lvl="8" marL="4114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9pPr>
          </a:lstStyle>
          <a:p/>
        </p:txBody>
      </p:sp>
      <p:sp>
        <p:nvSpPr>
          <p:cNvPr id="80" name="Google Shape;80;p9"/>
          <p:cNvSpPr txBox="1"/>
          <p:nvPr>
            <p:ph idx="5" type="body"/>
          </p:nvPr>
        </p:nvSpPr>
        <p:spPr>
          <a:xfrm>
            <a:off x="3086100" y="2657788"/>
            <a:ext cx="2857500" cy="987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92100" lvl="0" marL="457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1pPr>
            <a:lvl2pPr indent="-292100" lvl="1" marL="914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2pPr>
            <a:lvl3pPr indent="-292100" lvl="2" marL="1371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3pPr>
            <a:lvl4pPr indent="-292100" lvl="3" marL="1828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4pPr>
            <a:lvl5pPr indent="-292100" lvl="4" marL="22860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5pPr>
            <a:lvl6pPr indent="-292100" lvl="5" marL="2743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6pPr>
            <a:lvl7pPr indent="-292100" lvl="6" marL="3200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7pPr>
            <a:lvl8pPr indent="-292100" lvl="7" marL="3657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8pPr>
            <a:lvl9pPr indent="-292100" lvl="8" marL="4114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9pPr>
          </a:lstStyle>
          <a:p/>
        </p:txBody>
      </p:sp>
      <p:sp>
        <p:nvSpPr>
          <p:cNvPr id="81" name="Google Shape;81;p9"/>
          <p:cNvSpPr txBox="1"/>
          <p:nvPr>
            <p:ph idx="6" type="body"/>
          </p:nvPr>
        </p:nvSpPr>
        <p:spPr>
          <a:xfrm>
            <a:off x="3085975" y="3894525"/>
            <a:ext cx="2857500" cy="987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92100" lvl="0" marL="457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1pPr>
            <a:lvl2pPr indent="-292100" lvl="1" marL="914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2pPr>
            <a:lvl3pPr indent="-292100" lvl="2" marL="1371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3pPr>
            <a:lvl4pPr indent="-292100" lvl="3" marL="1828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4pPr>
            <a:lvl5pPr indent="-292100" lvl="4" marL="22860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5pPr>
            <a:lvl6pPr indent="-292100" lvl="5" marL="2743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6pPr>
            <a:lvl7pPr indent="-292100" lvl="6" marL="3200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7pPr>
            <a:lvl8pPr indent="-292100" lvl="7" marL="3657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8pPr>
            <a:lvl9pPr indent="-292100" lvl="8" marL="4114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9pPr>
          </a:lstStyle>
          <a:p/>
        </p:txBody>
      </p:sp>
      <p:sp>
        <p:nvSpPr>
          <p:cNvPr id="82" name="Google Shape;82;p9"/>
          <p:cNvSpPr txBox="1"/>
          <p:nvPr>
            <p:ph idx="7" type="title"/>
          </p:nvPr>
        </p:nvSpPr>
        <p:spPr>
          <a:xfrm>
            <a:off x="6106025" y="1421125"/>
            <a:ext cx="2811900" cy="987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1pPr>
            <a:lvl2pPr lvl="1" algn="r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2pPr>
            <a:lvl3pPr lvl="2" algn="r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3pPr>
            <a:lvl4pPr lvl="3" algn="r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4pPr>
            <a:lvl5pPr lvl="4" algn="r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5pPr>
            <a:lvl6pPr lvl="5" algn="r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6pPr>
            <a:lvl7pPr lvl="6" algn="r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7pPr>
            <a:lvl8pPr lvl="7" algn="r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8pPr>
            <a:lvl9pPr lvl="8" algn="r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9pPr>
          </a:lstStyle>
          <a:p/>
        </p:txBody>
      </p:sp>
      <p:sp>
        <p:nvSpPr>
          <p:cNvPr id="83" name="Google Shape;83;p9"/>
          <p:cNvSpPr txBox="1"/>
          <p:nvPr>
            <p:ph idx="8" type="title"/>
          </p:nvPr>
        </p:nvSpPr>
        <p:spPr>
          <a:xfrm>
            <a:off x="6106025" y="2657788"/>
            <a:ext cx="2811900" cy="987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1pPr>
            <a:lvl2pPr lvl="1" algn="r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2pPr>
            <a:lvl3pPr lvl="2" algn="r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3pPr>
            <a:lvl4pPr lvl="3" algn="r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4pPr>
            <a:lvl5pPr lvl="4" algn="r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5pPr>
            <a:lvl6pPr lvl="5" algn="r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6pPr>
            <a:lvl7pPr lvl="6" algn="r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7pPr>
            <a:lvl8pPr lvl="7" algn="r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8pPr>
            <a:lvl9pPr lvl="8" algn="r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9pPr>
          </a:lstStyle>
          <a:p/>
        </p:txBody>
      </p:sp>
      <p:sp>
        <p:nvSpPr>
          <p:cNvPr id="84" name="Google Shape;84;p9"/>
          <p:cNvSpPr txBox="1"/>
          <p:nvPr>
            <p:ph idx="9" type="title"/>
          </p:nvPr>
        </p:nvSpPr>
        <p:spPr>
          <a:xfrm>
            <a:off x="6106025" y="3894475"/>
            <a:ext cx="2811900" cy="987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1pPr>
            <a:lvl2pPr lvl="1" algn="r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2pPr>
            <a:lvl3pPr lvl="2" algn="r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3pPr>
            <a:lvl4pPr lvl="3" algn="r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4pPr>
            <a:lvl5pPr lvl="4" algn="r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5pPr>
            <a:lvl6pPr lvl="5" algn="r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6pPr>
            <a:lvl7pPr lvl="6" algn="r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7pPr>
            <a:lvl8pPr lvl="7" algn="r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8pPr>
            <a:lvl9pPr lvl="8" algn="r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9pPr>
          </a:lstStyle>
          <a:p/>
        </p:txBody>
      </p:sp>
      <p:sp>
        <p:nvSpPr>
          <p:cNvPr id="85" name="Google Shape;85;p9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rketing pan">
  <p:cSld name="CUSTOM_7">
    <p:bg>
      <p:bgPr>
        <a:solidFill>
          <a:schemeClr val="dk1"/>
        </a:solidFill>
      </p:bgPr>
    </p:bg>
    <p:spTree>
      <p:nvGrpSpPr>
        <p:cNvPr id="86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7" name="Google Shape;87;p10"/>
          <p:cNvGraphicFramePr/>
          <p:nvPr/>
        </p:nvGraphicFramePr>
        <p:xfrm>
          <a:off x="228588" y="14242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{0D892C96-A7D4-438E-A6DF-F9D50BC8B0A2}</a:tableStyleId>
              </a:tblPr>
              <a:tblGrid>
                <a:gridCol w="2711825"/>
              </a:tblGrid>
              <a:tr h="3719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>
                    <a:lnL cap="flat" cmpd="sng" w="28575">
                      <a:solidFill>
                        <a:schemeClr val="dk2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dk2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2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2">
                          <a:alpha val="0"/>
                        </a:scheme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graphicFrame>
        <p:nvGraphicFramePr>
          <p:cNvPr id="88" name="Google Shape;88;p10"/>
          <p:cNvGraphicFramePr/>
          <p:nvPr/>
        </p:nvGraphicFramePr>
        <p:xfrm>
          <a:off x="3216075" y="14242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{0D892C96-A7D4-438E-A6DF-F9D50BC8B0A2}</a:tableStyleId>
              </a:tblPr>
              <a:tblGrid>
                <a:gridCol w="2711825"/>
              </a:tblGrid>
              <a:tr h="3719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>
                    <a:lnL cap="flat" cmpd="sng" w="28575">
                      <a:solidFill>
                        <a:schemeClr val="dk2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dk2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2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2">
                          <a:alpha val="0"/>
                        </a:scheme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graphicFrame>
        <p:nvGraphicFramePr>
          <p:cNvPr id="89" name="Google Shape;89;p10"/>
          <p:cNvGraphicFramePr/>
          <p:nvPr/>
        </p:nvGraphicFramePr>
        <p:xfrm>
          <a:off x="6203563" y="14242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{0D892C96-A7D4-438E-A6DF-F9D50BC8B0A2}</a:tableStyleId>
              </a:tblPr>
              <a:tblGrid>
                <a:gridCol w="2711825"/>
              </a:tblGrid>
              <a:tr h="3719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>
                    <a:lnL cap="flat" cmpd="sng" w="28575">
                      <a:solidFill>
                        <a:schemeClr val="dk2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dk2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2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2">
                          <a:alpha val="0"/>
                        </a:scheme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sp>
        <p:nvSpPr>
          <p:cNvPr id="90" name="Google Shape;90;p10"/>
          <p:cNvSpPr txBox="1"/>
          <p:nvPr>
            <p:ph type="title"/>
          </p:nvPr>
        </p:nvSpPr>
        <p:spPr>
          <a:xfrm>
            <a:off x="230900" y="454775"/>
            <a:ext cx="4406400" cy="442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91" name="Google Shape;91;p10"/>
          <p:cNvSpPr txBox="1"/>
          <p:nvPr>
            <p:ph idx="1" type="body"/>
          </p:nvPr>
        </p:nvSpPr>
        <p:spPr>
          <a:xfrm>
            <a:off x="356300" y="2437750"/>
            <a:ext cx="2456400" cy="24624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  <a:defRPr>
                <a:solidFill>
                  <a:schemeClr val="dk2"/>
                </a:solidFill>
              </a:defRPr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○"/>
              <a:defRPr>
                <a:solidFill>
                  <a:schemeClr val="dk2"/>
                </a:solidFill>
              </a:defRPr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■"/>
              <a:defRPr>
                <a:solidFill>
                  <a:schemeClr val="dk2"/>
                </a:solidFill>
              </a:defRPr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  <a:defRPr>
                <a:solidFill>
                  <a:schemeClr val="dk2"/>
                </a:solidFill>
              </a:defRPr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○"/>
              <a:defRPr>
                <a:solidFill>
                  <a:schemeClr val="dk2"/>
                </a:solidFill>
              </a:defRPr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■"/>
              <a:defRPr>
                <a:solidFill>
                  <a:schemeClr val="dk2"/>
                </a:solidFill>
              </a:defRPr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  <a:defRPr>
                <a:solidFill>
                  <a:schemeClr val="dk2"/>
                </a:solidFill>
              </a:defRPr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○"/>
              <a:defRPr>
                <a:solidFill>
                  <a:schemeClr val="dk2"/>
                </a:solidFill>
              </a:defRPr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92" name="Google Shape;92;p10"/>
          <p:cNvSpPr txBox="1"/>
          <p:nvPr>
            <p:ph idx="2" type="body"/>
          </p:nvPr>
        </p:nvSpPr>
        <p:spPr>
          <a:xfrm>
            <a:off x="3343788" y="2437750"/>
            <a:ext cx="2456400" cy="24624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  <a:defRPr>
                <a:solidFill>
                  <a:schemeClr val="dk2"/>
                </a:solidFill>
              </a:defRPr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○"/>
              <a:defRPr>
                <a:solidFill>
                  <a:schemeClr val="dk2"/>
                </a:solidFill>
              </a:defRPr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■"/>
              <a:defRPr>
                <a:solidFill>
                  <a:schemeClr val="dk2"/>
                </a:solidFill>
              </a:defRPr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  <a:defRPr>
                <a:solidFill>
                  <a:schemeClr val="dk2"/>
                </a:solidFill>
              </a:defRPr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○"/>
              <a:defRPr>
                <a:solidFill>
                  <a:schemeClr val="dk2"/>
                </a:solidFill>
              </a:defRPr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■"/>
              <a:defRPr>
                <a:solidFill>
                  <a:schemeClr val="dk2"/>
                </a:solidFill>
              </a:defRPr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  <a:defRPr>
                <a:solidFill>
                  <a:schemeClr val="dk2"/>
                </a:solidFill>
              </a:defRPr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○"/>
              <a:defRPr>
                <a:solidFill>
                  <a:schemeClr val="dk2"/>
                </a:solidFill>
              </a:defRPr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93" name="Google Shape;93;p10"/>
          <p:cNvSpPr txBox="1"/>
          <p:nvPr>
            <p:ph idx="3" type="body"/>
          </p:nvPr>
        </p:nvSpPr>
        <p:spPr>
          <a:xfrm>
            <a:off x="6331275" y="2437750"/>
            <a:ext cx="2456400" cy="24624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  <a:defRPr>
                <a:solidFill>
                  <a:schemeClr val="dk2"/>
                </a:solidFill>
              </a:defRPr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○"/>
              <a:defRPr>
                <a:solidFill>
                  <a:schemeClr val="dk2"/>
                </a:solidFill>
              </a:defRPr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■"/>
              <a:defRPr>
                <a:solidFill>
                  <a:schemeClr val="dk2"/>
                </a:solidFill>
              </a:defRPr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  <a:defRPr>
                <a:solidFill>
                  <a:schemeClr val="dk2"/>
                </a:solidFill>
              </a:defRPr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○"/>
              <a:defRPr>
                <a:solidFill>
                  <a:schemeClr val="dk2"/>
                </a:solidFill>
              </a:defRPr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■"/>
              <a:defRPr>
                <a:solidFill>
                  <a:schemeClr val="dk2"/>
                </a:solidFill>
              </a:defRPr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  <a:defRPr>
                <a:solidFill>
                  <a:schemeClr val="dk2"/>
                </a:solidFill>
              </a:defRPr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○"/>
              <a:defRPr>
                <a:solidFill>
                  <a:schemeClr val="dk2"/>
                </a:solidFill>
              </a:defRPr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94" name="Google Shape;94;p10"/>
          <p:cNvSpPr txBox="1"/>
          <p:nvPr>
            <p:ph idx="4" type="title"/>
          </p:nvPr>
        </p:nvSpPr>
        <p:spPr>
          <a:xfrm>
            <a:off x="333350" y="1565975"/>
            <a:ext cx="2502300" cy="678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000"/>
              <a:buNone/>
              <a:defRPr sz="2000"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9pPr>
          </a:lstStyle>
          <a:p/>
        </p:txBody>
      </p:sp>
      <p:sp>
        <p:nvSpPr>
          <p:cNvPr id="95" name="Google Shape;95;p10"/>
          <p:cNvSpPr txBox="1"/>
          <p:nvPr>
            <p:ph idx="5" type="title"/>
          </p:nvPr>
        </p:nvSpPr>
        <p:spPr>
          <a:xfrm>
            <a:off x="3320850" y="1565975"/>
            <a:ext cx="2502300" cy="678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000"/>
              <a:buNone/>
              <a:defRPr sz="2000"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9pPr>
          </a:lstStyle>
          <a:p/>
        </p:txBody>
      </p:sp>
      <p:sp>
        <p:nvSpPr>
          <p:cNvPr id="96" name="Google Shape;96;p10"/>
          <p:cNvSpPr txBox="1"/>
          <p:nvPr>
            <p:ph idx="6" type="title"/>
          </p:nvPr>
        </p:nvSpPr>
        <p:spPr>
          <a:xfrm>
            <a:off x="6308325" y="1565975"/>
            <a:ext cx="2502300" cy="678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000"/>
              <a:buNone/>
              <a:defRPr sz="2000"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9pPr>
          </a:lstStyle>
          <a:p/>
        </p:txBody>
      </p:sp>
      <p:sp>
        <p:nvSpPr>
          <p:cNvPr id="97" name="Google Shape;97;p10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>
                <a:solidFill>
                  <a:schemeClr val="dk2"/>
                </a:solidFill>
              </a:defRPr>
            </a:lvl1pPr>
            <a:lvl2pPr lvl="1">
              <a:buNone/>
              <a:defRPr>
                <a:solidFill>
                  <a:schemeClr val="dk2"/>
                </a:solidFill>
              </a:defRPr>
            </a:lvl2pPr>
            <a:lvl3pPr lvl="2">
              <a:buNone/>
              <a:defRPr>
                <a:solidFill>
                  <a:schemeClr val="dk2"/>
                </a:solidFill>
              </a:defRPr>
            </a:lvl3pPr>
            <a:lvl4pPr lvl="3">
              <a:buNone/>
              <a:defRPr>
                <a:solidFill>
                  <a:schemeClr val="dk2"/>
                </a:solidFill>
              </a:defRPr>
            </a:lvl4pPr>
            <a:lvl5pPr lvl="4">
              <a:buNone/>
              <a:defRPr>
                <a:solidFill>
                  <a:schemeClr val="dk2"/>
                </a:solidFill>
              </a:defRPr>
            </a:lvl5pPr>
            <a:lvl6pPr lvl="5">
              <a:buNone/>
              <a:defRPr>
                <a:solidFill>
                  <a:schemeClr val="dk2"/>
                </a:solidFill>
              </a:defRPr>
            </a:lvl6pPr>
            <a:lvl7pPr lvl="6">
              <a:buNone/>
              <a:defRPr>
                <a:solidFill>
                  <a:schemeClr val="dk2"/>
                </a:solidFill>
              </a:defRPr>
            </a:lvl7pPr>
            <a:lvl8pPr lvl="7">
              <a:buNone/>
              <a:defRPr>
                <a:solidFill>
                  <a:schemeClr val="dk2"/>
                </a:solidFill>
              </a:defRPr>
            </a:lvl8pPr>
            <a:lvl9pPr lvl="8">
              <a:buNone/>
              <a:defRPr>
                <a:solidFill>
                  <a:schemeClr val="dk2"/>
                </a:solidFill>
              </a:defRPr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bjectives &amp; Key Results">
  <p:cSld name="CUSTOM_8">
    <p:spTree>
      <p:nvGrpSpPr>
        <p:cNvPr id="98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11"/>
          <p:cNvSpPr txBox="1"/>
          <p:nvPr>
            <p:ph type="title"/>
          </p:nvPr>
        </p:nvSpPr>
        <p:spPr>
          <a:xfrm>
            <a:off x="230900" y="457200"/>
            <a:ext cx="7261800" cy="562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9pPr>
          </a:lstStyle>
          <a:p/>
        </p:txBody>
      </p:sp>
      <p:sp>
        <p:nvSpPr>
          <p:cNvPr id="100" name="Google Shape;100;p11"/>
          <p:cNvSpPr/>
          <p:nvPr/>
        </p:nvSpPr>
        <p:spPr>
          <a:xfrm>
            <a:off x="230900" y="1552700"/>
            <a:ext cx="8684400" cy="7830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Space Grotesk"/>
              <a:ea typeface="Space Grotesk"/>
              <a:cs typeface="Space Grotesk"/>
              <a:sym typeface="Space Grotesk"/>
            </a:endParaRPr>
          </a:p>
        </p:txBody>
      </p:sp>
      <p:sp>
        <p:nvSpPr>
          <p:cNvPr id="101" name="Google Shape;101;p11"/>
          <p:cNvSpPr/>
          <p:nvPr/>
        </p:nvSpPr>
        <p:spPr>
          <a:xfrm>
            <a:off x="229800" y="2414133"/>
            <a:ext cx="8684400" cy="7830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Space Grotesk"/>
              <a:ea typeface="Space Grotesk"/>
              <a:cs typeface="Space Grotesk"/>
              <a:sym typeface="Space Grotesk"/>
            </a:endParaRPr>
          </a:p>
        </p:txBody>
      </p:sp>
      <p:sp>
        <p:nvSpPr>
          <p:cNvPr id="102" name="Google Shape;102;p11"/>
          <p:cNvSpPr/>
          <p:nvPr/>
        </p:nvSpPr>
        <p:spPr>
          <a:xfrm>
            <a:off x="229800" y="3275567"/>
            <a:ext cx="8684400" cy="7830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Space Grotesk"/>
              <a:ea typeface="Space Grotesk"/>
              <a:cs typeface="Space Grotesk"/>
              <a:sym typeface="Space Grotesk"/>
            </a:endParaRPr>
          </a:p>
        </p:txBody>
      </p:sp>
      <p:sp>
        <p:nvSpPr>
          <p:cNvPr id="103" name="Google Shape;103;p11"/>
          <p:cNvSpPr/>
          <p:nvPr/>
        </p:nvSpPr>
        <p:spPr>
          <a:xfrm>
            <a:off x="229800" y="4137000"/>
            <a:ext cx="8684400" cy="7830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Space Grotesk"/>
              <a:ea typeface="Space Grotesk"/>
              <a:cs typeface="Space Grotesk"/>
              <a:sym typeface="Space Grotesk"/>
            </a:endParaRPr>
          </a:p>
        </p:txBody>
      </p:sp>
      <p:sp>
        <p:nvSpPr>
          <p:cNvPr id="104" name="Google Shape;104;p11"/>
          <p:cNvSpPr txBox="1"/>
          <p:nvPr>
            <p:ph idx="1" type="subTitle"/>
          </p:nvPr>
        </p:nvSpPr>
        <p:spPr>
          <a:xfrm>
            <a:off x="228600" y="1552700"/>
            <a:ext cx="1782300" cy="783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105" name="Google Shape;105;p11"/>
          <p:cNvSpPr txBox="1"/>
          <p:nvPr>
            <p:ph idx="2" type="subTitle"/>
          </p:nvPr>
        </p:nvSpPr>
        <p:spPr>
          <a:xfrm>
            <a:off x="228600" y="2414138"/>
            <a:ext cx="1782300" cy="783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106" name="Google Shape;106;p11"/>
          <p:cNvSpPr txBox="1"/>
          <p:nvPr>
            <p:ph idx="3" type="subTitle"/>
          </p:nvPr>
        </p:nvSpPr>
        <p:spPr>
          <a:xfrm>
            <a:off x="228600" y="3275563"/>
            <a:ext cx="1782300" cy="783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107" name="Google Shape;107;p11"/>
          <p:cNvSpPr txBox="1"/>
          <p:nvPr>
            <p:ph idx="4" type="subTitle"/>
          </p:nvPr>
        </p:nvSpPr>
        <p:spPr>
          <a:xfrm>
            <a:off x="228600" y="4136988"/>
            <a:ext cx="1782300" cy="783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108" name="Google Shape;108;p11"/>
          <p:cNvSpPr txBox="1"/>
          <p:nvPr>
            <p:ph idx="5" type="body"/>
          </p:nvPr>
        </p:nvSpPr>
        <p:spPr>
          <a:xfrm>
            <a:off x="3940475" y="1552850"/>
            <a:ext cx="4973700" cy="783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  <a:defRPr>
                <a:solidFill>
                  <a:schemeClr val="dk2"/>
                </a:solidFill>
              </a:defRPr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○"/>
              <a:defRPr>
                <a:solidFill>
                  <a:schemeClr val="dk2"/>
                </a:solidFill>
              </a:defRPr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■"/>
              <a:defRPr>
                <a:solidFill>
                  <a:schemeClr val="dk2"/>
                </a:solidFill>
              </a:defRPr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  <a:defRPr>
                <a:solidFill>
                  <a:schemeClr val="dk2"/>
                </a:solidFill>
              </a:defRPr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○"/>
              <a:defRPr>
                <a:solidFill>
                  <a:schemeClr val="dk2"/>
                </a:solidFill>
              </a:defRPr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■"/>
              <a:defRPr>
                <a:solidFill>
                  <a:schemeClr val="dk2"/>
                </a:solidFill>
              </a:defRPr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  <a:defRPr>
                <a:solidFill>
                  <a:schemeClr val="dk2"/>
                </a:solidFill>
              </a:defRPr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○"/>
              <a:defRPr>
                <a:solidFill>
                  <a:schemeClr val="dk2"/>
                </a:solidFill>
              </a:defRPr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109" name="Google Shape;109;p11"/>
          <p:cNvSpPr txBox="1"/>
          <p:nvPr>
            <p:ph idx="6" type="body"/>
          </p:nvPr>
        </p:nvSpPr>
        <p:spPr>
          <a:xfrm>
            <a:off x="3940475" y="2414213"/>
            <a:ext cx="4973700" cy="783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  <a:defRPr>
                <a:solidFill>
                  <a:schemeClr val="dk2"/>
                </a:solidFill>
              </a:defRPr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○"/>
              <a:defRPr>
                <a:solidFill>
                  <a:schemeClr val="dk2"/>
                </a:solidFill>
              </a:defRPr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■"/>
              <a:defRPr>
                <a:solidFill>
                  <a:schemeClr val="dk2"/>
                </a:solidFill>
              </a:defRPr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  <a:defRPr>
                <a:solidFill>
                  <a:schemeClr val="dk2"/>
                </a:solidFill>
              </a:defRPr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○"/>
              <a:defRPr>
                <a:solidFill>
                  <a:schemeClr val="dk2"/>
                </a:solidFill>
              </a:defRPr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■"/>
              <a:defRPr>
                <a:solidFill>
                  <a:schemeClr val="dk2"/>
                </a:solidFill>
              </a:defRPr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  <a:defRPr>
                <a:solidFill>
                  <a:schemeClr val="dk2"/>
                </a:solidFill>
              </a:defRPr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○"/>
              <a:defRPr>
                <a:solidFill>
                  <a:schemeClr val="dk2"/>
                </a:solidFill>
              </a:defRPr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110" name="Google Shape;110;p11"/>
          <p:cNvSpPr txBox="1"/>
          <p:nvPr>
            <p:ph idx="7" type="body"/>
          </p:nvPr>
        </p:nvSpPr>
        <p:spPr>
          <a:xfrm>
            <a:off x="3940475" y="3275613"/>
            <a:ext cx="4973700" cy="783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  <a:defRPr>
                <a:solidFill>
                  <a:schemeClr val="dk2"/>
                </a:solidFill>
              </a:defRPr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○"/>
              <a:defRPr>
                <a:solidFill>
                  <a:schemeClr val="dk2"/>
                </a:solidFill>
              </a:defRPr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■"/>
              <a:defRPr>
                <a:solidFill>
                  <a:schemeClr val="dk2"/>
                </a:solidFill>
              </a:defRPr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  <a:defRPr>
                <a:solidFill>
                  <a:schemeClr val="dk2"/>
                </a:solidFill>
              </a:defRPr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○"/>
              <a:defRPr>
                <a:solidFill>
                  <a:schemeClr val="dk2"/>
                </a:solidFill>
              </a:defRPr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■"/>
              <a:defRPr>
                <a:solidFill>
                  <a:schemeClr val="dk2"/>
                </a:solidFill>
              </a:defRPr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  <a:defRPr>
                <a:solidFill>
                  <a:schemeClr val="dk2"/>
                </a:solidFill>
              </a:defRPr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○"/>
              <a:defRPr>
                <a:solidFill>
                  <a:schemeClr val="dk2"/>
                </a:solidFill>
              </a:defRPr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111" name="Google Shape;111;p11"/>
          <p:cNvSpPr txBox="1"/>
          <p:nvPr>
            <p:ph idx="8" type="body"/>
          </p:nvPr>
        </p:nvSpPr>
        <p:spPr>
          <a:xfrm>
            <a:off x="3940475" y="4137013"/>
            <a:ext cx="4973700" cy="783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  <a:defRPr>
                <a:solidFill>
                  <a:schemeClr val="dk2"/>
                </a:solidFill>
              </a:defRPr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○"/>
              <a:defRPr>
                <a:solidFill>
                  <a:schemeClr val="dk2"/>
                </a:solidFill>
              </a:defRPr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■"/>
              <a:defRPr>
                <a:solidFill>
                  <a:schemeClr val="dk2"/>
                </a:solidFill>
              </a:defRPr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  <a:defRPr>
                <a:solidFill>
                  <a:schemeClr val="dk2"/>
                </a:solidFill>
              </a:defRPr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○"/>
              <a:defRPr>
                <a:solidFill>
                  <a:schemeClr val="dk2"/>
                </a:solidFill>
              </a:defRPr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■"/>
              <a:defRPr>
                <a:solidFill>
                  <a:schemeClr val="dk2"/>
                </a:solidFill>
              </a:defRPr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  <a:defRPr>
                <a:solidFill>
                  <a:schemeClr val="dk2"/>
                </a:solidFill>
              </a:defRPr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○"/>
              <a:defRPr>
                <a:solidFill>
                  <a:schemeClr val="dk2"/>
                </a:solidFill>
              </a:defRPr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112" name="Google Shape;112;p11"/>
          <p:cNvSpPr txBox="1"/>
          <p:nvPr>
            <p:ph idx="9" type="subTitle"/>
          </p:nvPr>
        </p:nvSpPr>
        <p:spPr>
          <a:xfrm>
            <a:off x="3205625" y="1552850"/>
            <a:ext cx="714600" cy="783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113" name="Google Shape;113;p11"/>
          <p:cNvSpPr txBox="1"/>
          <p:nvPr>
            <p:ph idx="13" type="subTitle"/>
          </p:nvPr>
        </p:nvSpPr>
        <p:spPr>
          <a:xfrm>
            <a:off x="3205625" y="2414292"/>
            <a:ext cx="714600" cy="783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114" name="Google Shape;114;p11"/>
          <p:cNvSpPr txBox="1"/>
          <p:nvPr>
            <p:ph idx="14" type="subTitle"/>
          </p:nvPr>
        </p:nvSpPr>
        <p:spPr>
          <a:xfrm>
            <a:off x="3205625" y="3275721"/>
            <a:ext cx="714600" cy="783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115" name="Google Shape;115;p11"/>
          <p:cNvSpPr txBox="1"/>
          <p:nvPr>
            <p:ph idx="15" type="subTitle"/>
          </p:nvPr>
        </p:nvSpPr>
        <p:spPr>
          <a:xfrm>
            <a:off x="3205625" y="4137150"/>
            <a:ext cx="714600" cy="783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Crimson Pro Medium"/>
              <a:buNone/>
              <a:defRPr sz="1800">
                <a:solidFill>
                  <a:schemeClr val="dk2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116" name="Google Shape;116;p11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>
                <a:solidFill>
                  <a:schemeClr val="dk2"/>
                </a:solidFill>
              </a:defRPr>
            </a:lvl1pPr>
            <a:lvl2pPr lvl="1">
              <a:buNone/>
              <a:defRPr>
                <a:solidFill>
                  <a:schemeClr val="dk2"/>
                </a:solidFill>
              </a:defRPr>
            </a:lvl2pPr>
            <a:lvl3pPr lvl="2">
              <a:buNone/>
              <a:defRPr>
                <a:solidFill>
                  <a:schemeClr val="dk2"/>
                </a:solidFill>
              </a:defRPr>
            </a:lvl3pPr>
            <a:lvl4pPr lvl="3">
              <a:buNone/>
              <a:defRPr>
                <a:solidFill>
                  <a:schemeClr val="dk2"/>
                </a:solidFill>
              </a:defRPr>
            </a:lvl4pPr>
            <a:lvl5pPr lvl="4">
              <a:buNone/>
              <a:defRPr>
                <a:solidFill>
                  <a:schemeClr val="dk2"/>
                </a:solidFill>
              </a:defRPr>
            </a:lvl5pPr>
            <a:lvl6pPr lvl="5">
              <a:buNone/>
              <a:defRPr>
                <a:solidFill>
                  <a:schemeClr val="dk2"/>
                </a:solidFill>
              </a:defRPr>
            </a:lvl6pPr>
            <a:lvl7pPr lvl="6">
              <a:buNone/>
              <a:defRPr>
                <a:solidFill>
                  <a:schemeClr val="dk2"/>
                </a:solidFill>
              </a:defRPr>
            </a:lvl7pPr>
            <a:lvl8pPr lvl="7">
              <a:buNone/>
              <a:defRPr>
                <a:solidFill>
                  <a:schemeClr val="dk2"/>
                </a:solidFill>
              </a:defRPr>
            </a:lvl8pPr>
            <a:lvl9pPr lvl="8">
              <a:buNone/>
              <a:defRPr>
                <a:solidFill>
                  <a:schemeClr val="dk2"/>
                </a:solidFill>
              </a:defRPr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Key Takeaway">
  <p:cSld name="CUSTOM_9">
    <p:bg>
      <p:bgPr>
        <a:solidFill>
          <a:schemeClr val="lt1"/>
        </a:solidFill>
      </p:bgPr>
    </p:bg>
    <p:spTree>
      <p:nvGrpSpPr>
        <p:cNvPr id="117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p12"/>
          <p:cNvSpPr txBox="1"/>
          <p:nvPr>
            <p:ph type="title"/>
          </p:nvPr>
        </p:nvSpPr>
        <p:spPr>
          <a:xfrm>
            <a:off x="230900" y="457200"/>
            <a:ext cx="4406400" cy="562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9pPr>
          </a:lstStyle>
          <a:p/>
        </p:txBody>
      </p:sp>
      <p:sp>
        <p:nvSpPr>
          <p:cNvPr id="119" name="Google Shape;119;p12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rketing Channel Activation">
  <p:cSld name="CUSTOM_9_1">
    <p:bg>
      <p:bgPr>
        <a:solidFill>
          <a:schemeClr val="lt1"/>
        </a:solidFill>
      </p:bgPr>
    </p:bg>
    <p:spTree>
      <p:nvGrpSpPr>
        <p:cNvPr id="120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1" name="Google Shape;121;p13"/>
          <p:cNvGrpSpPr/>
          <p:nvPr/>
        </p:nvGrpSpPr>
        <p:grpSpPr>
          <a:xfrm>
            <a:off x="4637287" y="1494264"/>
            <a:ext cx="4163582" cy="3311923"/>
            <a:chOff x="376350" y="1494264"/>
            <a:chExt cx="6291300" cy="3311923"/>
          </a:xfrm>
        </p:grpSpPr>
        <p:cxnSp>
          <p:nvCxnSpPr>
            <p:cNvPr id="122" name="Google Shape;122;p13"/>
            <p:cNvCxnSpPr/>
            <p:nvPr/>
          </p:nvCxnSpPr>
          <p:spPr>
            <a:xfrm>
              <a:off x="376350" y="1494264"/>
              <a:ext cx="6291300" cy="0"/>
            </a:xfrm>
            <a:prstGeom prst="straightConnector1">
              <a:avLst/>
            </a:prstGeom>
            <a:noFill/>
            <a:ln cap="flat" cmpd="sng" w="19050">
              <a:solidFill>
                <a:schemeClr val="dk1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23" name="Google Shape;123;p13"/>
            <p:cNvCxnSpPr/>
            <p:nvPr/>
          </p:nvCxnSpPr>
          <p:spPr>
            <a:xfrm>
              <a:off x="376350" y="2317875"/>
              <a:ext cx="6291300" cy="0"/>
            </a:xfrm>
            <a:prstGeom prst="straightConnector1">
              <a:avLst/>
            </a:prstGeom>
            <a:noFill/>
            <a:ln cap="flat" cmpd="sng" w="19050">
              <a:solidFill>
                <a:schemeClr val="dk1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24" name="Google Shape;124;p13"/>
            <p:cNvCxnSpPr/>
            <p:nvPr/>
          </p:nvCxnSpPr>
          <p:spPr>
            <a:xfrm>
              <a:off x="376350" y="3150225"/>
              <a:ext cx="6291300" cy="0"/>
            </a:xfrm>
            <a:prstGeom prst="straightConnector1">
              <a:avLst/>
            </a:prstGeom>
            <a:noFill/>
            <a:ln cap="flat" cmpd="sng" w="19050">
              <a:solidFill>
                <a:schemeClr val="dk1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25" name="Google Shape;125;p13"/>
            <p:cNvCxnSpPr/>
            <p:nvPr/>
          </p:nvCxnSpPr>
          <p:spPr>
            <a:xfrm>
              <a:off x="376350" y="3982575"/>
              <a:ext cx="6291300" cy="0"/>
            </a:xfrm>
            <a:prstGeom prst="straightConnector1">
              <a:avLst/>
            </a:prstGeom>
            <a:noFill/>
            <a:ln cap="flat" cmpd="sng" w="19050">
              <a:solidFill>
                <a:schemeClr val="dk1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26" name="Google Shape;126;p13"/>
            <p:cNvCxnSpPr/>
            <p:nvPr/>
          </p:nvCxnSpPr>
          <p:spPr>
            <a:xfrm>
              <a:off x="376350" y="4806186"/>
              <a:ext cx="6291300" cy="0"/>
            </a:xfrm>
            <a:prstGeom prst="straightConnector1">
              <a:avLst/>
            </a:prstGeom>
            <a:noFill/>
            <a:ln cap="flat" cmpd="sng" w="19050">
              <a:solidFill>
                <a:schemeClr val="dk1"/>
              </a:solidFill>
              <a:prstDash val="solid"/>
              <a:round/>
              <a:headEnd len="med" w="med" type="none"/>
              <a:tailEnd len="med" w="med" type="none"/>
            </a:ln>
          </p:spPr>
        </p:cxnSp>
      </p:grpSp>
      <p:sp>
        <p:nvSpPr>
          <p:cNvPr id="127" name="Google Shape;127;p13"/>
          <p:cNvSpPr/>
          <p:nvPr/>
        </p:nvSpPr>
        <p:spPr>
          <a:xfrm rot="10800000">
            <a:off x="342900" y="1485525"/>
            <a:ext cx="6358200" cy="3329400"/>
          </a:xfrm>
          <a:prstGeom prst="trapezoid">
            <a:avLst>
              <a:gd fmla="val 57745" name="adj"/>
            </a:avLst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Space Grotesk"/>
              <a:ea typeface="Space Grotesk"/>
              <a:cs typeface="Space Grotesk"/>
              <a:sym typeface="Space Grotesk"/>
            </a:endParaRPr>
          </a:p>
        </p:txBody>
      </p:sp>
      <p:sp>
        <p:nvSpPr>
          <p:cNvPr id="128" name="Google Shape;128;p13"/>
          <p:cNvSpPr txBox="1"/>
          <p:nvPr>
            <p:ph type="title"/>
          </p:nvPr>
        </p:nvSpPr>
        <p:spPr>
          <a:xfrm>
            <a:off x="230900" y="457200"/>
            <a:ext cx="4406400" cy="562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9pPr>
          </a:lstStyle>
          <a:p/>
        </p:txBody>
      </p:sp>
      <p:grpSp>
        <p:nvGrpSpPr>
          <p:cNvPr id="129" name="Google Shape;129;p13"/>
          <p:cNvGrpSpPr/>
          <p:nvPr/>
        </p:nvGrpSpPr>
        <p:grpSpPr>
          <a:xfrm>
            <a:off x="342887" y="2317875"/>
            <a:ext cx="5878660" cy="1664700"/>
            <a:chOff x="376350" y="2317875"/>
            <a:chExt cx="5817000" cy="1664700"/>
          </a:xfrm>
        </p:grpSpPr>
        <p:cxnSp>
          <p:nvCxnSpPr>
            <p:cNvPr id="130" name="Google Shape;130;p13"/>
            <p:cNvCxnSpPr/>
            <p:nvPr/>
          </p:nvCxnSpPr>
          <p:spPr>
            <a:xfrm>
              <a:off x="376350" y="2317875"/>
              <a:ext cx="5817000" cy="0"/>
            </a:xfrm>
            <a:prstGeom prst="straightConnector1">
              <a:avLst/>
            </a:prstGeom>
            <a:noFill/>
            <a:ln cap="flat" cmpd="sng" w="19050">
              <a:solidFill>
                <a:schemeClr val="lt1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31" name="Google Shape;131;p13"/>
            <p:cNvCxnSpPr>
              <a:endCxn id="127" idx="1"/>
            </p:cNvCxnSpPr>
            <p:nvPr/>
          </p:nvCxnSpPr>
          <p:spPr>
            <a:xfrm>
              <a:off x="376374" y="3150225"/>
              <a:ext cx="5340300" cy="0"/>
            </a:xfrm>
            <a:prstGeom prst="straightConnector1">
              <a:avLst/>
            </a:prstGeom>
            <a:noFill/>
            <a:ln cap="flat" cmpd="sng" w="19050">
              <a:solidFill>
                <a:schemeClr val="lt1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32" name="Google Shape;132;p13"/>
            <p:cNvCxnSpPr/>
            <p:nvPr/>
          </p:nvCxnSpPr>
          <p:spPr>
            <a:xfrm>
              <a:off x="376350" y="3982575"/>
              <a:ext cx="4865700" cy="0"/>
            </a:xfrm>
            <a:prstGeom prst="straightConnector1">
              <a:avLst/>
            </a:prstGeom>
            <a:noFill/>
            <a:ln cap="flat" cmpd="sng" w="19050">
              <a:solidFill>
                <a:schemeClr val="lt1"/>
              </a:solidFill>
              <a:prstDash val="solid"/>
              <a:round/>
              <a:headEnd len="med" w="med" type="none"/>
              <a:tailEnd len="med" w="med" type="none"/>
            </a:ln>
          </p:spPr>
        </p:cxnSp>
      </p:grpSp>
      <p:sp>
        <p:nvSpPr>
          <p:cNvPr id="133" name="Google Shape;133;p13"/>
          <p:cNvSpPr txBox="1"/>
          <p:nvPr>
            <p:ph idx="1" type="subTitle"/>
          </p:nvPr>
        </p:nvSpPr>
        <p:spPr>
          <a:xfrm>
            <a:off x="2630850" y="1503002"/>
            <a:ext cx="1782300" cy="783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134" name="Google Shape;134;p13"/>
          <p:cNvSpPr txBox="1"/>
          <p:nvPr>
            <p:ph idx="2" type="subTitle"/>
          </p:nvPr>
        </p:nvSpPr>
        <p:spPr>
          <a:xfrm>
            <a:off x="2630850" y="2359377"/>
            <a:ext cx="1782300" cy="783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135" name="Google Shape;135;p13"/>
          <p:cNvSpPr txBox="1"/>
          <p:nvPr>
            <p:ph idx="3" type="subTitle"/>
          </p:nvPr>
        </p:nvSpPr>
        <p:spPr>
          <a:xfrm>
            <a:off x="2630850" y="3142377"/>
            <a:ext cx="1782300" cy="783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136" name="Google Shape;136;p13"/>
          <p:cNvSpPr txBox="1"/>
          <p:nvPr>
            <p:ph idx="4" type="subTitle"/>
          </p:nvPr>
        </p:nvSpPr>
        <p:spPr>
          <a:xfrm>
            <a:off x="2630850" y="3998752"/>
            <a:ext cx="1782300" cy="783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rimson Pro Medium"/>
              <a:buNone/>
              <a:defRPr sz="1800">
                <a:solidFill>
                  <a:schemeClr val="lt1"/>
                </a:solidFill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137" name="Google Shape;137;p13"/>
          <p:cNvSpPr txBox="1"/>
          <p:nvPr>
            <p:ph idx="5" type="title"/>
          </p:nvPr>
        </p:nvSpPr>
        <p:spPr>
          <a:xfrm>
            <a:off x="6658275" y="1539825"/>
            <a:ext cx="2142600" cy="678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38" name="Google Shape;138;p13"/>
          <p:cNvSpPr txBox="1"/>
          <p:nvPr>
            <p:ph idx="6" type="title"/>
          </p:nvPr>
        </p:nvSpPr>
        <p:spPr>
          <a:xfrm>
            <a:off x="6156125" y="2372675"/>
            <a:ext cx="2644500" cy="678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39" name="Google Shape;139;p13"/>
          <p:cNvSpPr txBox="1"/>
          <p:nvPr>
            <p:ph idx="7" type="title"/>
          </p:nvPr>
        </p:nvSpPr>
        <p:spPr>
          <a:xfrm>
            <a:off x="5724800" y="3197675"/>
            <a:ext cx="3075900" cy="678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40" name="Google Shape;140;p13"/>
          <p:cNvSpPr txBox="1"/>
          <p:nvPr>
            <p:ph idx="8" type="title"/>
          </p:nvPr>
        </p:nvSpPr>
        <p:spPr>
          <a:xfrm>
            <a:off x="5229250" y="4051250"/>
            <a:ext cx="3571500" cy="678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41" name="Google Shape;141;p13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hank You">
  <p:cSld name="SECTION_TITLE_AND_DESCRIPTION">
    <p:spTree>
      <p:nvGrpSpPr>
        <p:cNvPr id="142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p14"/>
          <p:cNvSpPr/>
          <p:nvPr>
            <p:ph idx="2" type="pic"/>
          </p:nvPr>
        </p:nvSpPr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sp>
      <p:sp>
        <p:nvSpPr>
          <p:cNvPr id="144" name="Google Shape;144;p14"/>
          <p:cNvSpPr txBox="1"/>
          <p:nvPr>
            <p:ph type="title"/>
          </p:nvPr>
        </p:nvSpPr>
        <p:spPr>
          <a:xfrm>
            <a:off x="4634650" y="0"/>
            <a:ext cx="4280700" cy="195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9pPr>
          </a:lstStyle>
          <a:p/>
        </p:txBody>
      </p:sp>
      <p:sp>
        <p:nvSpPr>
          <p:cNvPr id="145" name="Google Shape;145;p14"/>
          <p:cNvSpPr txBox="1"/>
          <p:nvPr>
            <p:ph idx="3" type="title"/>
          </p:nvPr>
        </p:nvSpPr>
        <p:spPr>
          <a:xfrm>
            <a:off x="0" y="3677475"/>
            <a:ext cx="2491200" cy="1385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9pPr>
          </a:lstStyle>
          <a:p/>
        </p:txBody>
      </p:sp>
      <p:sp>
        <p:nvSpPr>
          <p:cNvPr id="146" name="Google Shape;146;p14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Photo">
  <p:cSld name="CAPTION_ONLY">
    <p:spTree>
      <p:nvGrpSpPr>
        <p:cNvPr id="147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15"/>
          <p:cNvSpPr/>
          <p:nvPr>
            <p:ph idx="2" type="pic"/>
          </p:nvPr>
        </p:nvSpPr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sp>
      <p:sp>
        <p:nvSpPr>
          <p:cNvPr id="149" name="Google Shape;149;p15"/>
          <p:cNvSpPr txBox="1"/>
          <p:nvPr>
            <p:ph idx="1" type="subTitle"/>
          </p:nvPr>
        </p:nvSpPr>
        <p:spPr>
          <a:xfrm>
            <a:off x="6079775" y="3835075"/>
            <a:ext cx="2835600" cy="1231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rimson Pro"/>
              <a:buNone/>
              <a:defRPr>
                <a:latin typeface="Crimson Pro"/>
                <a:ea typeface="Crimson Pro"/>
                <a:cs typeface="Crimson Pro"/>
                <a:sym typeface="Crimson Pro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Font typeface="Crimson Pro"/>
              <a:buNone/>
              <a:defRPr>
                <a:latin typeface="Crimson Pro"/>
                <a:ea typeface="Crimson Pro"/>
                <a:cs typeface="Crimson Pro"/>
                <a:sym typeface="Crimson Pro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Font typeface="Crimson Pro"/>
              <a:buNone/>
              <a:defRPr>
                <a:latin typeface="Crimson Pro"/>
                <a:ea typeface="Crimson Pro"/>
                <a:cs typeface="Crimson Pro"/>
                <a:sym typeface="Crimson Pro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Font typeface="Crimson Pro"/>
              <a:buNone/>
              <a:defRPr>
                <a:latin typeface="Crimson Pro"/>
                <a:ea typeface="Crimson Pro"/>
                <a:cs typeface="Crimson Pro"/>
                <a:sym typeface="Crimson Pro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Font typeface="Crimson Pro"/>
              <a:buNone/>
              <a:defRPr>
                <a:latin typeface="Crimson Pro"/>
                <a:ea typeface="Crimson Pro"/>
                <a:cs typeface="Crimson Pro"/>
                <a:sym typeface="Crimson Pro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Font typeface="Crimson Pro"/>
              <a:buNone/>
              <a:defRPr>
                <a:latin typeface="Crimson Pro"/>
                <a:ea typeface="Crimson Pro"/>
                <a:cs typeface="Crimson Pro"/>
                <a:sym typeface="Crimson Pro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Font typeface="Crimson Pro"/>
              <a:buNone/>
              <a:defRPr>
                <a:latin typeface="Crimson Pro"/>
                <a:ea typeface="Crimson Pro"/>
                <a:cs typeface="Crimson Pro"/>
                <a:sym typeface="Crimson Pro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Font typeface="Crimson Pro"/>
              <a:buNone/>
              <a:defRPr>
                <a:latin typeface="Crimson Pro"/>
                <a:ea typeface="Crimson Pro"/>
                <a:cs typeface="Crimson Pro"/>
                <a:sym typeface="Crimson Pro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Font typeface="Crimson Pro"/>
              <a:buNone/>
              <a:defRPr>
                <a:latin typeface="Crimson Pro"/>
                <a:ea typeface="Crimson Pro"/>
                <a:cs typeface="Crimson Pro"/>
                <a:sym typeface="Crimson Pro"/>
              </a:defRPr>
            </a:lvl9pPr>
          </a:lstStyle>
          <a:p/>
        </p:txBody>
      </p:sp>
      <p:sp>
        <p:nvSpPr>
          <p:cNvPr id="150" name="Google Shape;150;p15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roduct slide 2">
  <p:cSld name="BIG_NUMBER">
    <p:spTree>
      <p:nvGrpSpPr>
        <p:cNvPr id="15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p16"/>
          <p:cNvSpPr/>
          <p:nvPr>
            <p:ph idx="2" type="pic"/>
          </p:nvPr>
        </p:nvSpPr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sp>
      <p:sp>
        <p:nvSpPr>
          <p:cNvPr id="153" name="Google Shape;153;p16"/>
          <p:cNvSpPr txBox="1"/>
          <p:nvPr>
            <p:ph type="title"/>
          </p:nvPr>
        </p:nvSpPr>
        <p:spPr>
          <a:xfrm>
            <a:off x="230900" y="457200"/>
            <a:ext cx="6427500" cy="1560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1pPr>
            <a:lvl2pPr lvl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2pPr>
            <a:lvl3pPr lvl="2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3pPr>
            <a:lvl4pPr lvl="3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4pPr>
            <a:lvl5pPr lvl="4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5pPr>
            <a:lvl6pPr lvl="5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6pPr>
            <a:lvl7pPr lvl="6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7pPr>
            <a:lvl8pPr lvl="7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8pPr>
            <a:lvl9pPr lvl="8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9pPr>
          </a:lstStyle>
          <a:p/>
        </p:txBody>
      </p:sp>
      <p:sp>
        <p:nvSpPr>
          <p:cNvPr id="154" name="Google Shape;154;p16"/>
          <p:cNvSpPr txBox="1"/>
          <p:nvPr>
            <p:ph idx="1" type="body"/>
          </p:nvPr>
        </p:nvSpPr>
        <p:spPr>
          <a:xfrm>
            <a:off x="5349150" y="2957175"/>
            <a:ext cx="3452100" cy="19632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■"/>
              <a:defRPr/>
            </a:lvl9pPr>
          </a:lstStyle>
          <a:p/>
        </p:txBody>
      </p:sp>
      <p:sp>
        <p:nvSpPr>
          <p:cNvPr id="155" name="Google Shape;155;p16"/>
          <p:cNvSpPr txBox="1"/>
          <p:nvPr>
            <p:ph idx="3" type="subTitle"/>
          </p:nvPr>
        </p:nvSpPr>
        <p:spPr>
          <a:xfrm>
            <a:off x="235575" y="3861200"/>
            <a:ext cx="2857500" cy="1058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9pPr>
          </a:lstStyle>
          <a:p/>
        </p:txBody>
      </p:sp>
      <p:sp>
        <p:nvSpPr>
          <p:cNvPr id="156" name="Google Shape;156;p16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roduct slide 3">
  <p:cSld name="CUSTOM_4">
    <p:bg>
      <p:bgPr>
        <a:solidFill>
          <a:schemeClr val="lt2"/>
        </a:solidFill>
      </p:bgPr>
    </p:bg>
    <p:spTree>
      <p:nvGrpSpPr>
        <p:cNvPr id="157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17"/>
          <p:cNvSpPr/>
          <p:nvPr>
            <p:ph idx="2" type="pic"/>
          </p:nvPr>
        </p:nvSpPr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sp>
      <p:sp>
        <p:nvSpPr>
          <p:cNvPr id="159" name="Google Shape;159;p17"/>
          <p:cNvSpPr txBox="1"/>
          <p:nvPr>
            <p:ph type="title"/>
          </p:nvPr>
        </p:nvSpPr>
        <p:spPr>
          <a:xfrm>
            <a:off x="230900" y="457200"/>
            <a:ext cx="6427500" cy="1560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1pPr>
            <a:lvl2pPr lvl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2pPr>
            <a:lvl3pPr lvl="2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3pPr>
            <a:lvl4pPr lvl="3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4pPr>
            <a:lvl5pPr lvl="4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5pPr>
            <a:lvl6pPr lvl="5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6pPr>
            <a:lvl7pPr lvl="6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7pPr>
            <a:lvl8pPr lvl="7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8pPr>
            <a:lvl9pPr lvl="8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None/>
              <a:defRPr sz="7200"/>
            </a:lvl9pPr>
          </a:lstStyle>
          <a:p/>
        </p:txBody>
      </p:sp>
      <p:sp>
        <p:nvSpPr>
          <p:cNvPr id="160" name="Google Shape;160;p17"/>
          <p:cNvSpPr txBox="1"/>
          <p:nvPr>
            <p:ph idx="1" type="body"/>
          </p:nvPr>
        </p:nvSpPr>
        <p:spPr>
          <a:xfrm>
            <a:off x="230900" y="2957175"/>
            <a:ext cx="3452100" cy="19632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■"/>
              <a:defRPr/>
            </a:lvl9pPr>
          </a:lstStyle>
          <a:p/>
        </p:txBody>
      </p:sp>
      <p:sp>
        <p:nvSpPr>
          <p:cNvPr id="161" name="Google Shape;161;p17"/>
          <p:cNvSpPr txBox="1"/>
          <p:nvPr>
            <p:ph idx="3" type="subTitle"/>
          </p:nvPr>
        </p:nvSpPr>
        <p:spPr>
          <a:xfrm>
            <a:off x="6063950" y="3083100"/>
            <a:ext cx="2857500" cy="18369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  <a:defRPr sz="3200"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  <a:defRPr sz="3200"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  <a:defRPr sz="3200"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  <a:defRPr sz="3200"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  <a:defRPr sz="3200"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  <a:defRPr sz="3200"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  <a:defRPr sz="3200"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  <a:defRPr sz="3200"/>
            </a:lvl9pPr>
          </a:lstStyle>
          <a:p/>
        </p:txBody>
      </p:sp>
      <p:sp>
        <p:nvSpPr>
          <p:cNvPr id="162" name="Google Shape;162;p17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Financial Snapshot">
  <p:cSld name="CUSTOM_17">
    <p:bg>
      <p:bgPr>
        <a:solidFill>
          <a:schemeClr val="lt1"/>
        </a:solidFill>
      </p:bgPr>
    </p:bg>
    <p:spTree>
      <p:nvGrpSpPr>
        <p:cNvPr id="163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p18"/>
          <p:cNvSpPr txBox="1"/>
          <p:nvPr>
            <p:ph type="title"/>
          </p:nvPr>
        </p:nvSpPr>
        <p:spPr>
          <a:xfrm>
            <a:off x="230900" y="457200"/>
            <a:ext cx="4406400" cy="1107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9pPr>
          </a:lstStyle>
          <a:p/>
        </p:txBody>
      </p:sp>
      <p:sp>
        <p:nvSpPr>
          <p:cNvPr id="165" name="Google Shape;165;p18"/>
          <p:cNvSpPr txBox="1"/>
          <p:nvPr>
            <p:ph idx="2" type="title"/>
          </p:nvPr>
        </p:nvSpPr>
        <p:spPr>
          <a:xfrm>
            <a:off x="4514725" y="457200"/>
            <a:ext cx="4400700" cy="1200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/>
            </a:lvl1pPr>
            <a:lvl2pPr lvl="1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2pPr>
            <a:lvl3pPr lvl="2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3pPr>
            <a:lvl4pPr lvl="3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4pPr>
            <a:lvl5pPr lvl="4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5pPr>
            <a:lvl6pPr lvl="5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6pPr>
            <a:lvl7pPr lvl="6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7pPr>
            <a:lvl8pPr lvl="7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8pPr>
            <a:lvl9pPr lvl="8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9pPr>
          </a:lstStyle>
          <a:p/>
        </p:txBody>
      </p:sp>
      <p:cxnSp>
        <p:nvCxnSpPr>
          <p:cNvPr id="166" name="Google Shape;166;p18"/>
          <p:cNvCxnSpPr/>
          <p:nvPr/>
        </p:nvCxnSpPr>
        <p:spPr>
          <a:xfrm>
            <a:off x="228593" y="2547947"/>
            <a:ext cx="4130400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67" name="Google Shape;167;p18"/>
          <p:cNvCxnSpPr/>
          <p:nvPr/>
        </p:nvCxnSpPr>
        <p:spPr>
          <a:xfrm>
            <a:off x="228593" y="3141710"/>
            <a:ext cx="4130400" cy="0"/>
          </a:xfrm>
          <a:prstGeom prst="straightConnector1">
            <a:avLst/>
          </a:prstGeom>
          <a:noFill/>
          <a:ln cap="flat" cmpd="sng" w="76200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68" name="Google Shape;168;p18"/>
          <p:cNvCxnSpPr/>
          <p:nvPr/>
        </p:nvCxnSpPr>
        <p:spPr>
          <a:xfrm>
            <a:off x="4787401" y="3156573"/>
            <a:ext cx="4128000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69" name="Google Shape;169;p18"/>
          <p:cNvCxnSpPr/>
          <p:nvPr/>
        </p:nvCxnSpPr>
        <p:spPr>
          <a:xfrm>
            <a:off x="4787401" y="4383431"/>
            <a:ext cx="4128000" cy="0"/>
          </a:xfrm>
          <a:prstGeom prst="straightConnector1">
            <a:avLst/>
          </a:prstGeom>
          <a:noFill/>
          <a:ln cap="flat" cmpd="sng" w="76200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70" name="Google Shape;170;p18"/>
          <p:cNvCxnSpPr/>
          <p:nvPr/>
        </p:nvCxnSpPr>
        <p:spPr>
          <a:xfrm>
            <a:off x="4787401" y="2541925"/>
            <a:ext cx="4128000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71" name="Google Shape;171;p18"/>
          <p:cNvCxnSpPr/>
          <p:nvPr/>
        </p:nvCxnSpPr>
        <p:spPr>
          <a:xfrm>
            <a:off x="4787401" y="3789668"/>
            <a:ext cx="4128000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72" name="Google Shape;172;p18"/>
          <p:cNvCxnSpPr/>
          <p:nvPr/>
        </p:nvCxnSpPr>
        <p:spPr>
          <a:xfrm>
            <a:off x="4787387" y="1954430"/>
            <a:ext cx="4128000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73" name="Google Shape;173;p18"/>
          <p:cNvCxnSpPr/>
          <p:nvPr/>
        </p:nvCxnSpPr>
        <p:spPr>
          <a:xfrm>
            <a:off x="229798" y="1954430"/>
            <a:ext cx="4128000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174" name="Google Shape;174;p18"/>
          <p:cNvSpPr txBox="1"/>
          <p:nvPr>
            <p:ph idx="1" type="subTitle"/>
          </p:nvPr>
        </p:nvSpPr>
        <p:spPr>
          <a:xfrm>
            <a:off x="228600" y="1384300"/>
            <a:ext cx="3060600" cy="558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9pPr>
          </a:lstStyle>
          <a:p/>
        </p:txBody>
      </p:sp>
      <p:sp>
        <p:nvSpPr>
          <p:cNvPr id="175" name="Google Shape;175;p18"/>
          <p:cNvSpPr txBox="1"/>
          <p:nvPr>
            <p:ph idx="3" type="subTitle"/>
          </p:nvPr>
        </p:nvSpPr>
        <p:spPr>
          <a:xfrm>
            <a:off x="4787400" y="1384300"/>
            <a:ext cx="3060600" cy="558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9pPr>
          </a:lstStyle>
          <a:p/>
        </p:txBody>
      </p:sp>
      <p:sp>
        <p:nvSpPr>
          <p:cNvPr id="176" name="Google Shape;176;p18"/>
          <p:cNvSpPr txBox="1"/>
          <p:nvPr>
            <p:ph idx="4" type="subTitle"/>
          </p:nvPr>
        </p:nvSpPr>
        <p:spPr>
          <a:xfrm>
            <a:off x="228600" y="1971750"/>
            <a:ext cx="1598100" cy="558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1pPr>
            <a:lvl2pPr lvl="1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2pPr>
            <a:lvl3pPr lvl="2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3pPr>
            <a:lvl4pPr lvl="3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4pPr>
            <a:lvl5pPr lvl="4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5pPr>
            <a:lvl6pPr lvl="5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6pPr>
            <a:lvl7pPr lvl="6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7pPr>
            <a:lvl8pPr lvl="7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8pPr>
            <a:lvl9pPr lvl="8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/>
        </p:txBody>
      </p:sp>
      <p:sp>
        <p:nvSpPr>
          <p:cNvPr id="177" name="Google Shape;177;p18"/>
          <p:cNvSpPr txBox="1"/>
          <p:nvPr>
            <p:ph idx="5" type="subTitle"/>
          </p:nvPr>
        </p:nvSpPr>
        <p:spPr>
          <a:xfrm>
            <a:off x="236041" y="2565375"/>
            <a:ext cx="1598100" cy="558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1pPr>
            <a:lvl2pPr lvl="1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2pPr>
            <a:lvl3pPr lvl="2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3pPr>
            <a:lvl4pPr lvl="3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4pPr>
            <a:lvl5pPr lvl="4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5pPr>
            <a:lvl6pPr lvl="5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6pPr>
            <a:lvl7pPr lvl="6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7pPr>
            <a:lvl8pPr lvl="7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8pPr>
            <a:lvl9pPr lvl="8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/>
        </p:txBody>
      </p:sp>
      <p:sp>
        <p:nvSpPr>
          <p:cNvPr id="178" name="Google Shape;178;p18"/>
          <p:cNvSpPr txBox="1"/>
          <p:nvPr>
            <p:ph idx="6" type="title"/>
          </p:nvPr>
        </p:nvSpPr>
        <p:spPr>
          <a:xfrm>
            <a:off x="2438400" y="1981200"/>
            <a:ext cx="1929900" cy="558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9pPr>
          </a:lstStyle>
          <a:p/>
        </p:txBody>
      </p:sp>
      <p:sp>
        <p:nvSpPr>
          <p:cNvPr id="179" name="Google Shape;179;p18"/>
          <p:cNvSpPr txBox="1"/>
          <p:nvPr>
            <p:ph idx="7" type="title"/>
          </p:nvPr>
        </p:nvSpPr>
        <p:spPr>
          <a:xfrm>
            <a:off x="2438400" y="2565375"/>
            <a:ext cx="1929900" cy="558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9pPr>
          </a:lstStyle>
          <a:p/>
        </p:txBody>
      </p:sp>
      <p:sp>
        <p:nvSpPr>
          <p:cNvPr id="180" name="Google Shape;180;p18"/>
          <p:cNvSpPr txBox="1"/>
          <p:nvPr>
            <p:ph idx="8" type="subTitle"/>
          </p:nvPr>
        </p:nvSpPr>
        <p:spPr>
          <a:xfrm>
            <a:off x="243403" y="3159125"/>
            <a:ext cx="1598100" cy="558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600"/>
              <a:buFont typeface="Crimson Pro"/>
              <a:buNone/>
              <a:defRPr b="1" sz="1600">
                <a:latin typeface="Crimson Pro"/>
                <a:ea typeface="Crimson Pro"/>
                <a:cs typeface="Crimson Pro"/>
                <a:sym typeface="Crimson Pro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600"/>
              <a:buFont typeface="Crimson Pro"/>
              <a:buNone/>
              <a:defRPr b="1" sz="1600">
                <a:latin typeface="Crimson Pro"/>
                <a:ea typeface="Crimson Pro"/>
                <a:cs typeface="Crimson Pro"/>
                <a:sym typeface="Crimson Pro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600"/>
              <a:buFont typeface="Crimson Pro"/>
              <a:buNone/>
              <a:defRPr b="1" sz="1600">
                <a:latin typeface="Crimson Pro"/>
                <a:ea typeface="Crimson Pro"/>
                <a:cs typeface="Crimson Pro"/>
                <a:sym typeface="Crimson Pro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600"/>
              <a:buFont typeface="Crimson Pro"/>
              <a:buNone/>
              <a:defRPr b="1" sz="1600">
                <a:latin typeface="Crimson Pro"/>
                <a:ea typeface="Crimson Pro"/>
                <a:cs typeface="Crimson Pro"/>
                <a:sym typeface="Crimson Pro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600"/>
              <a:buFont typeface="Crimson Pro"/>
              <a:buNone/>
              <a:defRPr b="1" sz="1600">
                <a:latin typeface="Crimson Pro"/>
                <a:ea typeface="Crimson Pro"/>
                <a:cs typeface="Crimson Pro"/>
                <a:sym typeface="Crimson Pro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600"/>
              <a:buFont typeface="Crimson Pro"/>
              <a:buNone/>
              <a:defRPr b="1" sz="1600">
                <a:latin typeface="Crimson Pro"/>
                <a:ea typeface="Crimson Pro"/>
                <a:cs typeface="Crimson Pro"/>
                <a:sym typeface="Crimson Pro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600"/>
              <a:buFont typeface="Crimson Pro"/>
              <a:buNone/>
              <a:defRPr b="1" sz="1600">
                <a:latin typeface="Crimson Pro"/>
                <a:ea typeface="Crimson Pro"/>
                <a:cs typeface="Crimson Pro"/>
                <a:sym typeface="Crimson Pro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600"/>
              <a:buFont typeface="Crimson Pro"/>
              <a:buNone/>
              <a:defRPr b="1" sz="1600">
                <a:latin typeface="Crimson Pro"/>
                <a:ea typeface="Crimson Pro"/>
                <a:cs typeface="Crimson Pro"/>
                <a:sym typeface="Crimson Pro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600"/>
              <a:buFont typeface="Crimson Pro"/>
              <a:buNone/>
              <a:defRPr b="1" sz="1600">
                <a:latin typeface="Crimson Pro"/>
                <a:ea typeface="Crimson Pro"/>
                <a:cs typeface="Crimson Pro"/>
                <a:sym typeface="Crimson Pro"/>
              </a:defRPr>
            </a:lvl9pPr>
          </a:lstStyle>
          <a:p/>
        </p:txBody>
      </p:sp>
      <p:sp>
        <p:nvSpPr>
          <p:cNvPr id="181" name="Google Shape;181;p18"/>
          <p:cNvSpPr txBox="1"/>
          <p:nvPr>
            <p:ph idx="9" type="title"/>
          </p:nvPr>
        </p:nvSpPr>
        <p:spPr>
          <a:xfrm>
            <a:off x="2445532" y="3159125"/>
            <a:ext cx="1929900" cy="558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9pPr>
          </a:lstStyle>
          <a:p/>
        </p:txBody>
      </p:sp>
      <p:sp>
        <p:nvSpPr>
          <p:cNvPr id="182" name="Google Shape;182;p18"/>
          <p:cNvSpPr txBox="1"/>
          <p:nvPr>
            <p:ph idx="13" type="subTitle"/>
          </p:nvPr>
        </p:nvSpPr>
        <p:spPr>
          <a:xfrm>
            <a:off x="4781550" y="1958400"/>
            <a:ext cx="1876800" cy="558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1pPr>
            <a:lvl2pPr lvl="1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2pPr>
            <a:lvl3pPr lvl="2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3pPr>
            <a:lvl4pPr lvl="3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4pPr>
            <a:lvl5pPr lvl="4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5pPr>
            <a:lvl6pPr lvl="5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6pPr>
            <a:lvl7pPr lvl="6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7pPr>
            <a:lvl8pPr lvl="7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8pPr>
            <a:lvl9pPr lvl="8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/>
        </p:txBody>
      </p:sp>
      <p:sp>
        <p:nvSpPr>
          <p:cNvPr id="183" name="Google Shape;183;p18"/>
          <p:cNvSpPr txBox="1"/>
          <p:nvPr>
            <p:ph idx="14" type="title"/>
          </p:nvPr>
        </p:nvSpPr>
        <p:spPr>
          <a:xfrm>
            <a:off x="6991350" y="1967838"/>
            <a:ext cx="1929900" cy="558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9pPr>
          </a:lstStyle>
          <a:p/>
        </p:txBody>
      </p:sp>
      <p:sp>
        <p:nvSpPr>
          <p:cNvPr id="184" name="Google Shape;184;p18"/>
          <p:cNvSpPr txBox="1"/>
          <p:nvPr>
            <p:ph idx="15" type="subTitle"/>
          </p:nvPr>
        </p:nvSpPr>
        <p:spPr>
          <a:xfrm>
            <a:off x="4781550" y="2552763"/>
            <a:ext cx="1876800" cy="558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1pPr>
            <a:lvl2pPr lvl="1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2pPr>
            <a:lvl3pPr lvl="2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3pPr>
            <a:lvl4pPr lvl="3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4pPr>
            <a:lvl5pPr lvl="4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5pPr>
            <a:lvl6pPr lvl="5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6pPr>
            <a:lvl7pPr lvl="6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7pPr>
            <a:lvl8pPr lvl="7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8pPr>
            <a:lvl9pPr lvl="8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/>
        </p:txBody>
      </p:sp>
      <p:sp>
        <p:nvSpPr>
          <p:cNvPr id="185" name="Google Shape;185;p18"/>
          <p:cNvSpPr txBox="1"/>
          <p:nvPr>
            <p:ph idx="16" type="title"/>
          </p:nvPr>
        </p:nvSpPr>
        <p:spPr>
          <a:xfrm>
            <a:off x="6991350" y="2562200"/>
            <a:ext cx="1929900" cy="558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9pPr>
          </a:lstStyle>
          <a:p/>
        </p:txBody>
      </p:sp>
      <p:sp>
        <p:nvSpPr>
          <p:cNvPr id="186" name="Google Shape;186;p18"/>
          <p:cNvSpPr txBox="1"/>
          <p:nvPr>
            <p:ph idx="17" type="subTitle"/>
          </p:nvPr>
        </p:nvSpPr>
        <p:spPr>
          <a:xfrm>
            <a:off x="4781550" y="3188950"/>
            <a:ext cx="1876800" cy="558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1pPr>
            <a:lvl2pPr lvl="1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2pPr>
            <a:lvl3pPr lvl="2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3pPr>
            <a:lvl4pPr lvl="3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4pPr>
            <a:lvl5pPr lvl="4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5pPr>
            <a:lvl6pPr lvl="5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6pPr>
            <a:lvl7pPr lvl="6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7pPr>
            <a:lvl8pPr lvl="7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8pPr>
            <a:lvl9pPr lvl="8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/>
        </p:txBody>
      </p:sp>
      <p:sp>
        <p:nvSpPr>
          <p:cNvPr id="187" name="Google Shape;187;p18"/>
          <p:cNvSpPr txBox="1"/>
          <p:nvPr>
            <p:ph idx="18" type="title"/>
          </p:nvPr>
        </p:nvSpPr>
        <p:spPr>
          <a:xfrm>
            <a:off x="6991350" y="3198388"/>
            <a:ext cx="1929900" cy="558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9pPr>
          </a:lstStyle>
          <a:p/>
        </p:txBody>
      </p:sp>
      <p:sp>
        <p:nvSpPr>
          <p:cNvPr id="188" name="Google Shape;188;p18"/>
          <p:cNvSpPr txBox="1"/>
          <p:nvPr>
            <p:ph idx="19" type="subTitle"/>
          </p:nvPr>
        </p:nvSpPr>
        <p:spPr>
          <a:xfrm>
            <a:off x="4781550" y="3802375"/>
            <a:ext cx="1876800" cy="558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1pPr>
            <a:lvl2pPr lvl="1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2pPr>
            <a:lvl3pPr lvl="2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3pPr>
            <a:lvl4pPr lvl="3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4pPr>
            <a:lvl5pPr lvl="4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5pPr>
            <a:lvl6pPr lvl="5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6pPr>
            <a:lvl7pPr lvl="6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7pPr>
            <a:lvl8pPr lvl="7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8pPr>
            <a:lvl9pPr lvl="8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/>
        </p:txBody>
      </p:sp>
      <p:sp>
        <p:nvSpPr>
          <p:cNvPr id="189" name="Google Shape;189;p18"/>
          <p:cNvSpPr txBox="1"/>
          <p:nvPr>
            <p:ph idx="20" type="title"/>
          </p:nvPr>
        </p:nvSpPr>
        <p:spPr>
          <a:xfrm>
            <a:off x="6991350" y="3811813"/>
            <a:ext cx="1929900" cy="558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9pPr>
          </a:lstStyle>
          <a:p/>
        </p:txBody>
      </p:sp>
      <p:sp>
        <p:nvSpPr>
          <p:cNvPr id="190" name="Google Shape;190;p18"/>
          <p:cNvSpPr txBox="1"/>
          <p:nvPr>
            <p:ph idx="21" type="subTitle"/>
          </p:nvPr>
        </p:nvSpPr>
        <p:spPr>
          <a:xfrm>
            <a:off x="4781550" y="4405575"/>
            <a:ext cx="1876800" cy="558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600"/>
              <a:buFont typeface="Crimson Pro"/>
              <a:buNone/>
              <a:defRPr b="1" sz="1600">
                <a:latin typeface="Crimson Pro"/>
                <a:ea typeface="Crimson Pro"/>
                <a:cs typeface="Crimson Pro"/>
                <a:sym typeface="Crimson Pro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600"/>
              <a:buFont typeface="Crimson Pro"/>
              <a:buNone/>
              <a:defRPr b="1" sz="1600">
                <a:latin typeface="Crimson Pro"/>
                <a:ea typeface="Crimson Pro"/>
                <a:cs typeface="Crimson Pro"/>
                <a:sym typeface="Crimson Pro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600"/>
              <a:buFont typeface="Crimson Pro"/>
              <a:buNone/>
              <a:defRPr b="1" sz="1600">
                <a:latin typeface="Crimson Pro"/>
                <a:ea typeface="Crimson Pro"/>
                <a:cs typeface="Crimson Pro"/>
                <a:sym typeface="Crimson Pro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600"/>
              <a:buFont typeface="Crimson Pro"/>
              <a:buNone/>
              <a:defRPr b="1" sz="1600">
                <a:latin typeface="Crimson Pro"/>
                <a:ea typeface="Crimson Pro"/>
                <a:cs typeface="Crimson Pro"/>
                <a:sym typeface="Crimson Pro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600"/>
              <a:buFont typeface="Crimson Pro"/>
              <a:buNone/>
              <a:defRPr b="1" sz="1600">
                <a:latin typeface="Crimson Pro"/>
                <a:ea typeface="Crimson Pro"/>
                <a:cs typeface="Crimson Pro"/>
                <a:sym typeface="Crimson Pro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600"/>
              <a:buFont typeface="Crimson Pro"/>
              <a:buNone/>
              <a:defRPr b="1" sz="1600">
                <a:latin typeface="Crimson Pro"/>
                <a:ea typeface="Crimson Pro"/>
                <a:cs typeface="Crimson Pro"/>
                <a:sym typeface="Crimson Pro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600"/>
              <a:buFont typeface="Crimson Pro"/>
              <a:buNone/>
              <a:defRPr b="1" sz="1600">
                <a:latin typeface="Crimson Pro"/>
                <a:ea typeface="Crimson Pro"/>
                <a:cs typeface="Crimson Pro"/>
                <a:sym typeface="Crimson Pro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600"/>
              <a:buFont typeface="Crimson Pro"/>
              <a:buNone/>
              <a:defRPr b="1" sz="1600">
                <a:latin typeface="Crimson Pro"/>
                <a:ea typeface="Crimson Pro"/>
                <a:cs typeface="Crimson Pro"/>
                <a:sym typeface="Crimson Pro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600"/>
              <a:buFont typeface="Crimson Pro"/>
              <a:buNone/>
              <a:defRPr b="1" sz="1600">
                <a:latin typeface="Crimson Pro"/>
                <a:ea typeface="Crimson Pro"/>
                <a:cs typeface="Crimson Pro"/>
                <a:sym typeface="Crimson Pro"/>
              </a:defRPr>
            </a:lvl9pPr>
          </a:lstStyle>
          <a:p/>
        </p:txBody>
      </p:sp>
      <p:sp>
        <p:nvSpPr>
          <p:cNvPr id="191" name="Google Shape;191;p18"/>
          <p:cNvSpPr txBox="1"/>
          <p:nvPr>
            <p:ph idx="22" type="title"/>
          </p:nvPr>
        </p:nvSpPr>
        <p:spPr>
          <a:xfrm>
            <a:off x="6991350" y="4415013"/>
            <a:ext cx="1929900" cy="558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9pPr>
          </a:lstStyle>
          <a:p/>
        </p:txBody>
      </p:sp>
      <p:sp>
        <p:nvSpPr>
          <p:cNvPr id="192" name="Google Shape;192;p18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Financials" type="blank">
  <p:cSld name="BLANK">
    <p:spTree>
      <p:nvGrpSpPr>
        <p:cNvPr id="193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94" name="Google Shape;194;p19"/>
          <p:cNvCxnSpPr/>
          <p:nvPr/>
        </p:nvCxnSpPr>
        <p:spPr>
          <a:xfrm>
            <a:off x="230900" y="1913425"/>
            <a:ext cx="8684700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95" name="Google Shape;195;p19"/>
          <p:cNvCxnSpPr/>
          <p:nvPr/>
        </p:nvCxnSpPr>
        <p:spPr>
          <a:xfrm>
            <a:off x="230900" y="2646088"/>
            <a:ext cx="8684700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96" name="Google Shape;196;p19"/>
          <p:cNvCxnSpPr/>
          <p:nvPr/>
        </p:nvCxnSpPr>
        <p:spPr>
          <a:xfrm>
            <a:off x="230900" y="3378750"/>
            <a:ext cx="8684700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97" name="Google Shape;197;p19"/>
          <p:cNvCxnSpPr/>
          <p:nvPr/>
        </p:nvCxnSpPr>
        <p:spPr>
          <a:xfrm>
            <a:off x="230900" y="4111413"/>
            <a:ext cx="8684700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98" name="Google Shape;198;p19"/>
          <p:cNvCxnSpPr/>
          <p:nvPr/>
        </p:nvCxnSpPr>
        <p:spPr>
          <a:xfrm>
            <a:off x="230900" y="4844075"/>
            <a:ext cx="8684700" cy="0"/>
          </a:xfrm>
          <a:prstGeom prst="straightConnector1">
            <a:avLst/>
          </a:prstGeom>
          <a:noFill/>
          <a:ln cap="flat" cmpd="sng" w="76200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199" name="Google Shape;199;p19"/>
          <p:cNvSpPr txBox="1"/>
          <p:nvPr>
            <p:ph type="title"/>
          </p:nvPr>
        </p:nvSpPr>
        <p:spPr>
          <a:xfrm>
            <a:off x="230900" y="457200"/>
            <a:ext cx="4406400" cy="1107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9pPr>
          </a:lstStyle>
          <a:p/>
        </p:txBody>
      </p:sp>
      <p:sp>
        <p:nvSpPr>
          <p:cNvPr id="200" name="Google Shape;200;p19"/>
          <p:cNvSpPr txBox="1"/>
          <p:nvPr>
            <p:ph idx="2" type="title"/>
          </p:nvPr>
        </p:nvSpPr>
        <p:spPr>
          <a:xfrm>
            <a:off x="4514725" y="457200"/>
            <a:ext cx="4400700" cy="1107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/>
            </a:lvl1pPr>
            <a:lvl2pPr lvl="1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2pPr>
            <a:lvl3pPr lvl="2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3pPr>
            <a:lvl4pPr lvl="3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4pPr>
            <a:lvl5pPr lvl="4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5pPr>
            <a:lvl6pPr lvl="5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6pPr>
            <a:lvl7pPr lvl="6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7pPr>
            <a:lvl8pPr lvl="7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8pPr>
            <a:lvl9pPr lvl="8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9pPr>
          </a:lstStyle>
          <a:p/>
        </p:txBody>
      </p:sp>
      <p:sp>
        <p:nvSpPr>
          <p:cNvPr id="201" name="Google Shape;201;p19"/>
          <p:cNvSpPr txBox="1"/>
          <p:nvPr>
            <p:ph idx="1" type="subTitle"/>
          </p:nvPr>
        </p:nvSpPr>
        <p:spPr>
          <a:xfrm>
            <a:off x="230900" y="4111523"/>
            <a:ext cx="1782300" cy="732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202" name="Google Shape;202;p19"/>
          <p:cNvSpPr txBox="1"/>
          <p:nvPr>
            <p:ph idx="3" type="subTitle"/>
          </p:nvPr>
        </p:nvSpPr>
        <p:spPr>
          <a:xfrm>
            <a:off x="2532658" y="4111500"/>
            <a:ext cx="1782300" cy="732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203" name="Google Shape;203;p19"/>
          <p:cNvSpPr txBox="1"/>
          <p:nvPr>
            <p:ph idx="4" type="subTitle"/>
          </p:nvPr>
        </p:nvSpPr>
        <p:spPr>
          <a:xfrm>
            <a:off x="7138846" y="4111500"/>
            <a:ext cx="1779600" cy="732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204" name="Google Shape;204;p19"/>
          <p:cNvSpPr txBox="1"/>
          <p:nvPr>
            <p:ph idx="5" type="subTitle"/>
          </p:nvPr>
        </p:nvSpPr>
        <p:spPr>
          <a:xfrm>
            <a:off x="4834417" y="4111500"/>
            <a:ext cx="1782300" cy="732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205" name="Google Shape;205;p19"/>
          <p:cNvSpPr txBox="1"/>
          <p:nvPr>
            <p:ph idx="6" type="subTitle"/>
          </p:nvPr>
        </p:nvSpPr>
        <p:spPr>
          <a:xfrm>
            <a:off x="228225" y="3378773"/>
            <a:ext cx="1782300" cy="732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206" name="Google Shape;206;p19"/>
          <p:cNvSpPr txBox="1"/>
          <p:nvPr>
            <p:ph idx="7" type="subTitle"/>
          </p:nvPr>
        </p:nvSpPr>
        <p:spPr>
          <a:xfrm>
            <a:off x="2529983" y="3378750"/>
            <a:ext cx="1782300" cy="732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207" name="Google Shape;207;p19"/>
          <p:cNvSpPr txBox="1"/>
          <p:nvPr>
            <p:ph idx="8" type="subTitle"/>
          </p:nvPr>
        </p:nvSpPr>
        <p:spPr>
          <a:xfrm>
            <a:off x="7136175" y="3378750"/>
            <a:ext cx="1779600" cy="732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208" name="Google Shape;208;p19"/>
          <p:cNvSpPr txBox="1"/>
          <p:nvPr>
            <p:ph idx="9" type="subTitle"/>
          </p:nvPr>
        </p:nvSpPr>
        <p:spPr>
          <a:xfrm>
            <a:off x="4831742" y="3378750"/>
            <a:ext cx="1782300" cy="732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209" name="Google Shape;209;p19"/>
          <p:cNvSpPr txBox="1"/>
          <p:nvPr>
            <p:ph idx="13" type="subTitle"/>
          </p:nvPr>
        </p:nvSpPr>
        <p:spPr>
          <a:xfrm>
            <a:off x="228225" y="2646123"/>
            <a:ext cx="1782300" cy="732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210" name="Google Shape;210;p19"/>
          <p:cNvSpPr txBox="1"/>
          <p:nvPr>
            <p:ph idx="14" type="subTitle"/>
          </p:nvPr>
        </p:nvSpPr>
        <p:spPr>
          <a:xfrm>
            <a:off x="2529983" y="2646100"/>
            <a:ext cx="1782300" cy="732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211" name="Google Shape;211;p19"/>
          <p:cNvSpPr txBox="1"/>
          <p:nvPr>
            <p:ph idx="15" type="subTitle"/>
          </p:nvPr>
        </p:nvSpPr>
        <p:spPr>
          <a:xfrm>
            <a:off x="7136175" y="2646100"/>
            <a:ext cx="1779600" cy="732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212" name="Google Shape;212;p19"/>
          <p:cNvSpPr txBox="1"/>
          <p:nvPr>
            <p:ph idx="16" type="subTitle"/>
          </p:nvPr>
        </p:nvSpPr>
        <p:spPr>
          <a:xfrm>
            <a:off x="4831742" y="2646100"/>
            <a:ext cx="1782300" cy="732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213" name="Google Shape;213;p19"/>
          <p:cNvSpPr txBox="1"/>
          <p:nvPr>
            <p:ph idx="17" type="subTitle"/>
          </p:nvPr>
        </p:nvSpPr>
        <p:spPr>
          <a:xfrm>
            <a:off x="228225" y="1913448"/>
            <a:ext cx="1782300" cy="732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214" name="Google Shape;214;p19"/>
          <p:cNvSpPr txBox="1"/>
          <p:nvPr>
            <p:ph idx="18" type="subTitle"/>
          </p:nvPr>
        </p:nvSpPr>
        <p:spPr>
          <a:xfrm>
            <a:off x="2529983" y="1913425"/>
            <a:ext cx="1782300" cy="732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215" name="Google Shape;215;p19"/>
          <p:cNvSpPr txBox="1"/>
          <p:nvPr>
            <p:ph idx="19" type="subTitle"/>
          </p:nvPr>
        </p:nvSpPr>
        <p:spPr>
          <a:xfrm>
            <a:off x="7136175" y="1913425"/>
            <a:ext cx="1779600" cy="732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216" name="Google Shape;216;p19"/>
          <p:cNvSpPr txBox="1"/>
          <p:nvPr>
            <p:ph idx="20" type="subTitle"/>
          </p:nvPr>
        </p:nvSpPr>
        <p:spPr>
          <a:xfrm>
            <a:off x="4831742" y="1913425"/>
            <a:ext cx="1782300" cy="732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rimson Pro Medium"/>
              <a:buNone/>
              <a:defRPr sz="1600"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217" name="Google Shape;217;p19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Questions &amp; Answers">
  <p:cSld name="CUSTOM_5">
    <p:bg>
      <p:bgPr>
        <a:solidFill>
          <a:schemeClr val="lt1"/>
        </a:solidFill>
      </p:bgPr>
    </p:bg>
    <p:spTree>
      <p:nvGrpSpPr>
        <p:cNvPr id="218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19" name="Google Shape;219;p20"/>
          <p:cNvCxnSpPr/>
          <p:nvPr/>
        </p:nvCxnSpPr>
        <p:spPr>
          <a:xfrm>
            <a:off x="230900" y="2446575"/>
            <a:ext cx="4283700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220" name="Google Shape;220;p20"/>
          <p:cNvCxnSpPr/>
          <p:nvPr/>
        </p:nvCxnSpPr>
        <p:spPr>
          <a:xfrm>
            <a:off x="230900" y="3234225"/>
            <a:ext cx="4283700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221" name="Google Shape;221;p20"/>
          <p:cNvCxnSpPr/>
          <p:nvPr/>
        </p:nvCxnSpPr>
        <p:spPr>
          <a:xfrm>
            <a:off x="230900" y="4920000"/>
            <a:ext cx="8684400" cy="0"/>
          </a:xfrm>
          <a:prstGeom prst="straightConnector1">
            <a:avLst/>
          </a:prstGeom>
          <a:noFill/>
          <a:ln cap="flat" cmpd="sng" w="76200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222" name="Google Shape;222;p20"/>
          <p:cNvCxnSpPr/>
          <p:nvPr/>
        </p:nvCxnSpPr>
        <p:spPr>
          <a:xfrm>
            <a:off x="230900" y="4021850"/>
            <a:ext cx="4283700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223" name="Google Shape;223;p20"/>
          <p:cNvCxnSpPr/>
          <p:nvPr/>
        </p:nvCxnSpPr>
        <p:spPr>
          <a:xfrm>
            <a:off x="4637300" y="2446575"/>
            <a:ext cx="4283700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224" name="Google Shape;224;p20"/>
          <p:cNvCxnSpPr/>
          <p:nvPr/>
        </p:nvCxnSpPr>
        <p:spPr>
          <a:xfrm>
            <a:off x="4637300" y="3234225"/>
            <a:ext cx="4283700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225" name="Google Shape;225;p20"/>
          <p:cNvCxnSpPr/>
          <p:nvPr/>
        </p:nvCxnSpPr>
        <p:spPr>
          <a:xfrm>
            <a:off x="4637300" y="4021850"/>
            <a:ext cx="4283700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226" name="Google Shape;226;p20"/>
          <p:cNvSpPr txBox="1"/>
          <p:nvPr>
            <p:ph type="title"/>
          </p:nvPr>
        </p:nvSpPr>
        <p:spPr>
          <a:xfrm>
            <a:off x="230900" y="457200"/>
            <a:ext cx="4280700" cy="1677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/>
            </a:lvl1pPr>
            <a:lvl2pPr lvl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2pPr>
            <a:lvl3pPr lvl="2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3pPr>
            <a:lvl4pPr lvl="3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4pPr>
            <a:lvl5pPr lvl="4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5pPr>
            <a:lvl6pPr lvl="5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6pPr>
            <a:lvl7pPr lvl="6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7pPr>
            <a:lvl8pPr lvl="7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8pPr>
            <a:lvl9pPr lvl="8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9pPr>
          </a:lstStyle>
          <a:p/>
        </p:txBody>
      </p:sp>
      <p:sp>
        <p:nvSpPr>
          <p:cNvPr id="227" name="Google Shape;227;p20"/>
          <p:cNvSpPr txBox="1"/>
          <p:nvPr>
            <p:ph idx="1" type="subTitle"/>
          </p:nvPr>
        </p:nvSpPr>
        <p:spPr>
          <a:xfrm>
            <a:off x="239450" y="2568800"/>
            <a:ext cx="4283700" cy="353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9pPr>
          </a:lstStyle>
          <a:p/>
        </p:txBody>
      </p:sp>
      <p:sp>
        <p:nvSpPr>
          <p:cNvPr id="228" name="Google Shape;228;p20"/>
          <p:cNvSpPr txBox="1"/>
          <p:nvPr>
            <p:ph idx="2" type="subTitle"/>
          </p:nvPr>
        </p:nvSpPr>
        <p:spPr>
          <a:xfrm>
            <a:off x="239450" y="2825198"/>
            <a:ext cx="4283700" cy="286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200"/>
              <a:buFont typeface="Space Grotesk"/>
              <a:buNone/>
              <a:defRPr b="1" sz="1200">
                <a:latin typeface="Space Grotesk"/>
                <a:ea typeface="Space Grotesk"/>
                <a:cs typeface="Space Grotesk"/>
                <a:sym typeface="Space Grotesk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/>
        </p:txBody>
      </p:sp>
      <p:sp>
        <p:nvSpPr>
          <p:cNvPr id="229" name="Google Shape;229;p20"/>
          <p:cNvSpPr txBox="1"/>
          <p:nvPr>
            <p:ph idx="3" type="subTitle"/>
          </p:nvPr>
        </p:nvSpPr>
        <p:spPr>
          <a:xfrm>
            <a:off x="228600" y="3356450"/>
            <a:ext cx="4294500" cy="353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9pPr>
          </a:lstStyle>
          <a:p/>
        </p:txBody>
      </p:sp>
      <p:sp>
        <p:nvSpPr>
          <p:cNvPr id="230" name="Google Shape;230;p20"/>
          <p:cNvSpPr txBox="1"/>
          <p:nvPr>
            <p:ph idx="4" type="subTitle"/>
          </p:nvPr>
        </p:nvSpPr>
        <p:spPr>
          <a:xfrm>
            <a:off x="228600" y="3612828"/>
            <a:ext cx="4294500" cy="286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200"/>
              <a:buFont typeface="Space Grotesk"/>
              <a:buNone/>
              <a:defRPr b="1" sz="1200">
                <a:latin typeface="Space Grotesk"/>
                <a:ea typeface="Space Grotesk"/>
                <a:cs typeface="Space Grotesk"/>
                <a:sym typeface="Space Grotesk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/>
        </p:txBody>
      </p:sp>
      <p:sp>
        <p:nvSpPr>
          <p:cNvPr id="231" name="Google Shape;231;p20"/>
          <p:cNvSpPr txBox="1"/>
          <p:nvPr>
            <p:ph idx="5" type="subTitle"/>
          </p:nvPr>
        </p:nvSpPr>
        <p:spPr>
          <a:xfrm>
            <a:off x="228600" y="4199325"/>
            <a:ext cx="4283700" cy="353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9pPr>
          </a:lstStyle>
          <a:p/>
        </p:txBody>
      </p:sp>
      <p:sp>
        <p:nvSpPr>
          <p:cNvPr id="232" name="Google Shape;232;p20"/>
          <p:cNvSpPr txBox="1"/>
          <p:nvPr>
            <p:ph idx="6" type="subTitle"/>
          </p:nvPr>
        </p:nvSpPr>
        <p:spPr>
          <a:xfrm>
            <a:off x="228600" y="4455723"/>
            <a:ext cx="4283700" cy="286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200"/>
              <a:buFont typeface="Space Grotesk"/>
              <a:buNone/>
              <a:defRPr b="1" sz="1200">
                <a:latin typeface="Space Grotesk"/>
                <a:ea typeface="Space Grotesk"/>
                <a:cs typeface="Space Grotesk"/>
                <a:sym typeface="Space Grotesk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/>
        </p:txBody>
      </p:sp>
      <p:sp>
        <p:nvSpPr>
          <p:cNvPr id="233" name="Google Shape;233;p20"/>
          <p:cNvSpPr txBox="1"/>
          <p:nvPr>
            <p:ph idx="7" type="subTitle"/>
          </p:nvPr>
        </p:nvSpPr>
        <p:spPr>
          <a:xfrm>
            <a:off x="4637606" y="2568800"/>
            <a:ext cx="4280700" cy="353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9pPr>
          </a:lstStyle>
          <a:p/>
        </p:txBody>
      </p:sp>
      <p:sp>
        <p:nvSpPr>
          <p:cNvPr id="234" name="Google Shape;234;p20"/>
          <p:cNvSpPr txBox="1"/>
          <p:nvPr>
            <p:ph idx="8" type="subTitle"/>
          </p:nvPr>
        </p:nvSpPr>
        <p:spPr>
          <a:xfrm>
            <a:off x="4637606" y="2825193"/>
            <a:ext cx="4280700" cy="286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200"/>
              <a:buFont typeface="Space Grotesk"/>
              <a:buNone/>
              <a:defRPr b="1" sz="1200">
                <a:latin typeface="Space Grotesk"/>
                <a:ea typeface="Space Grotesk"/>
                <a:cs typeface="Space Grotesk"/>
                <a:sym typeface="Space Grotesk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/>
        </p:txBody>
      </p:sp>
      <p:sp>
        <p:nvSpPr>
          <p:cNvPr id="235" name="Google Shape;235;p20"/>
          <p:cNvSpPr txBox="1"/>
          <p:nvPr>
            <p:ph idx="9" type="subTitle"/>
          </p:nvPr>
        </p:nvSpPr>
        <p:spPr>
          <a:xfrm>
            <a:off x="4634650" y="3356440"/>
            <a:ext cx="4280700" cy="353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9pPr>
          </a:lstStyle>
          <a:p/>
        </p:txBody>
      </p:sp>
      <p:sp>
        <p:nvSpPr>
          <p:cNvPr id="236" name="Google Shape;236;p20"/>
          <p:cNvSpPr txBox="1"/>
          <p:nvPr>
            <p:ph idx="13" type="subTitle"/>
          </p:nvPr>
        </p:nvSpPr>
        <p:spPr>
          <a:xfrm>
            <a:off x="4634650" y="3612833"/>
            <a:ext cx="4280700" cy="286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200"/>
              <a:buFont typeface="Space Grotesk"/>
              <a:buNone/>
              <a:defRPr b="1" sz="1200">
                <a:latin typeface="Space Grotesk"/>
                <a:ea typeface="Space Grotesk"/>
                <a:cs typeface="Space Grotesk"/>
                <a:sym typeface="Space Grotesk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/>
        </p:txBody>
      </p:sp>
      <p:sp>
        <p:nvSpPr>
          <p:cNvPr id="237" name="Google Shape;237;p20"/>
          <p:cNvSpPr txBox="1"/>
          <p:nvPr>
            <p:ph idx="14" type="subTitle"/>
          </p:nvPr>
        </p:nvSpPr>
        <p:spPr>
          <a:xfrm>
            <a:off x="4634650" y="4199331"/>
            <a:ext cx="4280700" cy="353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9pPr>
          </a:lstStyle>
          <a:p/>
        </p:txBody>
      </p:sp>
      <p:sp>
        <p:nvSpPr>
          <p:cNvPr id="238" name="Google Shape;238;p20"/>
          <p:cNvSpPr txBox="1"/>
          <p:nvPr>
            <p:ph idx="15" type="subTitle"/>
          </p:nvPr>
        </p:nvSpPr>
        <p:spPr>
          <a:xfrm>
            <a:off x="4634650" y="4455724"/>
            <a:ext cx="4280700" cy="286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200"/>
              <a:buFont typeface="Space Grotesk"/>
              <a:buNone/>
              <a:defRPr b="1" sz="1200">
                <a:latin typeface="Space Grotesk"/>
                <a:ea typeface="Space Grotesk"/>
                <a:cs typeface="Space Grotesk"/>
                <a:sym typeface="Space Grotesk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/>
        </p:txBody>
      </p:sp>
      <p:sp>
        <p:nvSpPr>
          <p:cNvPr id="239" name="Google Shape;239;p20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>
                <a:solidFill>
                  <a:schemeClr val="accent1"/>
                </a:solidFill>
              </a:defRPr>
            </a:lvl1pPr>
            <a:lvl2pPr lvl="1">
              <a:buNone/>
              <a:defRPr>
                <a:solidFill>
                  <a:schemeClr val="accent1"/>
                </a:solidFill>
              </a:defRPr>
            </a:lvl2pPr>
            <a:lvl3pPr lvl="2">
              <a:buNone/>
              <a:defRPr>
                <a:solidFill>
                  <a:schemeClr val="accent1"/>
                </a:solidFill>
              </a:defRPr>
            </a:lvl3pPr>
            <a:lvl4pPr lvl="3">
              <a:buNone/>
              <a:defRPr>
                <a:solidFill>
                  <a:schemeClr val="accent1"/>
                </a:solidFill>
              </a:defRPr>
            </a:lvl4pPr>
            <a:lvl5pPr lvl="4">
              <a:buNone/>
              <a:defRPr>
                <a:solidFill>
                  <a:schemeClr val="accent1"/>
                </a:solidFill>
              </a:defRPr>
            </a:lvl5pPr>
            <a:lvl6pPr lvl="5">
              <a:buNone/>
              <a:defRPr>
                <a:solidFill>
                  <a:schemeClr val="accent1"/>
                </a:solidFill>
              </a:defRPr>
            </a:lvl6pPr>
            <a:lvl7pPr lvl="6">
              <a:buNone/>
              <a:defRPr>
                <a:solidFill>
                  <a:schemeClr val="accent1"/>
                </a:solidFill>
              </a:defRPr>
            </a:lvl7pPr>
            <a:lvl8pPr lvl="7">
              <a:buNone/>
              <a:defRPr>
                <a:solidFill>
                  <a:schemeClr val="accent1"/>
                </a:solidFill>
              </a:defRPr>
            </a:lvl8pPr>
            <a:lvl9pPr lvl="8">
              <a:buNone/>
              <a:defRPr>
                <a:solidFill>
                  <a:schemeClr val="accent1"/>
                </a:solidFill>
              </a:defRPr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grpSp>
        <p:nvGrpSpPr>
          <p:cNvPr id="240" name="Google Shape;240;p20"/>
          <p:cNvGrpSpPr/>
          <p:nvPr/>
        </p:nvGrpSpPr>
        <p:grpSpPr>
          <a:xfrm>
            <a:off x="227875" y="223475"/>
            <a:ext cx="1214500" cy="170400"/>
            <a:chOff x="304025" y="203375"/>
            <a:chExt cx="1214500" cy="170400"/>
          </a:xfrm>
        </p:grpSpPr>
        <p:sp>
          <p:nvSpPr>
            <p:cNvPr id="241" name="Google Shape;241;p20"/>
            <p:cNvSpPr txBox="1"/>
            <p:nvPr/>
          </p:nvSpPr>
          <p:spPr>
            <a:xfrm>
              <a:off x="304025" y="203650"/>
              <a:ext cx="578700" cy="1695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800">
                  <a:solidFill>
                    <a:schemeClr val="lt1"/>
                  </a:solidFill>
                </a:rPr>
                <a:t>Section</a:t>
              </a:r>
              <a:endParaRPr sz="800">
                <a:solidFill>
                  <a:schemeClr val="lt1"/>
                </a:solidFill>
              </a:endParaRPr>
            </a:p>
          </p:txBody>
        </p:sp>
        <p:sp>
          <p:nvSpPr>
            <p:cNvPr id="242" name="Google Shape;242;p20"/>
            <p:cNvSpPr txBox="1"/>
            <p:nvPr/>
          </p:nvSpPr>
          <p:spPr>
            <a:xfrm>
              <a:off x="1194225" y="203650"/>
              <a:ext cx="324300" cy="1695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800">
                  <a:solidFill>
                    <a:schemeClr val="lt1"/>
                  </a:solidFill>
                </a:rPr>
                <a:t>12</a:t>
              </a:r>
              <a:endParaRPr sz="800">
                <a:solidFill>
                  <a:schemeClr val="lt1"/>
                </a:solidFill>
              </a:endParaRPr>
            </a:p>
          </p:txBody>
        </p:sp>
        <p:cxnSp>
          <p:nvCxnSpPr>
            <p:cNvPr id="243" name="Google Shape;243;p20"/>
            <p:cNvCxnSpPr/>
            <p:nvPr/>
          </p:nvCxnSpPr>
          <p:spPr>
            <a:xfrm>
              <a:off x="1181225" y="203375"/>
              <a:ext cx="600" cy="170400"/>
            </a:xfrm>
            <a:prstGeom prst="straightConnector1">
              <a:avLst/>
            </a:prstGeom>
            <a:noFill/>
            <a:ln cap="flat" cmpd="sng" w="9525">
              <a:solidFill>
                <a:schemeClr val="lt1"/>
              </a:solidFill>
              <a:prstDash val="solid"/>
              <a:round/>
              <a:headEnd len="med" w="med" type="none"/>
              <a:tailEnd len="med" w="med" type="none"/>
            </a:ln>
          </p:spPr>
        </p:cxnSp>
      </p:grpSp>
      <p:grpSp>
        <p:nvGrpSpPr>
          <p:cNvPr id="244" name="Google Shape;244;p20"/>
          <p:cNvGrpSpPr/>
          <p:nvPr/>
        </p:nvGrpSpPr>
        <p:grpSpPr>
          <a:xfrm>
            <a:off x="227875" y="223475"/>
            <a:ext cx="1214400" cy="170400"/>
            <a:chOff x="304025" y="203375"/>
            <a:chExt cx="1214400" cy="170400"/>
          </a:xfrm>
        </p:grpSpPr>
        <p:sp>
          <p:nvSpPr>
            <p:cNvPr id="245" name="Google Shape;245;p20"/>
            <p:cNvSpPr/>
            <p:nvPr/>
          </p:nvSpPr>
          <p:spPr>
            <a:xfrm>
              <a:off x="304025" y="203650"/>
              <a:ext cx="1214400" cy="169500"/>
            </a:xfrm>
            <a:prstGeom prst="roundRect">
              <a:avLst>
                <a:gd fmla="val 50000" name="adj"/>
              </a:avLst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solidFill>
                  <a:schemeClr val="accent1"/>
                </a:solidFill>
              </a:endParaRPr>
            </a:p>
          </p:txBody>
        </p:sp>
        <p:cxnSp>
          <p:nvCxnSpPr>
            <p:cNvPr id="246" name="Google Shape;246;p20"/>
            <p:cNvCxnSpPr/>
            <p:nvPr/>
          </p:nvCxnSpPr>
          <p:spPr>
            <a:xfrm>
              <a:off x="1181225" y="203375"/>
              <a:ext cx="600" cy="170400"/>
            </a:xfrm>
            <a:prstGeom prst="straightConnector1">
              <a:avLst/>
            </a:prstGeom>
            <a:noFill/>
            <a:ln cap="flat" cmpd="sng" w="9525">
              <a:solidFill>
                <a:schemeClr val="dk2"/>
              </a:solidFill>
              <a:prstDash val="solid"/>
              <a:round/>
              <a:headEnd len="med" w="med" type="none"/>
              <a:tailEnd len="med" w="med" type="none"/>
            </a:ln>
          </p:spPr>
        </p:cxnSp>
      </p:grpSp>
      <p:sp>
        <p:nvSpPr>
          <p:cNvPr id="247" name="Google Shape;247;p20"/>
          <p:cNvSpPr txBox="1"/>
          <p:nvPr>
            <p:ph idx="16" type="subTitle"/>
          </p:nvPr>
        </p:nvSpPr>
        <p:spPr>
          <a:xfrm>
            <a:off x="227875" y="223475"/>
            <a:ext cx="883200" cy="170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Font typeface="Space Grotesk"/>
              <a:buNone/>
              <a:defRPr sz="8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Font typeface="Space Grotesk"/>
              <a:buNone/>
              <a:defRPr sz="8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Font typeface="Space Grotesk"/>
              <a:buNone/>
              <a:defRPr sz="8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Font typeface="Space Grotesk"/>
              <a:buNone/>
              <a:defRPr sz="8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Font typeface="Space Grotesk"/>
              <a:buNone/>
              <a:defRPr sz="8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Font typeface="Space Grotesk"/>
              <a:buNone/>
              <a:defRPr sz="8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Font typeface="Space Grotesk"/>
              <a:buNone/>
              <a:defRPr sz="8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Font typeface="Space Grotesk"/>
              <a:buNone/>
              <a:defRPr sz="8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00"/>
              <a:buFont typeface="Space Grotesk"/>
              <a:buNone/>
              <a:defRPr sz="8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/>
        </p:txBody>
      </p:sp>
      <p:sp>
        <p:nvSpPr>
          <p:cNvPr id="248" name="Google Shape;248;p20"/>
          <p:cNvSpPr txBox="1"/>
          <p:nvPr>
            <p:ph idx="17" type="sldNum"/>
          </p:nvPr>
        </p:nvSpPr>
        <p:spPr>
          <a:xfrm>
            <a:off x="1105700" y="223000"/>
            <a:ext cx="336600" cy="170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buNone/>
              <a:defRPr sz="8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1pPr>
            <a:lvl2pPr lvl="1" algn="r">
              <a:buNone/>
              <a:defRPr sz="8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2pPr>
            <a:lvl3pPr lvl="2" algn="r">
              <a:buNone/>
              <a:defRPr sz="8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3pPr>
            <a:lvl4pPr lvl="3" algn="r">
              <a:buNone/>
              <a:defRPr sz="8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4pPr>
            <a:lvl5pPr lvl="4" algn="r">
              <a:buNone/>
              <a:defRPr sz="8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5pPr>
            <a:lvl6pPr lvl="5" algn="r">
              <a:buNone/>
              <a:defRPr sz="8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6pPr>
            <a:lvl7pPr lvl="6" algn="r">
              <a:buNone/>
              <a:defRPr sz="8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7pPr>
            <a:lvl8pPr lvl="7" algn="r">
              <a:buNone/>
              <a:defRPr sz="8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8pPr>
            <a:lvl9pPr lvl="8" algn="r">
              <a:buNone/>
              <a:defRPr sz="8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Questions &amp; Answers">
  <p:cSld name="CUSTOM_18">
    <p:bg>
      <p:bgPr>
        <a:solidFill>
          <a:schemeClr val="lt1"/>
        </a:solidFill>
      </p:bgPr>
    </p:bg>
    <p:spTree>
      <p:nvGrpSpPr>
        <p:cNvPr id="249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50" name="Google Shape;250;p21"/>
          <p:cNvCxnSpPr/>
          <p:nvPr/>
        </p:nvCxnSpPr>
        <p:spPr>
          <a:xfrm>
            <a:off x="230900" y="3460000"/>
            <a:ext cx="8690400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251" name="Google Shape;251;p21"/>
          <p:cNvCxnSpPr/>
          <p:nvPr/>
        </p:nvCxnSpPr>
        <p:spPr>
          <a:xfrm>
            <a:off x="230900" y="4920000"/>
            <a:ext cx="8684400" cy="0"/>
          </a:xfrm>
          <a:prstGeom prst="straightConnector1">
            <a:avLst/>
          </a:prstGeom>
          <a:noFill/>
          <a:ln cap="flat" cmpd="sng" w="76200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252" name="Google Shape;252;p21"/>
          <p:cNvSpPr txBox="1"/>
          <p:nvPr>
            <p:ph type="title"/>
          </p:nvPr>
        </p:nvSpPr>
        <p:spPr>
          <a:xfrm>
            <a:off x="230900" y="457200"/>
            <a:ext cx="4280700" cy="1677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/>
            </a:lvl1pPr>
            <a:lvl2pPr lvl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2pPr>
            <a:lvl3pPr lvl="2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3pPr>
            <a:lvl4pPr lvl="3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4pPr>
            <a:lvl5pPr lvl="4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5pPr>
            <a:lvl6pPr lvl="5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6pPr>
            <a:lvl7pPr lvl="6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7pPr>
            <a:lvl8pPr lvl="7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8pPr>
            <a:lvl9pPr lvl="8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9pPr>
          </a:lstStyle>
          <a:p/>
        </p:txBody>
      </p:sp>
      <p:sp>
        <p:nvSpPr>
          <p:cNvPr id="253" name="Google Shape;253;p21"/>
          <p:cNvSpPr txBox="1"/>
          <p:nvPr>
            <p:ph idx="1" type="subTitle"/>
          </p:nvPr>
        </p:nvSpPr>
        <p:spPr>
          <a:xfrm>
            <a:off x="1062075" y="2551350"/>
            <a:ext cx="7853100" cy="7482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9pPr>
          </a:lstStyle>
          <a:p/>
        </p:txBody>
      </p:sp>
      <p:sp>
        <p:nvSpPr>
          <p:cNvPr id="254" name="Google Shape;254;p21"/>
          <p:cNvSpPr txBox="1"/>
          <p:nvPr>
            <p:ph idx="2" type="subTitle"/>
          </p:nvPr>
        </p:nvSpPr>
        <p:spPr>
          <a:xfrm>
            <a:off x="1062075" y="3891925"/>
            <a:ext cx="7853100" cy="831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Font typeface="Space Grotesk"/>
              <a:buNone/>
              <a:defRPr b="1"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/>
        </p:txBody>
      </p:sp>
      <p:sp>
        <p:nvSpPr>
          <p:cNvPr id="255" name="Google Shape;255;p21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roject Summaries">
  <p:cSld name="CUSTOM">
    <p:bg>
      <p:bgPr>
        <a:solidFill>
          <a:schemeClr val="lt1"/>
        </a:solidFill>
      </p:bgPr>
    </p:bg>
    <p:spTree>
      <p:nvGrpSpPr>
        <p:cNvPr id="256" name="Shape 2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57" name="Google Shape;257;p22"/>
          <p:cNvGraphicFramePr/>
          <p:nvPr/>
        </p:nvGraphicFramePr>
        <p:xfrm>
          <a:off x="226300" y="306790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{0D892C96-A7D4-438E-A6DF-F9D50BC8B0A2}</a:tableStyleId>
              </a:tblPr>
              <a:tblGrid>
                <a:gridCol w="8691375"/>
              </a:tblGrid>
              <a:tr h="4993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>
                    <a:lnL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graphicFrame>
        <p:nvGraphicFramePr>
          <p:cNvPr id="258" name="Google Shape;258;p22"/>
          <p:cNvGraphicFramePr/>
          <p:nvPr/>
        </p:nvGraphicFramePr>
        <p:xfrm>
          <a:off x="226300" y="374417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{0D892C96-A7D4-438E-A6DF-F9D50BC8B0A2}</a:tableStyleId>
              </a:tblPr>
              <a:tblGrid>
                <a:gridCol w="8691375"/>
              </a:tblGrid>
              <a:tr h="4993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>
                    <a:lnL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graphicFrame>
        <p:nvGraphicFramePr>
          <p:cNvPr id="259" name="Google Shape;259;p22"/>
          <p:cNvGraphicFramePr/>
          <p:nvPr/>
        </p:nvGraphicFramePr>
        <p:xfrm>
          <a:off x="226300" y="44204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{0D892C96-A7D4-438E-A6DF-F9D50BC8B0A2}</a:tableStyleId>
              </a:tblPr>
              <a:tblGrid>
                <a:gridCol w="8691375"/>
              </a:tblGrid>
              <a:tr h="4993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>
                    <a:lnL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graphicFrame>
        <p:nvGraphicFramePr>
          <p:cNvPr id="260" name="Google Shape;260;p22"/>
          <p:cNvGraphicFramePr/>
          <p:nvPr/>
        </p:nvGraphicFramePr>
        <p:xfrm>
          <a:off x="226313" y="239162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{0D892C96-A7D4-438E-A6DF-F9D50BC8B0A2}</a:tableStyleId>
              </a:tblPr>
              <a:tblGrid>
                <a:gridCol w="8691375"/>
              </a:tblGrid>
              <a:tr h="4993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>
                    <a:lnL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graphicFrame>
        <p:nvGraphicFramePr>
          <p:cNvPr id="261" name="Google Shape;261;p22"/>
          <p:cNvGraphicFramePr/>
          <p:nvPr/>
        </p:nvGraphicFramePr>
        <p:xfrm>
          <a:off x="226288" y="17153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{0D892C96-A7D4-438E-A6DF-F9D50BC8B0A2}</a:tableStyleId>
              </a:tblPr>
              <a:tblGrid>
                <a:gridCol w="8691375"/>
              </a:tblGrid>
              <a:tr h="4993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>
                    <a:lnL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sp>
        <p:nvSpPr>
          <p:cNvPr id="262" name="Google Shape;262;p22"/>
          <p:cNvSpPr txBox="1"/>
          <p:nvPr>
            <p:ph idx="1" type="subTitle"/>
          </p:nvPr>
        </p:nvSpPr>
        <p:spPr>
          <a:xfrm>
            <a:off x="228600" y="1715350"/>
            <a:ext cx="1782300" cy="4992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263" name="Google Shape;263;p22"/>
          <p:cNvSpPr txBox="1"/>
          <p:nvPr>
            <p:ph type="title"/>
          </p:nvPr>
        </p:nvSpPr>
        <p:spPr>
          <a:xfrm>
            <a:off x="3921508" y="1715350"/>
            <a:ext cx="4996200" cy="4992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2pPr>
            <a:lvl3pPr lvl="2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3pPr>
            <a:lvl4pPr lvl="3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4pPr>
            <a:lvl5pPr lvl="4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5pPr>
            <a:lvl6pPr lvl="5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6pPr>
            <a:lvl7pPr lvl="6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7pPr>
            <a:lvl8pPr lvl="7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8pPr>
            <a:lvl9pPr lvl="8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9pPr>
          </a:lstStyle>
          <a:p/>
        </p:txBody>
      </p:sp>
      <p:sp>
        <p:nvSpPr>
          <p:cNvPr id="264" name="Google Shape;264;p22"/>
          <p:cNvSpPr txBox="1"/>
          <p:nvPr>
            <p:ph idx="2" type="subTitle"/>
          </p:nvPr>
        </p:nvSpPr>
        <p:spPr>
          <a:xfrm>
            <a:off x="227388" y="2391625"/>
            <a:ext cx="1782300" cy="4992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265" name="Google Shape;265;p22"/>
          <p:cNvSpPr txBox="1"/>
          <p:nvPr>
            <p:ph idx="3" type="title"/>
          </p:nvPr>
        </p:nvSpPr>
        <p:spPr>
          <a:xfrm>
            <a:off x="3920125" y="2391625"/>
            <a:ext cx="4996200" cy="4992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2pPr>
            <a:lvl3pPr lvl="2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3pPr>
            <a:lvl4pPr lvl="3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4pPr>
            <a:lvl5pPr lvl="4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5pPr>
            <a:lvl6pPr lvl="5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6pPr>
            <a:lvl7pPr lvl="6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7pPr>
            <a:lvl8pPr lvl="7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8pPr>
            <a:lvl9pPr lvl="8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9pPr>
          </a:lstStyle>
          <a:p/>
        </p:txBody>
      </p:sp>
      <p:sp>
        <p:nvSpPr>
          <p:cNvPr id="266" name="Google Shape;266;p22"/>
          <p:cNvSpPr txBox="1"/>
          <p:nvPr>
            <p:ph idx="4" type="subTitle"/>
          </p:nvPr>
        </p:nvSpPr>
        <p:spPr>
          <a:xfrm>
            <a:off x="227388" y="3067900"/>
            <a:ext cx="1782300" cy="4992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267" name="Google Shape;267;p22"/>
          <p:cNvSpPr txBox="1"/>
          <p:nvPr>
            <p:ph idx="5" type="title"/>
          </p:nvPr>
        </p:nvSpPr>
        <p:spPr>
          <a:xfrm>
            <a:off x="3920125" y="3067900"/>
            <a:ext cx="4996200" cy="4992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2pPr>
            <a:lvl3pPr lvl="2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3pPr>
            <a:lvl4pPr lvl="3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4pPr>
            <a:lvl5pPr lvl="4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5pPr>
            <a:lvl6pPr lvl="5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6pPr>
            <a:lvl7pPr lvl="6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7pPr>
            <a:lvl8pPr lvl="7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8pPr>
            <a:lvl9pPr lvl="8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9pPr>
          </a:lstStyle>
          <a:p/>
        </p:txBody>
      </p:sp>
      <p:sp>
        <p:nvSpPr>
          <p:cNvPr id="268" name="Google Shape;268;p22"/>
          <p:cNvSpPr txBox="1"/>
          <p:nvPr>
            <p:ph idx="6" type="subTitle"/>
          </p:nvPr>
        </p:nvSpPr>
        <p:spPr>
          <a:xfrm>
            <a:off x="227388" y="3744225"/>
            <a:ext cx="1782300" cy="4992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269" name="Google Shape;269;p22"/>
          <p:cNvSpPr txBox="1"/>
          <p:nvPr>
            <p:ph idx="7" type="title"/>
          </p:nvPr>
        </p:nvSpPr>
        <p:spPr>
          <a:xfrm>
            <a:off x="3920125" y="3744225"/>
            <a:ext cx="4996200" cy="4992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2pPr>
            <a:lvl3pPr lvl="2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3pPr>
            <a:lvl4pPr lvl="3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4pPr>
            <a:lvl5pPr lvl="4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5pPr>
            <a:lvl6pPr lvl="5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6pPr>
            <a:lvl7pPr lvl="6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7pPr>
            <a:lvl8pPr lvl="7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8pPr>
            <a:lvl9pPr lvl="8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9pPr>
          </a:lstStyle>
          <a:p/>
        </p:txBody>
      </p:sp>
      <p:sp>
        <p:nvSpPr>
          <p:cNvPr id="270" name="Google Shape;270;p22"/>
          <p:cNvSpPr txBox="1"/>
          <p:nvPr>
            <p:ph idx="8" type="subTitle"/>
          </p:nvPr>
        </p:nvSpPr>
        <p:spPr>
          <a:xfrm>
            <a:off x="227413" y="4420450"/>
            <a:ext cx="1782300" cy="4992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271" name="Google Shape;271;p22"/>
          <p:cNvSpPr txBox="1"/>
          <p:nvPr>
            <p:ph idx="9" type="title"/>
          </p:nvPr>
        </p:nvSpPr>
        <p:spPr>
          <a:xfrm>
            <a:off x="3920154" y="4420450"/>
            <a:ext cx="4996200" cy="4992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2pPr>
            <a:lvl3pPr lvl="2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3pPr>
            <a:lvl4pPr lvl="3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4pPr>
            <a:lvl5pPr lvl="4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5pPr>
            <a:lvl6pPr lvl="5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6pPr>
            <a:lvl7pPr lvl="6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7pPr>
            <a:lvl8pPr lvl="7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8pPr>
            <a:lvl9pPr lvl="8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9pPr>
          </a:lstStyle>
          <a:p/>
        </p:txBody>
      </p:sp>
      <p:sp>
        <p:nvSpPr>
          <p:cNvPr id="272" name="Google Shape;272;p22"/>
          <p:cNvSpPr txBox="1"/>
          <p:nvPr>
            <p:ph idx="13" type="title"/>
          </p:nvPr>
        </p:nvSpPr>
        <p:spPr>
          <a:xfrm>
            <a:off x="230900" y="457200"/>
            <a:ext cx="4406400" cy="562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9pPr>
          </a:lstStyle>
          <a:p/>
        </p:txBody>
      </p:sp>
      <p:sp>
        <p:nvSpPr>
          <p:cNvPr id="273" name="Google Shape;273;p22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rketing campaign">
  <p:cSld name="CUSTOM_1">
    <p:bg>
      <p:bgPr>
        <a:solidFill>
          <a:schemeClr val="dk1"/>
        </a:solidFill>
      </p:bgPr>
    </p:bg>
    <p:spTree>
      <p:nvGrpSpPr>
        <p:cNvPr id="274" name="Shape 2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5" name="Google Shape;275;p23"/>
          <p:cNvSpPr txBox="1"/>
          <p:nvPr>
            <p:ph type="title"/>
          </p:nvPr>
        </p:nvSpPr>
        <p:spPr>
          <a:xfrm>
            <a:off x="230900" y="457200"/>
            <a:ext cx="5712900" cy="562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276" name="Google Shape;276;p23"/>
          <p:cNvSpPr/>
          <p:nvPr/>
        </p:nvSpPr>
        <p:spPr>
          <a:xfrm>
            <a:off x="230900" y="2574574"/>
            <a:ext cx="8684400" cy="5454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Space Grotesk"/>
              <a:ea typeface="Space Grotesk"/>
              <a:cs typeface="Space Grotesk"/>
              <a:sym typeface="Space Grotesk"/>
            </a:endParaRPr>
          </a:p>
        </p:txBody>
      </p:sp>
      <p:sp>
        <p:nvSpPr>
          <p:cNvPr id="277" name="Google Shape;277;p23"/>
          <p:cNvSpPr/>
          <p:nvPr/>
        </p:nvSpPr>
        <p:spPr>
          <a:xfrm>
            <a:off x="229800" y="3174585"/>
            <a:ext cx="8684400" cy="5454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Space Grotesk"/>
              <a:ea typeface="Space Grotesk"/>
              <a:cs typeface="Space Grotesk"/>
              <a:sym typeface="Space Grotesk"/>
            </a:endParaRPr>
          </a:p>
        </p:txBody>
      </p:sp>
      <p:sp>
        <p:nvSpPr>
          <p:cNvPr id="278" name="Google Shape;278;p23"/>
          <p:cNvSpPr/>
          <p:nvPr/>
        </p:nvSpPr>
        <p:spPr>
          <a:xfrm>
            <a:off x="229800" y="3774596"/>
            <a:ext cx="8684400" cy="5454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Space Grotesk"/>
              <a:ea typeface="Space Grotesk"/>
              <a:cs typeface="Space Grotesk"/>
              <a:sym typeface="Space Grotesk"/>
            </a:endParaRPr>
          </a:p>
        </p:txBody>
      </p:sp>
      <p:sp>
        <p:nvSpPr>
          <p:cNvPr id="279" name="Google Shape;279;p23"/>
          <p:cNvSpPr/>
          <p:nvPr/>
        </p:nvSpPr>
        <p:spPr>
          <a:xfrm>
            <a:off x="229800" y="4374607"/>
            <a:ext cx="8684400" cy="5454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Space Grotesk"/>
              <a:ea typeface="Space Grotesk"/>
              <a:cs typeface="Space Grotesk"/>
              <a:sym typeface="Space Grotesk"/>
            </a:endParaRPr>
          </a:p>
        </p:txBody>
      </p:sp>
      <p:sp>
        <p:nvSpPr>
          <p:cNvPr id="280" name="Google Shape;280;p23"/>
          <p:cNvSpPr txBox="1"/>
          <p:nvPr>
            <p:ph idx="1" type="subTitle"/>
          </p:nvPr>
        </p:nvSpPr>
        <p:spPr>
          <a:xfrm>
            <a:off x="228600" y="2574574"/>
            <a:ext cx="1782300" cy="545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281" name="Google Shape;281;p23"/>
          <p:cNvSpPr txBox="1"/>
          <p:nvPr>
            <p:ph idx="2" type="subTitle"/>
          </p:nvPr>
        </p:nvSpPr>
        <p:spPr>
          <a:xfrm>
            <a:off x="228600" y="3174588"/>
            <a:ext cx="1782300" cy="545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282" name="Google Shape;282;p23"/>
          <p:cNvSpPr txBox="1"/>
          <p:nvPr>
            <p:ph idx="3" type="subTitle"/>
          </p:nvPr>
        </p:nvSpPr>
        <p:spPr>
          <a:xfrm>
            <a:off x="228600" y="3774593"/>
            <a:ext cx="1782300" cy="545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283" name="Google Shape;283;p23"/>
          <p:cNvSpPr txBox="1"/>
          <p:nvPr>
            <p:ph idx="4" type="subTitle"/>
          </p:nvPr>
        </p:nvSpPr>
        <p:spPr>
          <a:xfrm>
            <a:off x="228600" y="4374598"/>
            <a:ext cx="1782300" cy="545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284" name="Google Shape;284;p23"/>
          <p:cNvSpPr txBox="1"/>
          <p:nvPr>
            <p:ph idx="5" type="body"/>
          </p:nvPr>
        </p:nvSpPr>
        <p:spPr>
          <a:xfrm>
            <a:off x="4514725" y="2574680"/>
            <a:ext cx="4399800" cy="545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285" name="Google Shape;285;p23"/>
          <p:cNvSpPr txBox="1"/>
          <p:nvPr>
            <p:ph idx="6" type="body"/>
          </p:nvPr>
        </p:nvSpPr>
        <p:spPr>
          <a:xfrm>
            <a:off x="4514725" y="3174644"/>
            <a:ext cx="4399800" cy="545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286" name="Google Shape;286;p23"/>
          <p:cNvSpPr txBox="1"/>
          <p:nvPr>
            <p:ph idx="7" type="body"/>
          </p:nvPr>
        </p:nvSpPr>
        <p:spPr>
          <a:xfrm>
            <a:off x="4514725" y="3774634"/>
            <a:ext cx="4399800" cy="545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287" name="Google Shape;287;p23"/>
          <p:cNvSpPr txBox="1"/>
          <p:nvPr>
            <p:ph idx="8" type="body"/>
          </p:nvPr>
        </p:nvSpPr>
        <p:spPr>
          <a:xfrm>
            <a:off x="4514725" y="4374625"/>
            <a:ext cx="4399800" cy="545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288" name="Google Shape;288;p23"/>
          <p:cNvSpPr/>
          <p:nvPr/>
        </p:nvSpPr>
        <p:spPr>
          <a:xfrm>
            <a:off x="232050" y="1374499"/>
            <a:ext cx="8684400" cy="5454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Space Grotesk"/>
              <a:ea typeface="Space Grotesk"/>
              <a:cs typeface="Space Grotesk"/>
              <a:sym typeface="Space Grotesk"/>
            </a:endParaRPr>
          </a:p>
        </p:txBody>
      </p:sp>
      <p:sp>
        <p:nvSpPr>
          <p:cNvPr id="289" name="Google Shape;289;p23"/>
          <p:cNvSpPr/>
          <p:nvPr/>
        </p:nvSpPr>
        <p:spPr>
          <a:xfrm>
            <a:off x="230950" y="1974510"/>
            <a:ext cx="8684400" cy="5454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Space Grotesk"/>
              <a:ea typeface="Space Grotesk"/>
              <a:cs typeface="Space Grotesk"/>
              <a:sym typeface="Space Grotesk"/>
            </a:endParaRPr>
          </a:p>
        </p:txBody>
      </p:sp>
      <p:sp>
        <p:nvSpPr>
          <p:cNvPr id="290" name="Google Shape;290;p23"/>
          <p:cNvSpPr txBox="1"/>
          <p:nvPr>
            <p:ph idx="9" type="subTitle"/>
          </p:nvPr>
        </p:nvSpPr>
        <p:spPr>
          <a:xfrm>
            <a:off x="229750" y="1374499"/>
            <a:ext cx="1782300" cy="545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291" name="Google Shape;291;p23"/>
          <p:cNvSpPr txBox="1"/>
          <p:nvPr>
            <p:ph idx="13" type="subTitle"/>
          </p:nvPr>
        </p:nvSpPr>
        <p:spPr>
          <a:xfrm>
            <a:off x="229750" y="1974513"/>
            <a:ext cx="1782300" cy="545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800"/>
              <a:buFont typeface="Crimson Pro Medium"/>
              <a:buNone/>
              <a:defRPr sz="1800">
                <a:latin typeface="Crimson Pro Medium"/>
                <a:ea typeface="Crimson Pro Medium"/>
                <a:cs typeface="Crimson Pro Medium"/>
                <a:sym typeface="Crimson Pro Medium"/>
              </a:defRPr>
            </a:lvl9pPr>
          </a:lstStyle>
          <a:p/>
        </p:txBody>
      </p:sp>
      <p:sp>
        <p:nvSpPr>
          <p:cNvPr id="292" name="Google Shape;292;p23"/>
          <p:cNvSpPr txBox="1"/>
          <p:nvPr>
            <p:ph idx="14" type="body"/>
          </p:nvPr>
        </p:nvSpPr>
        <p:spPr>
          <a:xfrm>
            <a:off x="4515742" y="1374600"/>
            <a:ext cx="4399800" cy="545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293" name="Google Shape;293;p23"/>
          <p:cNvSpPr txBox="1"/>
          <p:nvPr>
            <p:ph idx="15" type="body"/>
          </p:nvPr>
        </p:nvSpPr>
        <p:spPr>
          <a:xfrm>
            <a:off x="4515742" y="1974564"/>
            <a:ext cx="4399800" cy="545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294" name="Google Shape;294;p23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ar Charts">
  <p:cSld name="CUSTOM_14">
    <p:bg>
      <p:bgPr>
        <a:solidFill>
          <a:schemeClr val="dk1"/>
        </a:solidFill>
      </p:bgPr>
    </p:bg>
    <p:spTree>
      <p:nvGrpSpPr>
        <p:cNvPr id="295" name="Shape 2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" name="Google Shape;296;p24"/>
          <p:cNvSpPr txBox="1"/>
          <p:nvPr>
            <p:ph type="title"/>
          </p:nvPr>
        </p:nvSpPr>
        <p:spPr>
          <a:xfrm>
            <a:off x="230900" y="457200"/>
            <a:ext cx="5712900" cy="562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297" name="Google Shape;297;p24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>
                <a:solidFill>
                  <a:schemeClr val="accent1"/>
                </a:solidFill>
              </a:defRPr>
            </a:lvl1pPr>
            <a:lvl2pPr lvl="1">
              <a:buNone/>
              <a:defRPr>
                <a:solidFill>
                  <a:schemeClr val="accent1"/>
                </a:solidFill>
              </a:defRPr>
            </a:lvl2pPr>
            <a:lvl3pPr lvl="2">
              <a:buNone/>
              <a:defRPr>
                <a:solidFill>
                  <a:schemeClr val="accent1"/>
                </a:solidFill>
              </a:defRPr>
            </a:lvl3pPr>
            <a:lvl4pPr lvl="3">
              <a:buNone/>
              <a:defRPr>
                <a:solidFill>
                  <a:schemeClr val="accent1"/>
                </a:solidFill>
              </a:defRPr>
            </a:lvl4pPr>
            <a:lvl5pPr lvl="4">
              <a:buNone/>
              <a:defRPr>
                <a:solidFill>
                  <a:schemeClr val="accent1"/>
                </a:solidFill>
              </a:defRPr>
            </a:lvl5pPr>
            <a:lvl6pPr lvl="5">
              <a:buNone/>
              <a:defRPr>
                <a:solidFill>
                  <a:schemeClr val="accent1"/>
                </a:solidFill>
              </a:defRPr>
            </a:lvl6pPr>
            <a:lvl7pPr lvl="6">
              <a:buNone/>
              <a:defRPr>
                <a:solidFill>
                  <a:schemeClr val="accent1"/>
                </a:solidFill>
              </a:defRPr>
            </a:lvl7pPr>
            <a:lvl8pPr lvl="7">
              <a:buNone/>
              <a:defRPr>
                <a:solidFill>
                  <a:schemeClr val="accent1"/>
                </a:solidFill>
              </a:defRPr>
            </a:lvl8pPr>
            <a:lvl9pPr lvl="8">
              <a:buNone/>
              <a:defRPr>
                <a:solidFill>
                  <a:schemeClr val="accent1"/>
                </a:solidFill>
              </a:defRPr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grpSp>
        <p:nvGrpSpPr>
          <p:cNvPr id="298" name="Google Shape;298;p24"/>
          <p:cNvGrpSpPr/>
          <p:nvPr/>
        </p:nvGrpSpPr>
        <p:grpSpPr>
          <a:xfrm>
            <a:off x="228600" y="223475"/>
            <a:ext cx="1214500" cy="170400"/>
            <a:chOff x="304025" y="203375"/>
            <a:chExt cx="1214500" cy="170400"/>
          </a:xfrm>
        </p:grpSpPr>
        <p:sp>
          <p:nvSpPr>
            <p:cNvPr id="299" name="Google Shape;299;p24"/>
            <p:cNvSpPr txBox="1"/>
            <p:nvPr/>
          </p:nvSpPr>
          <p:spPr>
            <a:xfrm>
              <a:off x="304025" y="203650"/>
              <a:ext cx="578700" cy="1695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800">
                  <a:solidFill>
                    <a:schemeClr val="lt1"/>
                  </a:solidFill>
                </a:rPr>
                <a:t>Section</a:t>
              </a:r>
              <a:endParaRPr sz="800">
                <a:solidFill>
                  <a:schemeClr val="lt1"/>
                </a:solidFill>
              </a:endParaRPr>
            </a:p>
          </p:txBody>
        </p:sp>
        <p:sp>
          <p:nvSpPr>
            <p:cNvPr id="300" name="Google Shape;300;p24"/>
            <p:cNvSpPr txBox="1"/>
            <p:nvPr/>
          </p:nvSpPr>
          <p:spPr>
            <a:xfrm>
              <a:off x="1194225" y="203650"/>
              <a:ext cx="324300" cy="1695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800">
                  <a:solidFill>
                    <a:schemeClr val="lt1"/>
                  </a:solidFill>
                </a:rPr>
                <a:t>12</a:t>
              </a:r>
              <a:endParaRPr sz="800">
                <a:solidFill>
                  <a:schemeClr val="lt1"/>
                </a:solidFill>
              </a:endParaRPr>
            </a:p>
          </p:txBody>
        </p:sp>
        <p:cxnSp>
          <p:nvCxnSpPr>
            <p:cNvPr id="301" name="Google Shape;301;p24"/>
            <p:cNvCxnSpPr/>
            <p:nvPr/>
          </p:nvCxnSpPr>
          <p:spPr>
            <a:xfrm>
              <a:off x="1181225" y="203375"/>
              <a:ext cx="600" cy="170400"/>
            </a:xfrm>
            <a:prstGeom prst="straightConnector1">
              <a:avLst/>
            </a:prstGeom>
            <a:noFill/>
            <a:ln cap="flat" cmpd="sng" w="9525">
              <a:solidFill>
                <a:schemeClr val="lt1"/>
              </a:solidFill>
              <a:prstDash val="solid"/>
              <a:round/>
              <a:headEnd len="med" w="med" type="none"/>
              <a:tailEnd len="med" w="med" type="none"/>
            </a:ln>
          </p:spPr>
        </p:cxnSp>
      </p:grpSp>
      <p:sp>
        <p:nvSpPr>
          <p:cNvPr id="302" name="Google Shape;302;p24"/>
          <p:cNvSpPr/>
          <p:nvPr/>
        </p:nvSpPr>
        <p:spPr>
          <a:xfrm>
            <a:off x="228600" y="223750"/>
            <a:ext cx="1214400" cy="169500"/>
          </a:xfrm>
          <a:prstGeom prst="roundRect">
            <a:avLst>
              <a:gd fmla="val 50000" name="adj"/>
            </a:avLst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accent1"/>
              </a:solidFill>
            </a:endParaRPr>
          </a:p>
        </p:txBody>
      </p:sp>
      <p:cxnSp>
        <p:nvCxnSpPr>
          <p:cNvPr id="303" name="Google Shape;303;p24"/>
          <p:cNvCxnSpPr/>
          <p:nvPr/>
        </p:nvCxnSpPr>
        <p:spPr>
          <a:xfrm>
            <a:off x="1105800" y="223475"/>
            <a:ext cx="600" cy="170400"/>
          </a:xfrm>
          <a:prstGeom prst="straightConnector1">
            <a:avLst/>
          </a:prstGeom>
          <a:noFill/>
          <a:ln cap="flat" cmpd="sng" w="9525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304" name="Google Shape;304;p24"/>
          <p:cNvSpPr txBox="1"/>
          <p:nvPr>
            <p:ph idx="1" type="subTitle"/>
          </p:nvPr>
        </p:nvSpPr>
        <p:spPr>
          <a:xfrm>
            <a:off x="228600" y="223475"/>
            <a:ext cx="877200" cy="170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800"/>
              <a:buFont typeface="Space Grotesk"/>
              <a:buNone/>
              <a:defRPr sz="800">
                <a:latin typeface="Space Grotesk"/>
                <a:ea typeface="Space Grotesk"/>
                <a:cs typeface="Space Grotesk"/>
                <a:sym typeface="Space Grotesk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800"/>
              <a:buFont typeface="Space Grotesk"/>
              <a:buNone/>
              <a:defRPr sz="800">
                <a:latin typeface="Space Grotesk"/>
                <a:ea typeface="Space Grotesk"/>
                <a:cs typeface="Space Grotesk"/>
                <a:sym typeface="Space Grotesk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800"/>
              <a:buFont typeface="Space Grotesk"/>
              <a:buNone/>
              <a:defRPr sz="800">
                <a:latin typeface="Space Grotesk"/>
                <a:ea typeface="Space Grotesk"/>
                <a:cs typeface="Space Grotesk"/>
                <a:sym typeface="Space Grotesk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800"/>
              <a:buFont typeface="Space Grotesk"/>
              <a:buNone/>
              <a:defRPr sz="800">
                <a:latin typeface="Space Grotesk"/>
                <a:ea typeface="Space Grotesk"/>
                <a:cs typeface="Space Grotesk"/>
                <a:sym typeface="Space Grotesk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800"/>
              <a:buFont typeface="Space Grotesk"/>
              <a:buNone/>
              <a:defRPr sz="800">
                <a:latin typeface="Space Grotesk"/>
                <a:ea typeface="Space Grotesk"/>
                <a:cs typeface="Space Grotesk"/>
                <a:sym typeface="Space Grotesk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800"/>
              <a:buFont typeface="Space Grotesk"/>
              <a:buNone/>
              <a:defRPr sz="800">
                <a:latin typeface="Space Grotesk"/>
                <a:ea typeface="Space Grotesk"/>
                <a:cs typeface="Space Grotesk"/>
                <a:sym typeface="Space Grotesk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800"/>
              <a:buFont typeface="Space Grotesk"/>
              <a:buNone/>
              <a:defRPr sz="800">
                <a:latin typeface="Space Grotesk"/>
                <a:ea typeface="Space Grotesk"/>
                <a:cs typeface="Space Grotesk"/>
                <a:sym typeface="Space Grotesk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800"/>
              <a:buFont typeface="Space Grotesk"/>
              <a:buNone/>
              <a:defRPr sz="800">
                <a:latin typeface="Space Grotesk"/>
                <a:ea typeface="Space Grotesk"/>
                <a:cs typeface="Space Grotesk"/>
                <a:sym typeface="Space Grotesk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800"/>
              <a:buFont typeface="Space Grotesk"/>
              <a:buNone/>
              <a:defRPr sz="800"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/>
        </p:txBody>
      </p:sp>
      <p:sp>
        <p:nvSpPr>
          <p:cNvPr id="305" name="Google Shape;305;p24"/>
          <p:cNvSpPr txBox="1"/>
          <p:nvPr>
            <p:ph idx="2" type="sldNum"/>
          </p:nvPr>
        </p:nvSpPr>
        <p:spPr>
          <a:xfrm>
            <a:off x="1105700" y="223000"/>
            <a:ext cx="336600" cy="170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buNone/>
              <a:defRPr sz="900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1pPr>
            <a:lvl2pPr lvl="1" algn="r">
              <a:buNone/>
              <a:defRPr sz="900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2pPr>
            <a:lvl3pPr lvl="2" algn="r">
              <a:buNone/>
              <a:defRPr sz="900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3pPr>
            <a:lvl4pPr lvl="3" algn="r">
              <a:buNone/>
              <a:defRPr sz="900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4pPr>
            <a:lvl5pPr lvl="4" algn="r">
              <a:buNone/>
              <a:defRPr sz="900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5pPr>
            <a:lvl6pPr lvl="5" algn="r">
              <a:buNone/>
              <a:defRPr sz="900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6pPr>
            <a:lvl7pPr lvl="6" algn="r">
              <a:buNone/>
              <a:defRPr sz="900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7pPr>
            <a:lvl8pPr lvl="7" algn="r">
              <a:buNone/>
              <a:defRPr sz="900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8pPr>
            <a:lvl9pPr lvl="8" algn="r">
              <a:buNone/>
              <a:defRPr sz="900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roject Updates">
  <p:cSld name="CUSTOM_2">
    <p:bg>
      <p:bgPr>
        <a:solidFill>
          <a:schemeClr val="lt1"/>
        </a:solidFill>
      </p:bgPr>
    </p:bg>
    <p:spTree>
      <p:nvGrpSpPr>
        <p:cNvPr id="306" name="Shape 3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" name="Google Shape;307;p25"/>
          <p:cNvSpPr/>
          <p:nvPr/>
        </p:nvSpPr>
        <p:spPr>
          <a:xfrm>
            <a:off x="228601" y="2289551"/>
            <a:ext cx="161400" cy="1704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08" name="Google Shape;308;p25"/>
          <p:cNvSpPr/>
          <p:nvPr/>
        </p:nvSpPr>
        <p:spPr>
          <a:xfrm>
            <a:off x="228601" y="3368687"/>
            <a:ext cx="161400" cy="1704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09" name="Google Shape;309;p25"/>
          <p:cNvSpPr/>
          <p:nvPr/>
        </p:nvSpPr>
        <p:spPr>
          <a:xfrm>
            <a:off x="228601" y="4447824"/>
            <a:ext cx="161400" cy="1704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10" name="Google Shape;310;p25"/>
          <p:cNvSpPr txBox="1"/>
          <p:nvPr>
            <p:ph idx="1" type="subTitle"/>
          </p:nvPr>
        </p:nvSpPr>
        <p:spPr>
          <a:xfrm>
            <a:off x="473450" y="2289475"/>
            <a:ext cx="2996100" cy="170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9pPr>
          </a:lstStyle>
          <a:p/>
        </p:txBody>
      </p:sp>
      <p:sp>
        <p:nvSpPr>
          <p:cNvPr id="311" name="Google Shape;311;p25"/>
          <p:cNvSpPr txBox="1"/>
          <p:nvPr>
            <p:ph idx="2" type="body"/>
          </p:nvPr>
        </p:nvSpPr>
        <p:spPr>
          <a:xfrm>
            <a:off x="473450" y="2523625"/>
            <a:ext cx="2819100" cy="170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92100" lvl="0" marL="457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1pPr>
            <a:lvl2pPr indent="-292100" lvl="1" marL="914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2pPr>
            <a:lvl3pPr indent="-292100" lvl="2" marL="1371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3pPr>
            <a:lvl4pPr indent="-292100" lvl="3" marL="1828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4pPr>
            <a:lvl5pPr indent="-292100" lvl="4" marL="22860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5pPr>
            <a:lvl6pPr indent="-292100" lvl="5" marL="2743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6pPr>
            <a:lvl7pPr indent="-292100" lvl="6" marL="3200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7pPr>
            <a:lvl8pPr indent="-292100" lvl="7" marL="3657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8pPr>
            <a:lvl9pPr indent="-292100" lvl="8" marL="4114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9pPr>
          </a:lstStyle>
          <a:p/>
        </p:txBody>
      </p:sp>
      <p:sp>
        <p:nvSpPr>
          <p:cNvPr id="312" name="Google Shape;312;p25"/>
          <p:cNvSpPr txBox="1"/>
          <p:nvPr>
            <p:ph idx="3" type="subTitle"/>
          </p:nvPr>
        </p:nvSpPr>
        <p:spPr>
          <a:xfrm>
            <a:off x="473450" y="3368675"/>
            <a:ext cx="2996100" cy="170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9pPr>
          </a:lstStyle>
          <a:p/>
        </p:txBody>
      </p:sp>
      <p:sp>
        <p:nvSpPr>
          <p:cNvPr id="313" name="Google Shape;313;p25"/>
          <p:cNvSpPr txBox="1"/>
          <p:nvPr>
            <p:ph idx="4" type="body"/>
          </p:nvPr>
        </p:nvSpPr>
        <p:spPr>
          <a:xfrm>
            <a:off x="473450" y="3602825"/>
            <a:ext cx="2819100" cy="170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92100" lvl="0" marL="457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1pPr>
            <a:lvl2pPr indent="-292100" lvl="1" marL="914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2pPr>
            <a:lvl3pPr indent="-292100" lvl="2" marL="1371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3pPr>
            <a:lvl4pPr indent="-292100" lvl="3" marL="1828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4pPr>
            <a:lvl5pPr indent="-292100" lvl="4" marL="22860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5pPr>
            <a:lvl6pPr indent="-292100" lvl="5" marL="2743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6pPr>
            <a:lvl7pPr indent="-292100" lvl="6" marL="3200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7pPr>
            <a:lvl8pPr indent="-292100" lvl="7" marL="3657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8pPr>
            <a:lvl9pPr indent="-292100" lvl="8" marL="4114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9pPr>
          </a:lstStyle>
          <a:p/>
        </p:txBody>
      </p:sp>
      <p:sp>
        <p:nvSpPr>
          <p:cNvPr id="314" name="Google Shape;314;p25"/>
          <p:cNvSpPr txBox="1"/>
          <p:nvPr>
            <p:ph idx="5" type="subTitle"/>
          </p:nvPr>
        </p:nvSpPr>
        <p:spPr>
          <a:xfrm>
            <a:off x="473450" y="4447875"/>
            <a:ext cx="2996100" cy="170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9pPr>
          </a:lstStyle>
          <a:p/>
        </p:txBody>
      </p:sp>
      <p:sp>
        <p:nvSpPr>
          <p:cNvPr id="315" name="Google Shape;315;p25"/>
          <p:cNvSpPr txBox="1"/>
          <p:nvPr>
            <p:ph idx="6" type="body"/>
          </p:nvPr>
        </p:nvSpPr>
        <p:spPr>
          <a:xfrm>
            <a:off x="473450" y="4682025"/>
            <a:ext cx="2819100" cy="170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92100" lvl="0" marL="457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1pPr>
            <a:lvl2pPr indent="-292100" lvl="1" marL="914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2pPr>
            <a:lvl3pPr indent="-292100" lvl="2" marL="1371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3pPr>
            <a:lvl4pPr indent="-292100" lvl="3" marL="1828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4pPr>
            <a:lvl5pPr indent="-292100" lvl="4" marL="22860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5pPr>
            <a:lvl6pPr indent="-292100" lvl="5" marL="2743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6pPr>
            <a:lvl7pPr indent="-292100" lvl="6" marL="3200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7pPr>
            <a:lvl8pPr indent="-292100" lvl="7" marL="3657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8pPr>
            <a:lvl9pPr indent="-292100" lvl="8" marL="4114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9pPr>
          </a:lstStyle>
          <a:p/>
        </p:txBody>
      </p:sp>
      <p:sp>
        <p:nvSpPr>
          <p:cNvPr id="316" name="Google Shape;316;p25"/>
          <p:cNvSpPr/>
          <p:nvPr/>
        </p:nvSpPr>
        <p:spPr>
          <a:xfrm>
            <a:off x="4514726" y="2289626"/>
            <a:ext cx="161400" cy="1704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17" name="Google Shape;317;p25"/>
          <p:cNvSpPr/>
          <p:nvPr/>
        </p:nvSpPr>
        <p:spPr>
          <a:xfrm>
            <a:off x="4514726" y="3368762"/>
            <a:ext cx="161400" cy="1704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18" name="Google Shape;318;p25"/>
          <p:cNvSpPr/>
          <p:nvPr/>
        </p:nvSpPr>
        <p:spPr>
          <a:xfrm>
            <a:off x="4514726" y="4447899"/>
            <a:ext cx="161400" cy="170400"/>
          </a:xfrm>
          <a:prstGeom prst="ellipse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19" name="Google Shape;319;p25"/>
          <p:cNvSpPr txBox="1"/>
          <p:nvPr>
            <p:ph idx="7" type="subTitle"/>
          </p:nvPr>
        </p:nvSpPr>
        <p:spPr>
          <a:xfrm>
            <a:off x="4759575" y="2289550"/>
            <a:ext cx="2996100" cy="170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9pPr>
          </a:lstStyle>
          <a:p/>
        </p:txBody>
      </p:sp>
      <p:sp>
        <p:nvSpPr>
          <p:cNvPr id="320" name="Google Shape;320;p25"/>
          <p:cNvSpPr txBox="1"/>
          <p:nvPr>
            <p:ph idx="8" type="body"/>
          </p:nvPr>
        </p:nvSpPr>
        <p:spPr>
          <a:xfrm>
            <a:off x="4759575" y="2523700"/>
            <a:ext cx="2819100" cy="170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92100" lvl="0" marL="457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1pPr>
            <a:lvl2pPr indent="-292100" lvl="1" marL="914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2pPr>
            <a:lvl3pPr indent="-292100" lvl="2" marL="1371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3pPr>
            <a:lvl4pPr indent="-292100" lvl="3" marL="1828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4pPr>
            <a:lvl5pPr indent="-292100" lvl="4" marL="22860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5pPr>
            <a:lvl6pPr indent="-292100" lvl="5" marL="2743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6pPr>
            <a:lvl7pPr indent="-292100" lvl="6" marL="3200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7pPr>
            <a:lvl8pPr indent="-292100" lvl="7" marL="3657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8pPr>
            <a:lvl9pPr indent="-292100" lvl="8" marL="4114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9pPr>
          </a:lstStyle>
          <a:p/>
        </p:txBody>
      </p:sp>
      <p:sp>
        <p:nvSpPr>
          <p:cNvPr id="321" name="Google Shape;321;p25"/>
          <p:cNvSpPr txBox="1"/>
          <p:nvPr>
            <p:ph idx="9" type="subTitle"/>
          </p:nvPr>
        </p:nvSpPr>
        <p:spPr>
          <a:xfrm>
            <a:off x="4759575" y="3368750"/>
            <a:ext cx="2996100" cy="170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9pPr>
          </a:lstStyle>
          <a:p/>
        </p:txBody>
      </p:sp>
      <p:sp>
        <p:nvSpPr>
          <p:cNvPr id="322" name="Google Shape;322;p25"/>
          <p:cNvSpPr txBox="1"/>
          <p:nvPr>
            <p:ph idx="13" type="body"/>
          </p:nvPr>
        </p:nvSpPr>
        <p:spPr>
          <a:xfrm>
            <a:off x="4759575" y="3602900"/>
            <a:ext cx="2819100" cy="170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92100" lvl="0" marL="457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1pPr>
            <a:lvl2pPr indent="-292100" lvl="1" marL="914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2pPr>
            <a:lvl3pPr indent="-292100" lvl="2" marL="1371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3pPr>
            <a:lvl4pPr indent="-292100" lvl="3" marL="1828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4pPr>
            <a:lvl5pPr indent="-292100" lvl="4" marL="22860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5pPr>
            <a:lvl6pPr indent="-292100" lvl="5" marL="2743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6pPr>
            <a:lvl7pPr indent="-292100" lvl="6" marL="3200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7pPr>
            <a:lvl8pPr indent="-292100" lvl="7" marL="3657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8pPr>
            <a:lvl9pPr indent="-292100" lvl="8" marL="4114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9pPr>
          </a:lstStyle>
          <a:p/>
        </p:txBody>
      </p:sp>
      <p:sp>
        <p:nvSpPr>
          <p:cNvPr id="323" name="Google Shape;323;p25"/>
          <p:cNvSpPr txBox="1"/>
          <p:nvPr>
            <p:ph idx="14" type="subTitle"/>
          </p:nvPr>
        </p:nvSpPr>
        <p:spPr>
          <a:xfrm>
            <a:off x="4759575" y="4447950"/>
            <a:ext cx="2996100" cy="170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9pPr>
          </a:lstStyle>
          <a:p/>
        </p:txBody>
      </p:sp>
      <p:sp>
        <p:nvSpPr>
          <p:cNvPr id="324" name="Google Shape;324;p25"/>
          <p:cNvSpPr txBox="1"/>
          <p:nvPr>
            <p:ph idx="15" type="body"/>
          </p:nvPr>
        </p:nvSpPr>
        <p:spPr>
          <a:xfrm>
            <a:off x="4759575" y="4682100"/>
            <a:ext cx="2819100" cy="170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92100" lvl="0" marL="457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1pPr>
            <a:lvl2pPr indent="-292100" lvl="1" marL="914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2pPr>
            <a:lvl3pPr indent="-292100" lvl="2" marL="1371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3pPr>
            <a:lvl4pPr indent="-292100" lvl="3" marL="1828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4pPr>
            <a:lvl5pPr indent="-292100" lvl="4" marL="22860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5pPr>
            <a:lvl6pPr indent="-292100" lvl="5" marL="2743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6pPr>
            <a:lvl7pPr indent="-292100" lvl="6" marL="3200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7pPr>
            <a:lvl8pPr indent="-292100" lvl="7" marL="3657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8pPr>
            <a:lvl9pPr indent="-292100" lvl="8" marL="4114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9pPr>
          </a:lstStyle>
          <a:p/>
        </p:txBody>
      </p:sp>
      <p:sp>
        <p:nvSpPr>
          <p:cNvPr id="325" name="Google Shape;325;p25"/>
          <p:cNvSpPr txBox="1"/>
          <p:nvPr>
            <p:ph type="title"/>
          </p:nvPr>
        </p:nvSpPr>
        <p:spPr>
          <a:xfrm>
            <a:off x="230900" y="457200"/>
            <a:ext cx="4406400" cy="562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9pPr>
          </a:lstStyle>
          <a:p/>
        </p:txBody>
      </p:sp>
      <p:sp>
        <p:nvSpPr>
          <p:cNvPr id="326" name="Google Shape;326;p25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Line Graph">
  <p:cSld name="CUSTOM_12">
    <p:bg>
      <p:bgPr>
        <a:solidFill>
          <a:schemeClr val="lt1"/>
        </a:solidFill>
      </p:bgPr>
    </p:bg>
    <p:spTree>
      <p:nvGrpSpPr>
        <p:cNvPr id="327" name="Shape 3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8" name="Google Shape;328;p26"/>
          <p:cNvSpPr txBox="1"/>
          <p:nvPr>
            <p:ph type="title"/>
          </p:nvPr>
        </p:nvSpPr>
        <p:spPr>
          <a:xfrm>
            <a:off x="230900" y="457200"/>
            <a:ext cx="4406400" cy="562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9pPr>
          </a:lstStyle>
          <a:p/>
        </p:txBody>
      </p:sp>
      <p:sp>
        <p:nvSpPr>
          <p:cNvPr id="329" name="Google Shape;329;p26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bjectives / Key Takeaways">
  <p:cSld name="CUSTOM_12_1">
    <p:bg>
      <p:bgPr>
        <a:solidFill>
          <a:schemeClr val="lt1"/>
        </a:solidFill>
      </p:bgPr>
    </p:bg>
    <p:spTree>
      <p:nvGrpSpPr>
        <p:cNvPr id="330" name="Shape 3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31" name="Google Shape;331;p27"/>
          <p:cNvGraphicFramePr/>
          <p:nvPr/>
        </p:nvGraphicFramePr>
        <p:xfrm>
          <a:off x="228588" y="14242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{0D892C96-A7D4-438E-A6DF-F9D50BC8B0A2}</a:tableStyleId>
              </a:tblPr>
              <a:tblGrid>
                <a:gridCol w="2711825"/>
              </a:tblGrid>
              <a:tr h="381702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>
                        <a:solidFill>
                          <a:schemeClr val="dk1"/>
                        </a:solidFill>
                      </a:endParaRPr>
                    </a:p>
                  </a:txBody>
                  <a:tcPr marT="91425" marB="91425" marR="91425" marL="91425">
                    <a:lnL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graphicFrame>
        <p:nvGraphicFramePr>
          <p:cNvPr id="332" name="Google Shape;332;p27"/>
          <p:cNvGraphicFramePr/>
          <p:nvPr/>
        </p:nvGraphicFramePr>
        <p:xfrm>
          <a:off x="3216075" y="14242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{0D892C96-A7D4-438E-A6DF-F9D50BC8B0A2}</a:tableStyleId>
              </a:tblPr>
              <a:tblGrid>
                <a:gridCol w="2711825"/>
              </a:tblGrid>
              <a:tr h="381702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>
                        <a:solidFill>
                          <a:schemeClr val="dk1"/>
                        </a:solidFill>
                      </a:endParaRPr>
                    </a:p>
                  </a:txBody>
                  <a:tcPr marT="91425" marB="91425" marR="91425" marL="91425">
                    <a:lnL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graphicFrame>
        <p:nvGraphicFramePr>
          <p:cNvPr id="333" name="Google Shape;333;p27"/>
          <p:cNvGraphicFramePr/>
          <p:nvPr/>
        </p:nvGraphicFramePr>
        <p:xfrm>
          <a:off x="6203563" y="14242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{0D892C96-A7D4-438E-A6DF-F9D50BC8B0A2}</a:tableStyleId>
              </a:tblPr>
              <a:tblGrid>
                <a:gridCol w="2711825"/>
              </a:tblGrid>
              <a:tr h="381702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>
                        <a:solidFill>
                          <a:schemeClr val="dk1"/>
                        </a:solidFill>
                      </a:endParaRPr>
                    </a:p>
                  </a:txBody>
                  <a:tcPr marT="91425" marB="91425" marR="91425" marL="91425">
                    <a:lnL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sp>
        <p:nvSpPr>
          <p:cNvPr id="334" name="Google Shape;334;p27"/>
          <p:cNvSpPr txBox="1"/>
          <p:nvPr>
            <p:ph idx="1" type="body"/>
          </p:nvPr>
        </p:nvSpPr>
        <p:spPr>
          <a:xfrm>
            <a:off x="356300" y="2437750"/>
            <a:ext cx="2456400" cy="24624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335" name="Google Shape;335;p27"/>
          <p:cNvSpPr txBox="1"/>
          <p:nvPr>
            <p:ph idx="2" type="body"/>
          </p:nvPr>
        </p:nvSpPr>
        <p:spPr>
          <a:xfrm>
            <a:off x="3343788" y="2437750"/>
            <a:ext cx="2456400" cy="24624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336" name="Google Shape;336;p27"/>
          <p:cNvSpPr txBox="1"/>
          <p:nvPr>
            <p:ph idx="3" type="body"/>
          </p:nvPr>
        </p:nvSpPr>
        <p:spPr>
          <a:xfrm>
            <a:off x="6331275" y="2437750"/>
            <a:ext cx="2456400" cy="24624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337" name="Google Shape;337;p27"/>
          <p:cNvSpPr txBox="1"/>
          <p:nvPr>
            <p:ph type="title"/>
          </p:nvPr>
        </p:nvSpPr>
        <p:spPr>
          <a:xfrm>
            <a:off x="333350" y="1565975"/>
            <a:ext cx="2502300" cy="678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9pPr>
          </a:lstStyle>
          <a:p/>
        </p:txBody>
      </p:sp>
      <p:sp>
        <p:nvSpPr>
          <p:cNvPr id="338" name="Google Shape;338;p27"/>
          <p:cNvSpPr txBox="1"/>
          <p:nvPr>
            <p:ph idx="4" type="title"/>
          </p:nvPr>
        </p:nvSpPr>
        <p:spPr>
          <a:xfrm>
            <a:off x="3320850" y="1565975"/>
            <a:ext cx="2502300" cy="678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9pPr>
          </a:lstStyle>
          <a:p/>
        </p:txBody>
      </p:sp>
      <p:sp>
        <p:nvSpPr>
          <p:cNvPr id="339" name="Google Shape;339;p27"/>
          <p:cNvSpPr txBox="1"/>
          <p:nvPr>
            <p:ph idx="5" type="title"/>
          </p:nvPr>
        </p:nvSpPr>
        <p:spPr>
          <a:xfrm>
            <a:off x="6308325" y="1565975"/>
            <a:ext cx="2502300" cy="678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9pPr>
          </a:lstStyle>
          <a:p/>
        </p:txBody>
      </p:sp>
      <p:sp>
        <p:nvSpPr>
          <p:cNvPr id="340" name="Google Shape;340;p27"/>
          <p:cNvSpPr txBox="1"/>
          <p:nvPr>
            <p:ph idx="6" type="title"/>
          </p:nvPr>
        </p:nvSpPr>
        <p:spPr>
          <a:xfrm>
            <a:off x="230900" y="457200"/>
            <a:ext cx="4406400" cy="562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9pPr>
          </a:lstStyle>
          <a:p/>
        </p:txBody>
      </p:sp>
      <p:sp>
        <p:nvSpPr>
          <p:cNvPr id="341" name="Google Shape;341;p27"/>
          <p:cNvSpPr txBox="1"/>
          <p:nvPr>
            <p:ph idx="7" type="title"/>
          </p:nvPr>
        </p:nvSpPr>
        <p:spPr>
          <a:xfrm>
            <a:off x="316303" y="1833564"/>
            <a:ext cx="2502300" cy="1358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9pPr>
          </a:lstStyle>
          <a:p/>
        </p:txBody>
      </p:sp>
      <p:sp>
        <p:nvSpPr>
          <p:cNvPr id="342" name="Google Shape;342;p27"/>
          <p:cNvSpPr txBox="1"/>
          <p:nvPr>
            <p:ph idx="8" type="title"/>
          </p:nvPr>
        </p:nvSpPr>
        <p:spPr>
          <a:xfrm>
            <a:off x="3320853" y="1833564"/>
            <a:ext cx="2502300" cy="1358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9pPr>
          </a:lstStyle>
          <a:p/>
        </p:txBody>
      </p:sp>
      <p:sp>
        <p:nvSpPr>
          <p:cNvPr id="343" name="Google Shape;343;p27"/>
          <p:cNvSpPr txBox="1"/>
          <p:nvPr>
            <p:ph idx="9" type="title"/>
          </p:nvPr>
        </p:nvSpPr>
        <p:spPr>
          <a:xfrm>
            <a:off x="6308328" y="1833564"/>
            <a:ext cx="2502300" cy="1358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9pPr>
          </a:lstStyle>
          <a:p/>
        </p:txBody>
      </p:sp>
      <p:sp>
        <p:nvSpPr>
          <p:cNvPr id="344" name="Google Shape;344;p27"/>
          <p:cNvSpPr txBox="1"/>
          <p:nvPr>
            <p:ph idx="13" type="title"/>
          </p:nvPr>
        </p:nvSpPr>
        <p:spPr>
          <a:xfrm>
            <a:off x="5552275" y="457200"/>
            <a:ext cx="3368700" cy="562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/>
            </a:lvl1pPr>
            <a:lvl2pPr lvl="1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2pPr>
            <a:lvl3pPr lvl="2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3pPr>
            <a:lvl4pPr lvl="3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4pPr>
            <a:lvl5pPr lvl="4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5pPr>
            <a:lvl6pPr lvl="5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6pPr>
            <a:lvl7pPr lvl="6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7pPr>
            <a:lvl8pPr lvl="7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8pPr>
            <a:lvl9pPr lvl="8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9pPr>
          </a:lstStyle>
          <a:p/>
        </p:txBody>
      </p:sp>
      <p:sp>
        <p:nvSpPr>
          <p:cNvPr id="345" name="Google Shape;345;p27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Upcoming Events">
  <p:cSld name="CUSTOM_3">
    <p:bg>
      <p:bgPr>
        <a:solidFill>
          <a:schemeClr val="dk1"/>
        </a:solidFill>
      </p:bgPr>
    </p:bg>
    <p:spTree>
      <p:nvGrpSpPr>
        <p:cNvPr id="346" name="Shape 3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7" name="Google Shape;347;p28"/>
          <p:cNvSpPr txBox="1"/>
          <p:nvPr>
            <p:ph type="title"/>
          </p:nvPr>
        </p:nvSpPr>
        <p:spPr>
          <a:xfrm>
            <a:off x="230900" y="697875"/>
            <a:ext cx="4406400" cy="801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348" name="Google Shape;348;p28"/>
          <p:cNvSpPr txBox="1"/>
          <p:nvPr>
            <p:ph idx="1" type="subTitle"/>
          </p:nvPr>
        </p:nvSpPr>
        <p:spPr>
          <a:xfrm>
            <a:off x="5943750" y="973900"/>
            <a:ext cx="2996100" cy="170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349" name="Google Shape;349;p28"/>
          <p:cNvSpPr txBox="1"/>
          <p:nvPr>
            <p:ph idx="2" type="body"/>
          </p:nvPr>
        </p:nvSpPr>
        <p:spPr>
          <a:xfrm>
            <a:off x="5943750" y="1208050"/>
            <a:ext cx="2819100" cy="170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92100" lvl="0" marL="457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●"/>
              <a:defRPr sz="1000">
                <a:solidFill>
                  <a:schemeClr val="dk2"/>
                </a:solidFill>
              </a:defRPr>
            </a:lvl1pPr>
            <a:lvl2pPr indent="-292100" lvl="1" marL="914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○"/>
              <a:defRPr sz="1000">
                <a:solidFill>
                  <a:schemeClr val="dk2"/>
                </a:solidFill>
              </a:defRPr>
            </a:lvl2pPr>
            <a:lvl3pPr indent="-292100" lvl="2" marL="1371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■"/>
              <a:defRPr sz="1000">
                <a:solidFill>
                  <a:schemeClr val="dk2"/>
                </a:solidFill>
              </a:defRPr>
            </a:lvl3pPr>
            <a:lvl4pPr indent="-292100" lvl="3" marL="1828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●"/>
              <a:defRPr sz="1000">
                <a:solidFill>
                  <a:schemeClr val="dk2"/>
                </a:solidFill>
              </a:defRPr>
            </a:lvl4pPr>
            <a:lvl5pPr indent="-292100" lvl="4" marL="22860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○"/>
              <a:defRPr sz="1000">
                <a:solidFill>
                  <a:schemeClr val="dk2"/>
                </a:solidFill>
              </a:defRPr>
            </a:lvl5pPr>
            <a:lvl6pPr indent="-292100" lvl="5" marL="2743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■"/>
              <a:defRPr sz="1000">
                <a:solidFill>
                  <a:schemeClr val="dk2"/>
                </a:solidFill>
              </a:defRPr>
            </a:lvl6pPr>
            <a:lvl7pPr indent="-292100" lvl="6" marL="3200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●"/>
              <a:defRPr sz="1000">
                <a:solidFill>
                  <a:schemeClr val="dk2"/>
                </a:solidFill>
              </a:defRPr>
            </a:lvl7pPr>
            <a:lvl8pPr indent="-292100" lvl="7" marL="3657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○"/>
              <a:defRPr sz="1000">
                <a:solidFill>
                  <a:schemeClr val="dk2"/>
                </a:solidFill>
              </a:defRPr>
            </a:lvl8pPr>
            <a:lvl9pPr indent="-292100" lvl="8" marL="4114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■"/>
              <a:defRPr sz="10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350" name="Google Shape;350;p28"/>
          <p:cNvSpPr txBox="1"/>
          <p:nvPr>
            <p:ph idx="3" type="subTitle"/>
          </p:nvPr>
        </p:nvSpPr>
        <p:spPr>
          <a:xfrm>
            <a:off x="5943750" y="2053025"/>
            <a:ext cx="2996100" cy="170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351" name="Google Shape;351;p28"/>
          <p:cNvSpPr txBox="1"/>
          <p:nvPr>
            <p:ph idx="4" type="body"/>
          </p:nvPr>
        </p:nvSpPr>
        <p:spPr>
          <a:xfrm>
            <a:off x="5943750" y="2287175"/>
            <a:ext cx="2819100" cy="170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92100" lvl="0" marL="457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●"/>
              <a:defRPr sz="1000">
                <a:solidFill>
                  <a:schemeClr val="dk2"/>
                </a:solidFill>
              </a:defRPr>
            </a:lvl1pPr>
            <a:lvl2pPr indent="-292100" lvl="1" marL="914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○"/>
              <a:defRPr sz="1000">
                <a:solidFill>
                  <a:schemeClr val="dk2"/>
                </a:solidFill>
              </a:defRPr>
            </a:lvl2pPr>
            <a:lvl3pPr indent="-292100" lvl="2" marL="1371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■"/>
              <a:defRPr sz="1000">
                <a:solidFill>
                  <a:schemeClr val="dk2"/>
                </a:solidFill>
              </a:defRPr>
            </a:lvl3pPr>
            <a:lvl4pPr indent="-292100" lvl="3" marL="1828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●"/>
              <a:defRPr sz="1000">
                <a:solidFill>
                  <a:schemeClr val="dk2"/>
                </a:solidFill>
              </a:defRPr>
            </a:lvl4pPr>
            <a:lvl5pPr indent="-292100" lvl="4" marL="22860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○"/>
              <a:defRPr sz="1000">
                <a:solidFill>
                  <a:schemeClr val="dk2"/>
                </a:solidFill>
              </a:defRPr>
            </a:lvl5pPr>
            <a:lvl6pPr indent="-292100" lvl="5" marL="2743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■"/>
              <a:defRPr sz="1000">
                <a:solidFill>
                  <a:schemeClr val="dk2"/>
                </a:solidFill>
              </a:defRPr>
            </a:lvl6pPr>
            <a:lvl7pPr indent="-292100" lvl="6" marL="3200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●"/>
              <a:defRPr sz="1000">
                <a:solidFill>
                  <a:schemeClr val="dk2"/>
                </a:solidFill>
              </a:defRPr>
            </a:lvl7pPr>
            <a:lvl8pPr indent="-292100" lvl="7" marL="3657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○"/>
              <a:defRPr sz="1000">
                <a:solidFill>
                  <a:schemeClr val="dk2"/>
                </a:solidFill>
              </a:defRPr>
            </a:lvl8pPr>
            <a:lvl9pPr indent="-292100" lvl="8" marL="4114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■"/>
              <a:defRPr sz="10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352" name="Google Shape;352;p28"/>
          <p:cNvSpPr txBox="1"/>
          <p:nvPr>
            <p:ph idx="5" type="subTitle"/>
          </p:nvPr>
        </p:nvSpPr>
        <p:spPr>
          <a:xfrm>
            <a:off x="5943750" y="3132150"/>
            <a:ext cx="2996100" cy="170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353" name="Google Shape;353;p28"/>
          <p:cNvSpPr txBox="1"/>
          <p:nvPr>
            <p:ph idx="6" type="body"/>
          </p:nvPr>
        </p:nvSpPr>
        <p:spPr>
          <a:xfrm>
            <a:off x="5943750" y="3366300"/>
            <a:ext cx="2819100" cy="170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92100" lvl="0" marL="457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●"/>
              <a:defRPr sz="1000">
                <a:solidFill>
                  <a:schemeClr val="dk2"/>
                </a:solidFill>
              </a:defRPr>
            </a:lvl1pPr>
            <a:lvl2pPr indent="-292100" lvl="1" marL="914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○"/>
              <a:defRPr sz="1000">
                <a:solidFill>
                  <a:schemeClr val="dk2"/>
                </a:solidFill>
              </a:defRPr>
            </a:lvl2pPr>
            <a:lvl3pPr indent="-292100" lvl="2" marL="1371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■"/>
              <a:defRPr sz="1000">
                <a:solidFill>
                  <a:schemeClr val="dk2"/>
                </a:solidFill>
              </a:defRPr>
            </a:lvl3pPr>
            <a:lvl4pPr indent="-292100" lvl="3" marL="1828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●"/>
              <a:defRPr sz="1000">
                <a:solidFill>
                  <a:schemeClr val="dk2"/>
                </a:solidFill>
              </a:defRPr>
            </a:lvl4pPr>
            <a:lvl5pPr indent="-292100" lvl="4" marL="22860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○"/>
              <a:defRPr sz="1000">
                <a:solidFill>
                  <a:schemeClr val="dk2"/>
                </a:solidFill>
              </a:defRPr>
            </a:lvl5pPr>
            <a:lvl6pPr indent="-292100" lvl="5" marL="2743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■"/>
              <a:defRPr sz="1000">
                <a:solidFill>
                  <a:schemeClr val="dk2"/>
                </a:solidFill>
              </a:defRPr>
            </a:lvl6pPr>
            <a:lvl7pPr indent="-292100" lvl="6" marL="3200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●"/>
              <a:defRPr sz="1000">
                <a:solidFill>
                  <a:schemeClr val="dk2"/>
                </a:solidFill>
              </a:defRPr>
            </a:lvl7pPr>
            <a:lvl8pPr indent="-292100" lvl="7" marL="3657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○"/>
              <a:defRPr sz="1000">
                <a:solidFill>
                  <a:schemeClr val="dk2"/>
                </a:solidFill>
              </a:defRPr>
            </a:lvl8pPr>
            <a:lvl9pPr indent="-292100" lvl="8" marL="4114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■"/>
              <a:defRPr sz="10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354" name="Google Shape;354;p28"/>
          <p:cNvSpPr txBox="1"/>
          <p:nvPr>
            <p:ph idx="7" type="subTitle"/>
          </p:nvPr>
        </p:nvSpPr>
        <p:spPr>
          <a:xfrm>
            <a:off x="5943750" y="4211275"/>
            <a:ext cx="2996100" cy="170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355" name="Google Shape;355;p28"/>
          <p:cNvSpPr txBox="1"/>
          <p:nvPr>
            <p:ph idx="8" type="body"/>
          </p:nvPr>
        </p:nvSpPr>
        <p:spPr>
          <a:xfrm>
            <a:off x="5943750" y="4445425"/>
            <a:ext cx="2819100" cy="170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92100" lvl="0" marL="457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●"/>
              <a:defRPr sz="1000">
                <a:solidFill>
                  <a:schemeClr val="dk2"/>
                </a:solidFill>
              </a:defRPr>
            </a:lvl1pPr>
            <a:lvl2pPr indent="-292100" lvl="1" marL="914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○"/>
              <a:defRPr sz="1000">
                <a:solidFill>
                  <a:schemeClr val="dk2"/>
                </a:solidFill>
              </a:defRPr>
            </a:lvl2pPr>
            <a:lvl3pPr indent="-292100" lvl="2" marL="1371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■"/>
              <a:defRPr sz="1000">
                <a:solidFill>
                  <a:schemeClr val="dk2"/>
                </a:solidFill>
              </a:defRPr>
            </a:lvl3pPr>
            <a:lvl4pPr indent="-292100" lvl="3" marL="1828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●"/>
              <a:defRPr sz="1000">
                <a:solidFill>
                  <a:schemeClr val="dk2"/>
                </a:solidFill>
              </a:defRPr>
            </a:lvl4pPr>
            <a:lvl5pPr indent="-292100" lvl="4" marL="22860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○"/>
              <a:defRPr sz="1000">
                <a:solidFill>
                  <a:schemeClr val="dk2"/>
                </a:solidFill>
              </a:defRPr>
            </a:lvl5pPr>
            <a:lvl6pPr indent="-292100" lvl="5" marL="2743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■"/>
              <a:defRPr sz="1000">
                <a:solidFill>
                  <a:schemeClr val="dk2"/>
                </a:solidFill>
              </a:defRPr>
            </a:lvl6pPr>
            <a:lvl7pPr indent="-292100" lvl="6" marL="3200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●"/>
              <a:defRPr sz="1000">
                <a:solidFill>
                  <a:schemeClr val="dk2"/>
                </a:solidFill>
              </a:defRPr>
            </a:lvl7pPr>
            <a:lvl8pPr indent="-292100" lvl="7" marL="3657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○"/>
              <a:defRPr sz="1000">
                <a:solidFill>
                  <a:schemeClr val="dk2"/>
                </a:solidFill>
              </a:defRPr>
            </a:lvl8pPr>
            <a:lvl9pPr indent="-292100" lvl="8" marL="4114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00"/>
              <a:buChar char="■"/>
              <a:defRPr sz="10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356" name="Google Shape;356;p28"/>
          <p:cNvSpPr txBox="1"/>
          <p:nvPr>
            <p:ph idx="9" type="subTitle"/>
          </p:nvPr>
        </p:nvSpPr>
        <p:spPr>
          <a:xfrm>
            <a:off x="227975" y="2744325"/>
            <a:ext cx="3572100" cy="387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357" name="Google Shape;357;p28"/>
          <p:cNvSpPr txBox="1"/>
          <p:nvPr>
            <p:ph idx="13" type="body"/>
          </p:nvPr>
        </p:nvSpPr>
        <p:spPr>
          <a:xfrm>
            <a:off x="227875" y="3458750"/>
            <a:ext cx="4287000" cy="1461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  <a:defRPr>
                <a:solidFill>
                  <a:schemeClr val="dk2"/>
                </a:solidFill>
              </a:defRPr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○"/>
              <a:defRPr>
                <a:solidFill>
                  <a:schemeClr val="dk2"/>
                </a:solidFill>
              </a:defRPr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■"/>
              <a:defRPr>
                <a:solidFill>
                  <a:schemeClr val="dk2"/>
                </a:solidFill>
              </a:defRPr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  <a:defRPr>
                <a:solidFill>
                  <a:schemeClr val="dk2"/>
                </a:solidFill>
              </a:defRPr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○"/>
              <a:defRPr>
                <a:solidFill>
                  <a:schemeClr val="dk2"/>
                </a:solidFill>
              </a:defRPr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■"/>
              <a:defRPr>
                <a:solidFill>
                  <a:schemeClr val="dk2"/>
                </a:solidFill>
              </a:defRPr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  <a:defRPr>
                <a:solidFill>
                  <a:schemeClr val="dk2"/>
                </a:solidFill>
              </a:defRPr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○"/>
              <a:defRPr>
                <a:solidFill>
                  <a:schemeClr val="dk2"/>
                </a:solidFill>
              </a:defRPr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358" name="Google Shape;358;p28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>
                <a:solidFill>
                  <a:schemeClr val="dk2"/>
                </a:solidFill>
              </a:defRPr>
            </a:lvl1pPr>
            <a:lvl2pPr lvl="1">
              <a:buNone/>
              <a:defRPr>
                <a:solidFill>
                  <a:schemeClr val="dk2"/>
                </a:solidFill>
              </a:defRPr>
            </a:lvl2pPr>
            <a:lvl3pPr lvl="2">
              <a:buNone/>
              <a:defRPr>
                <a:solidFill>
                  <a:schemeClr val="dk2"/>
                </a:solidFill>
              </a:defRPr>
            </a:lvl3pPr>
            <a:lvl4pPr lvl="3">
              <a:buNone/>
              <a:defRPr>
                <a:solidFill>
                  <a:schemeClr val="dk2"/>
                </a:solidFill>
              </a:defRPr>
            </a:lvl4pPr>
            <a:lvl5pPr lvl="4">
              <a:buNone/>
              <a:defRPr>
                <a:solidFill>
                  <a:schemeClr val="dk2"/>
                </a:solidFill>
              </a:defRPr>
            </a:lvl5pPr>
            <a:lvl6pPr lvl="5">
              <a:buNone/>
              <a:defRPr>
                <a:solidFill>
                  <a:schemeClr val="dk2"/>
                </a:solidFill>
              </a:defRPr>
            </a:lvl6pPr>
            <a:lvl7pPr lvl="6">
              <a:buNone/>
              <a:defRPr>
                <a:solidFill>
                  <a:schemeClr val="dk2"/>
                </a:solidFill>
              </a:defRPr>
            </a:lvl7pPr>
            <a:lvl8pPr lvl="7">
              <a:buNone/>
              <a:defRPr>
                <a:solidFill>
                  <a:schemeClr val="dk2"/>
                </a:solidFill>
              </a:defRPr>
            </a:lvl8pPr>
            <a:lvl9pPr lvl="8">
              <a:buNone/>
              <a:defRPr>
                <a:solidFill>
                  <a:schemeClr val="dk2"/>
                </a:solidFill>
              </a:defRPr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ilestones">
  <p:cSld name="CUSTOM_3_1">
    <p:bg>
      <p:bgPr>
        <a:solidFill>
          <a:schemeClr val="dk1"/>
        </a:solidFill>
      </p:bgPr>
    </p:bg>
    <p:spTree>
      <p:nvGrpSpPr>
        <p:cNvPr id="359" name="Shape 3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0" name="Google Shape;360;p29"/>
          <p:cNvSpPr txBox="1"/>
          <p:nvPr>
            <p:ph idx="1" type="subTitle"/>
          </p:nvPr>
        </p:nvSpPr>
        <p:spPr>
          <a:xfrm>
            <a:off x="852075" y="2128039"/>
            <a:ext cx="2088900" cy="1704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361" name="Google Shape;361;p29"/>
          <p:cNvSpPr txBox="1"/>
          <p:nvPr>
            <p:ph type="title"/>
          </p:nvPr>
        </p:nvSpPr>
        <p:spPr>
          <a:xfrm>
            <a:off x="230900" y="457200"/>
            <a:ext cx="7187700" cy="562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362" name="Google Shape;362;p29"/>
          <p:cNvSpPr txBox="1"/>
          <p:nvPr>
            <p:ph idx="2" type="subTitle"/>
          </p:nvPr>
        </p:nvSpPr>
        <p:spPr>
          <a:xfrm>
            <a:off x="3046825" y="2128039"/>
            <a:ext cx="2088900" cy="1704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363" name="Google Shape;363;p29"/>
          <p:cNvSpPr txBox="1"/>
          <p:nvPr>
            <p:ph idx="3" type="subTitle"/>
          </p:nvPr>
        </p:nvSpPr>
        <p:spPr>
          <a:xfrm>
            <a:off x="5169875" y="2128039"/>
            <a:ext cx="2088900" cy="1704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364" name="Google Shape;364;p29"/>
          <p:cNvSpPr txBox="1"/>
          <p:nvPr>
            <p:ph idx="4" type="subTitle"/>
          </p:nvPr>
        </p:nvSpPr>
        <p:spPr>
          <a:xfrm>
            <a:off x="852075" y="1819034"/>
            <a:ext cx="2088900" cy="1704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1pPr>
            <a:lvl2pPr lvl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2pPr>
            <a:lvl3pPr lvl="2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3pPr>
            <a:lvl4pPr lvl="3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4pPr>
            <a:lvl5pPr lvl="4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5pPr>
            <a:lvl6pPr lvl="5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6pPr>
            <a:lvl7pPr lvl="6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7pPr>
            <a:lvl8pPr lvl="7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8pPr>
            <a:lvl9pPr lvl="8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/>
        </p:txBody>
      </p:sp>
      <p:sp>
        <p:nvSpPr>
          <p:cNvPr id="365" name="Google Shape;365;p29"/>
          <p:cNvSpPr txBox="1"/>
          <p:nvPr>
            <p:ph idx="5" type="subTitle"/>
          </p:nvPr>
        </p:nvSpPr>
        <p:spPr>
          <a:xfrm>
            <a:off x="3046825" y="1819034"/>
            <a:ext cx="2088900" cy="1704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1pPr>
            <a:lvl2pPr lvl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2pPr>
            <a:lvl3pPr lvl="2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3pPr>
            <a:lvl4pPr lvl="3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4pPr>
            <a:lvl5pPr lvl="4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5pPr>
            <a:lvl6pPr lvl="5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6pPr>
            <a:lvl7pPr lvl="6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7pPr>
            <a:lvl8pPr lvl="7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8pPr>
            <a:lvl9pPr lvl="8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/>
        </p:txBody>
      </p:sp>
      <p:sp>
        <p:nvSpPr>
          <p:cNvPr id="366" name="Google Shape;366;p29"/>
          <p:cNvSpPr txBox="1"/>
          <p:nvPr>
            <p:ph idx="6" type="subTitle"/>
          </p:nvPr>
        </p:nvSpPr>
        <p:spPr>
          <a:xfrm>
            <a:off x="5169875" y="1819034"/>
            <a:ext cx="2088900" cy="1704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1pPr>
            <a:lvl2pPr lvl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2pPr>
            <a:lvl3pPr lvl="2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3pPr>
            <a:lvl4pPr lvl="3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4pPr>
            <a:lvl5pPr lvl="4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5pPr>
            <a:lvl6pPr lvl="5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6pPr>
            <a:lvl7pPr lvl="6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7pPr>
            <a:lvl8pPr lvl="7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8pPr>
            <a:lvl9pPr lvl="8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/>
        </p:txBody>
      </p:sp>
      <p:sp>
        <p:nvSpPr>
          <p:cNvPr id="367" name="Google Shape;367;p29"/>
          <p:cNvSpPr txBox="1"/>
          <p:nvPr>
            <p:ph idx="7" type="subTitle"/>
          </p:nvPr>
        </p:nvSpPr>
        <p:spPr>
          <a:xfrm>
            <a:off x="1961425" y="3735616"/>
            <a:ext cx="2088900" cy="170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1pPr>
            <a:lvl2pPr lvl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2pPr>
            <a:lvl3pPr lvl="2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3pPr>
            <a:lvl4pPr lvl="3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4pPr>
            <a:lvl5pPr lvl="4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5pPr>
            <a:lvl6pPr lvl="5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6pPr>
            <a:lvl7pPr lvl="6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7pPr>
            <a:lvl8pPr lvl="7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8pPr>
            <a:lvl9pPr lvl="8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/>
        </p:txBody>
      </p:sp>
      <p:sp>
        <p:nvSpPr>
          <p:cNvPr id="368" name="Google Shape;368;p29"/>
          <p:cNvSpPr txBox="1"/>
          <p:nvPr>
            <p:ph idx="8" type="subTitle"/>
          </p:nvPr>
        </p:nvSpPr>
        <p:spPr>
          <a:xfrm>
            <a:off x="4156175" y="3735616"/>
            <a:ext cx="2088900" cy="170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1pPr>
            <a:lvl2pPr lvl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2pPr>
            <a:lvl3pPr lvl="2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3pPr>
            <a:lvl4pPr lvl="3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4pPr>
            <a:lvl5pPr lvl="4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5pPr>
            <a:lvl6pPr lvl="5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6pPr>
            <a:lvl7pPr lvl="6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7pPr>
            <a:lvl8pPr lvl="7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8pPr>
            <a:lvl9pPr lvl="8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/>
        </p:txBody>
      </p:sp>
      <p:sp>
        <p:nvSpPr>
          <p:cNvPr id="369" name="Google Shape;369;p29"/>
          <p:cNvSpPr txBox="1"/>
          <p:nvPr>
            <p:ph idx="9" type="subTitle"/>
          </p:nvPr>
        </p:nvSpPr>
        <p:spPr>
          <a:xfrm>
            <a:off x="6279225" y="3735616"/>
            <a:ext cx="2088900" cy="170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1pPr>
            <a:lvl2pPr lvl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2pPr>
            <a:lvl3pPr lvl="2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3pPr>
            <a:lvl4pPr lvl="3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4pPr>
            <a:lvl5pPr lvl="4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5pPr>
            <a:lvl6pPr lvl="5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6pPr>
            <a:lvl7pPr lvl="6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7pPr>
            <a:lvl8pPr lvl="7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8pPr>
            <a:lvl9pPr lvl="8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Space Grotesk"/>
              <a:buNone/>
              <a:defRPr b="1" sz="36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/>
        </p:txBody>
      </p:sp>
      <p:sp>
        <p:nvSpPr>
          <p:cNvPr id="370" name="Google Shape;370;p29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roduct Plan Roadmap">
  <p:cSld name="CUSTOM_10">
    <p:spTree>
      <p:nvGrpSpPr>
        <p:cNvPr id="371" name="Shape 3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2" name="Google Shape;372;p30"/>
          <p:cNvSpPr txBox="1"/>
          <p:nvPr>
            <p:ph type="title"/>
          </p:nvPr>
        </p:nvSpPr>
        <p:spPr>
          <a:xfrm>
            <a:off x="230900" y="457200"/>
            <a:ext cx="7141800" cy="59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9pPr>
          </a:lstStyle>
          <a:p/>
        </p:txBody>
      </p:sp>
      <p:sp>
        <p:nvSpPr>
          <p:cNvPr id="373" name="Google Shape;373;p30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Risk &amp; Opportunity">
  <p:cSld name="CUSTOM_15">
    <p:spTree>
      <p:nvGrpSpPr>
        <p:cNvPr id="374" name="Shape 3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5" name="Google Shape;375;p31"/>
          <p:cNvSpPr txBox="1"/>
          <p:nvPr>
            <p:ph type="title"/>
          </p:nvPr>
        </p:nvSpPr>
        <p:spPr>
          <a:xfrm>
            <a:off x="230900" y="457200"/>
            <a:ext cx="4406400" cy="1107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9pPr>
          </a:lstStyle>
          <a:p/>
        </p:txBody>
      </p:sp>
      <p:sp>
        <p:nvSpPr>
          <p:cNvPr id="376" name="Google Shape;376;p31"/>
          <p:cNvSpPr txBox="1"/>
          <p:nvPr>
            <p:ph idx="2" type="title"/>
          </p:nvPr>
        </p:nvSpPr>
        <p:spPr>
          <a:xfrm>
            <a:off x="4514725" y="457200"/>
            <a:ext cx="4400700" cy="1200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/>
            </a:lvl1pPr>
            <a:lvl2pPr lvl="1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2pPr>
            <a:lvl3pPr lvl="2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3pPr>
            <a:lvl4pPr lvl="3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4pPr>
            <a:lvl5pPr lvl="4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5pPr>
            <a:lvl6pPr lvl="5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6pPr>
            <a:lvl7pPr lvl="6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7pPr>
            <a:lvl8pPr lvl="7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8pPr>
            <a:lvl9pPr lvl="8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  <a:defRPr/>
            </a:lvl9pPr>
          </a:lstStyle>
          <a:p/>
        </p:txBody>
      </p:sp>
      <p:cxnSp>
        <p:nvCxnSpPr>
          <p:cNvPr id="377" name="Google Shape;377;p31"/>
          <p:cNvCxnSpPr/>
          <p:nvPr/>
        </p:nvCxnSpPr>
        <p:spPr>
          <a:xfrm>
            <a:off x="230900" y="4920000"/>
            <a:ext cx="8684400" cy="0"/>
          </a:xfrm>
          <a:prstGeom prst="straightConnector1">
            <a:avLst/>
          </a:prstGeom>
          <a:noFill/>
          <a:ln cap="flat" cmpd="sng" w="76200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378" name="Google Shape;378;p31"/>
          <p:cNvSpPr txBox="1"/>
          <p:nvPr>
            <p:ph idx="1" type="subTitle"/>
          </p:nvPr>
        </p:nvSpPr>
        <p:spPr>
          <a:xfrm>
            <a:off x="1422025" y="1658925"/>
            <a:ext cx="3033600" cy="787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/>
        </p:txBody>
      </p:sp>
      <p:sp>
        <p:nvSpPr>
          <p:cNvPr id="379" name="Google Shape;379;p31"/>
          <p:cNvSpPr txBox="1"/>
          <p:nvPr>
            <p:ph idx="3" type="subTitle"/>
          </p:nvPr>
        </p:nvSpPr>
        <p:spPr>
          <a:xfrm>
            <a:off x="227092" y="1658925"/>
            <a:ext cx="1197000" cy="787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1pPr>
            <a:lvl2pPr lvl="1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2pPr>
            <a:lvl3pPr lvl="2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3pPr>
            <a:lvl4pPr lvl="3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4pPr>
            <a:lvl5pPr lvl="4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5pPr>
            <a:lvl6pPr lvl="5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6pPr>
            <a:lvl7pPr lvl="6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7pPr>
            <a:lvl8pPr lvl="7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8pPr>
            <a:lvl9pPr lvl="8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9pPr>
          </a:lstStyle>
          <a:p/>
        </p:txBody>
      </p:sp>
      <p:sp>
        <p:nvSpPr>
          <p:cNvPr id="380" name="Google Shape;380;p31"/>
          <p:cNvSpPr txBox="1"/>
          <p:nvPr>
            <p:ph idx="4" type="subTitle"/>
          </p:nvPr>
        </p:nvSpPr>
        <p:spPr>
          <a:xfrm>
            <a:off x="1420700" y="2446500"/>
            <a:ext cx="3033600" cy="787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/>
        </p:txBody>
      </p:sp>
      <p:sp>
        <p:nvSpPr>
          <p:cNvPr id="381" name="Google Shape;381;p31"/>
          <p:cNvSpPr txBox="1"/>
          <p:nvPr>
            <p:ph idx="5" type="subTitle"/>
          </p:nvPr>
        </p:nvSpPr>
        <p:spPr>
          <a:xfrm>
            <a:off x="225780" y="2446488"/>
            <a:ext cx="1197000" cy="787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1pPr>
            <a:lvl2pPr lvl="1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2pPr>
            <a:lvl3pPr lvl="2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3pPr>
            <a:lvl4pPr lvl="3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4pPr>
            <a:lvl5pPr lvl="4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5pPr>
            <a:lvl6pPr lvl="5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6pPr>
            <a:lvl7pPr lvl="6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7pPr>
            <a:lvl8pPr lvl="7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8pPr>
            <a:lvl9pPr lvl="8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9pPr>
          </a:lstStyle>
          <a:p/>
        </p:txBody>
      </p:sp>
      <p:sp>
        <p:nvSpPr>
          <p:cNvPr id="382" name="Google Shape;382;p31"/>
          <p:cNvSpPr txBox="1"/>
          <p:nvPr>
            <p:ph idx="6" type="subTitle"/>
          </p:nvPr>
        </p:nvSpPr>
        <p:spPr>
          <a:xfrm>
            <a:off x="1417850" y="3234225"/>
            <a:ext cx="3069900" cy="787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/>
        </p:txBody>
      </p:sp>
      <p:sp>
        <p:nvSpPr>
          <p:cNvPr id="383" name="Google Shape;383;p31"/>
          <p:cNvSpPr txBox="1"/>
          <p:nvPr>
            <p:ph idx="7" type="subTitle"/>
          </p:nvPr>
        </p:nvSpPr>
        <p:spPr>
          <a:xfrm>
            <a:off x="222930" y="3234225"/>
            <a:ext cx="1197000" cy="787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1pPr>
            <a:lvl2pPr lvl="1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2pPr>
            <a:lvl3pPr lvl="2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3pPr>
            <a:lvl4pPr lvl="3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4pPr>
            <a:lvl5pPr lvl="4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5pPr>
            <a:lvl6pPr lvl="5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6pPr>
            <a:lvl7pPr lvl="6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7pPr>
            <a:lvl8pPr lvl="7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8pPr>
            <a:lvl9pPr lvl="8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9pPr>
          </a:lstStyle>
          <a:p/>
        </p:txBody>
      </p:sp>
      <p:sp>
        <p:nvSpPr>
          <p:cNvPr id="384" name="Google Shape;384;p31"/>
          <p:cNvSpPr txBox="1"/>
          <p:nvPr>
            <p:ph idx="8" type="subTitle"/>
          </p:nvPr>
        </p:nvSpPr>
        <p:spPr>
          <a:xfrm>
            <a:off x="1417850" y="4077025"/>
            <a:ext cx="3033600" cy="787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/>
        </p:txBody>
      </p:sp>
      <p:sp>
        <p:nvSpPr>
          <p:cNvPr id="385" name="Google Shape;385;p31"/>
          <p:cNvSpPr txBox="1"/>
          <p:nvPr>
            <p:ph idx="9" type="subTitle"/>
          </p:nvPr>
        </p:nvSpPr>
        <p:spPr>
          <a:xfrm>
            <a:off x="222930" y="4077025"/>
            <a:ext cx="1197000" cy="787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1pPr>
            <a:lvl2pPr lvl="1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2pPr>
            <a:lvl3pPr lvl="2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3pPr>
            <a:lvl4pPr lvl="3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4pPr>
            <a:lvl5pPr lvl="4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5pPr>
            <a:lvl6pPr lvl="5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6pPr>
            <a:lvl7pPr lvl="6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7pPr>
            <a:lvl8pPr lvl="7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8pPr>
            <a:lvl9pPr lvl="8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9pPr>
          </a:lstStyle>
          <a:p/>
        </p:txBody>
      </p:sp>
      <p:sp>
        <p:nvSpPr>
          <p:cNvPr id="386" name="Google Shape;386;p31"/>
          <p:cNvSpPr txBox="1"/>
          <p:nvPr>
            <p:ph idx="13" type="subTitle"/>
          </p:nvPr>
        </p:nvSpPr>
        <p:spPr>
          <a:xfrm>
            <a:off x="5832225" y="1659800"/>
            <a:ext cx="3033600" cy="787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/>
        </p:txBody>
      </p:sp>
      <p:sp>
        <p:nvSpPr>
          <p:cNvPr id="387" name="Google Shape;387;p31"/>
          <p:cNvSpPr txBox="1"/>
          <p:nvPr>
            <p:ph idx="14" type="subTitle"/>
          </p:nvPr>
        </p:nvSpPr>
        <p:spPr>
          <a:xfrm>
            <a:off x="4637292" y="1659800"/>
            <a:ext cx="1197000" cy="787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1pPr>
            <a:lvl2pPr lvl="1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2pPr>
            <a:lvl3pPr lvl="2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3pPr>
            <a:lvl4pPr lvl="3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4pPr>
            <a:lvl5pPr lvl="4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5pPr>
            <a:lvl6pPr lvl="5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6pPr>
            <a:lvl7pPr lvl="6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7pPr>
            <a:lvl8pPr lvl="7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8pPr>
            <a:lvl9pPr lvl="8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9pPr>
          </a:lstStyle>
          <a:p/>
        </p:txBody>
      </p:sp>
      <p:sp>
        <p:nvSpPr>
          <p:cNvPr id="388" name="Google Shape;388;p31"/>
          <p:cNvSpPr txBox="1"/>
          <p:nvPr>
            <p:ph idx="15" type="subTitle"/>
          </p:nvPr>
        </p:nvSpPr>
        <p:spPr>
          <a:xfrm>
            <a:off x="5832225" y="2446050"/>
            <a:ext cx="3033600" cy="787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/>
        </p:txBody>
      </p:sp>
      <p:sp>
        <p:nvSpPr>
          <p:cNvPr id="389" name="Google Shape;389;p31"/>
          <p:cNvSpPr txBox="1"/>
          <p:nvPr>
            <p:ph idx="16" type="subTitle"/>
          </p:nvPr>
        </p:nvSpPr>
        <p:spPr>
          <a:xfrm>
            <a:off x="4637292" y="2446050"/>
            <a:ext cx="1197000" cy="787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1pPr>
            <a:lvl2pPr lvl="1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2pPr>
            <a:lvl3pPr lvl="2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3pPr>
            <a:lvl4pPr lvl="3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4pPr>
            <a:lvl5pPr lvl="4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5pPr>
            <a:lvl6pPr lvl="5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6pPr>
            <a:lvl7pPr lvl="6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7pPr>
            <a:lvl8pPr lvl="7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8pPr>
            <a:lvl9pPr lvl="8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9pPr>
          </a:lstStyle>
          <a:p/>
        </p:txBody>
      </p:sp>
      <p:sp>
        <p:nvSpPr>
          <p:cNvPr id="390" name="Google Shape;390;p31"/>
          <p:cNvSpPr txBox="1"/>
          <p:nvPr>
            <p:ph idx="17" type="subTitle"/>
          </p:nvPr>
        </p:nvSpPr>
        <p:spPr>
          <a:xfrm>
            <a:off x="5824250" y="3234225"/>
            <a:ext cx="3033600" cy="787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/>
        </p:txBody>
      </p:sp>
      <p:sp>
        <p:nvSpPr>
          <p:cNvPr id="391" name="Google Shape;391;p31"/>
          <p:cNvSpPr txBox="1"/>
          <p:nvPr>
            <p:ph idx="18" type="subTitle"/>
          </p:nvPr>
        </p:nvSpPr>
        <p:spPr>
          <a:xfrm>
            <a:off x="4629330" y="3234225"/>
            <a:ext cx="1197000" cy="787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1pPr>
            <a:lvl2pPr lvl="1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2pPr>
            <a:lvl3pPr lvl="2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3pPr>
            <a:lvl4pPr lvl="3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4pPr>
            <a:lvl5pPr lvl="4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5pPr>
            <a:lvl6pPr lvl="5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6pPr>
            <a:lvl7pPr lvl="6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7pPr>
            <a:lvl8pPr lvl="7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8pPr>
            <a:lvl9pPr lvl="8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9pPr>
          </a:lstStyle>
          <a:p/>
        </p:txBody>
      </p:sp>
      <p:sp>
        <p:nvSpPr>
          <p:cNvPr id="392" name="Google Shape;392;p31"/>
          <p:cNvSpPr txBox="1"/>
          <p:nvPr>
            <p:ph idx="19" type="subTitle"/>
          </p:nvPr>
        </p:nvSpPr>
        <p:spPr>
          <a:xfrm>
            <a:off x="5824250" y="4077025"/>
            <a:ext cx="3033600" cy="787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000"/>
              <a:buFont typeface="Space Grotesk"/>
              <a:buNone/>
              <a:defRPr b="1" sz="1000"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/>
        </p:txBody>
      </p:sp>
      <p:sp>
        <p:nvSpPr>
          <p:cNvPr id="393" name="Google Shape;393;p31"/>
          <p:cNvSpPr txBox="1"/>
          <p:nvPr>
            <p:ph idx="20" type="subTitle"/>
          </p:nvPr>
        </p:nvSpPr>
        <p:spPr>
          <a:xfrm>
            <a:off x="4629330" y="4077025"/>
            <a:ext cx="1197000" cy="787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1pPr>
            <a:lvl2pPr lvl="1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2pPr>
            <a:lvl3pPr lvl="2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3pPr>
            <a:lvl4pPr lvl="3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4pPr>
            <a:lvl5pPr lvl="4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5pPr>
            <a:lvl6pPr lvl="5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6pPr>
            <a:lvl7pPr lvl="6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7pPr>
            <a:lvl8pPr lvl="7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8pPr>
            <a:lvl9pPr lvl="8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9pPr>
          </a:lstStyle>
          <a:p/>
        </p:txBody>
      </p:sp>
      <p:sp>
        <p:nvSpPr>
          <p:cNvPr id="394" name="Google Shape;394;p31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roject Updates / Weekly">
  <p:cSld name="CUSTOM_16">
    <p:spTree>
      <p:nvGrpSpPr>
        <p:cNvPr id="395" name="Shape 3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96" name="Google Shape;396;p32"/>
          <p:cNvGraphicFramePr/>
          <p:nvPr/>
        </p:nvGraphicFramePr>
        <p:xfrm>
          <a:off x="226313" y="142092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{0D892C96-A7D4-438E-A6DF-F9D50BC8B0A2}</a:tableStyleId>
              </a:tblPr>
              <a:tblGrid>
                <a:gridCol w="8691375"/>
              </a:tblGrid>
              <a:tr h="9871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>
                    <a:lnL cap="flat" cmpd="sng" w="28575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graphicFrame>
        <p:nvGraphicFramePr>
          <p:cNvPr id="397" name="Google Shape;397;p32"/>
          <p:cNvGraphicFramePr/>
          <p:nvPr/>
        </p:nvGraphicFramePr>
        <p:xfrm>
          <a:off x="226300" y="2657563"/>
          <a:ext cx="3000000" cy="3000000"/>
        </p:xfrm>
        <a:graphic>
          <a:graphicData uri="http://schemas.openxmlformats.org/drawingml/2006/table">
            <a:tbl>
              <a:tblPr>
                <a:noFill/>
                <a:tableStyleId>{0D892C96-A7D4-438E-A6DF-F9D50BC8B0A2}</a:tableStyleId>
              </a:tblPr>
              <a:tblGrid>
                <a:gridCol w="8691375"/>
              </a:tblGrid>
              <a:tr h="9871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>
                    <a:lnL cap="flat" cmpd="sng" w="28575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graphicFrame>
        <p:nvGraphicFramePr>
          <p:cNvPr id="398" name="Google Shape;398;p32"/>
          <p:cNvGraphicFramePr/>
          <p:nvPr/>
        </p:nvGraphicFramePr>
        <p:xfrm>
          <a:off x="226300" y="389450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{0D892C96-A7D4-438E-A6DF-F9D50BC8B0A2}</a:tableStyleId>
              </a:tblPr>
              <a:tblGrid>
                <a:gridCol w="8691375"/>
              </a:tblGrid>
              <a:tr h="9871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>
                    <a:lnL cap="flat" cmpd="sng" w="28575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sp>
        <p:nvSpPr>
          <p:cNvPr id="399" name="Google Shape;399;p32"/>
          <p:cNvSpPr txBox="1"/>
          <p:nvPr>
            <p:ph type="title"/>
          </p:nvPr>
        </p:nvSpPr>
        <p:spPr>
          <a:xfrm>
            <a:off x="230900" y="457200"/>
            <a:ext cx="4406400" cy="562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/>
            </a:lvl9pPr>
          </a:lstStyle>
          <a:p/>
        </p:txBody>
      </p:sp>
      <p:sp>
        <p:nvSpPr>
          <p:cNvPr id="400" name="Google Shape;400;p32"/>
          <p:cNvSpPr txBox="1"/>
          <p:nvPr>
            <p:ph idx="1" type="subTitle"/>
          </p:nvPr>
        </p:nvSpPr>
        <p:spPr>
          <a:xfrm>
            <a:off x="230900" y="1420775"/>
            <a:ext cx="2140200" cy="9873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9pPr>
          </a:lstStyle>
          <a:p/>
        </p:txBody>
      </p:sp>
      <p:sp>
        <p:nvSpPr>
          <p:cNvPr id="401" name="Google Shape;401;p32"/>
          <p:cNvSpPr txBox="1"/>
          <p:nvPr>
            <p:ph idx="2" type="subTitle"/>
          </p:nvPr>
        </p:nvSpPr>
        <p:spPr>
          <a:xfrm>
            <a:off x="230900" y="2657638"/>
            <a:ext cx="2140200" cy="9873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9pPr>
          </a:lstStyle>
          <a:p/>
        </p:txBody>
      </p:sp>
      <p:sp>
        <p:nvSpPr>
          <p:cNvPr id="402" name="Google Shape;402;p32"/>
          <p:cNvSpPr txBox="1"/>
          <p:nvPr>
            <p:ph idx="3" type="subTitle"/>
          </p:nvPr>
        </p:nvSpPr>
        <p:spPr>
          <a:xfrm>
            <a:off x="230900" y="3894525"/>
            <a:ext cx="2140200" cy="9873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9pPr>
          </a:lstStyle>
          <a:p/>
        </p:txBody>
      </p:sp>
      <p:sp>
        <p:nvSpPr>
          <p:cNvPr id="403" name="Google Shape;403;p32"/>
          <p:cNvSpPr txBox="1"/>
          <p:nvPr>
            <p:ph idx="4" type="body"/>
          </p:nvPr>
        </p:nvSpPr>
        <p:spPr>
          <a:xfrm>
            <a:off x="3376187" y="1420975"/>
            <a:ext cx="5424900" cy="987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92100" lvl="0" marL="457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1pPr>
            <a:lvl2pPr indent="-292100" lvl="1" marL="914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2pPr>
            <a:lvl3pPr indent="-292100" lvl="2" marL="1371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3pPr>
            <a:lvl4pPr indent="-292100" lvl="3" marL="1828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4pPr>
            <a:lvl5pPr indent="-292100" lvl="4" marL="22860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5pPr>
            <a:lvl6pPr indent="-292100" lvl="5" marL="2743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6pPr>
            <a:lvl7pPr indent="-292100" lvl="6" marL="3200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7pPr>
            <a:lvl8pPr indent="-292100" lvl="7" marL="3657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8pPr>
            <a:lvl9pPr indent="-292100" lvl="8" marL="4114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9pPr>
          </a:lstStyle>
          <a:p/>
        </p:txBody>
      </p:sp>
      <p:sp>
        <p:nvSpPr>
          <p:cNvPr id="404" name="Google Shape;404;p32"/>
          <p:cNvSpPr txBox="1"/>
          <p:nvPr>
            <p:ph idx="5" type="body"/>
          </p:nvPr>
        </p:nvSpPr>
        <p:spPr>
          <a:xfrm>
            <a:off x="3376187" y="2657788"/>
            <a:ext cx="5424900" cy="987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92100" lvl="0" marL="457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1pPr>
            <a:lvl2pPr indent="-292100" lvl="1" marL="914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2pPr>
            <a:lvl3pPr indent="-292100" lvl="2" marL="1371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3pPr>
            <a:lvl4pPr indent="-292100" lvl="3" marL="1828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4pPr>
            <a:lvl5pPr indent="-292100" lvl="4" marL="22860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5pPr>
            <a:lvl6pPr indent="-292100" lvl="5" marL="2743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6pPr>
            <a:lvl7pPr indent="-292100" lvl="6" marL="3200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7pPr>
            <a:lvl8pPr indent="-292100" lvl="7" marL="3657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8pPr>
            <a:lvl9pPr indent="-292100" lvl="8" marL="4114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9pPr>
          </a:lstStyle>
          <a:p/>
        </p:txBody>
      </p:sp>
      <p:sp>
        <p:nvSpPr>
          <p:cNvPr id="405" name="Google Shape;405;p32"/>
          <p:cNvSpPr txBox="1"/>
          <p:nvPr>
            <p:ph idx="6" type="body"/>
          </p:nvPr>
        </p:nvSpPr>
        <p:spPr>
          <a:xfrm>
            <a:off x="3375950" y="3894525"/>
            <a:ext cx="5424900" cy="987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92100" lvl="0" marL="457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1pPr>
            <a:lvl2pPr indent="-292100" lvl="1" marL="914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2pPr>
            <a:lvl3pPr indent="-292100" lvl="2" marL="1371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3pPr>
            <a:lvl4pPr indent="-292100" lvl="3" marL="1828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4pPr>
            <a:lvl5pPr indent="-292100" lvl="4" marL="22860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5pPr>
            <a:lvl6pPr indent="-292100" lvl="5" marL="2743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6pPr>
            <a:lvl7pPr indent="-292100" lvl="6" marL="3200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●"/>
              <a:defRPr sz="1000"/>
            </a:lvl7pPr>
            <a:lvl8pPr indent="-292100" lvl="7" marL="3657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○"/>
              <a:defRPr sz="1000"/>
            </a:lvl8pPr>
            <a:lvl9pPr indent="-292100" lvl="8" marL="4114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■"/>
              <a:defRPr sz="1000"/>
            </a:lvl9pPr>
          </a:lstStyle>
          <a:p/>
        </p:txBody>
      </p:sp>
      <p:sp>
        <p:nvSpPr>
          <p:cNvPr id="406" name="Google Shape;406;p32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roduct Release">
  <p:cSld name="CUSTOM_13">
    <p:bg>
      <p:bgPr>
        <a:solidFill>
          <a:schemeClr val="dk1"/>
        </a:solidFill>
      </p:bgPr>
    </p:bg>
    <p:spTree>
      <p:nvGrpSpPr>
        <p:cNvPr id="407" name="Shape 4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8" name="Google Shape;408;p33"/>
          <p:cNvSpPr txBox="1"/>
          <p:nvPr>
            <p:ph type="title"/>
          </p:nvPr>
        </p:nvSpPr>
        <p:spPr>
          <a:xfrm>
            <a:off x="230900" y="457200"/>
            <a:ext cx="4998300" cy="726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None/>
              <a:defRPr sz="36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409" name="Google Shape;409;p33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hape Appendix">
  <p:cSld name="CUSTOM_11">
    <p:spTree>
      <p:nvGrpSpPr>
        <p:cNvPr id="410" name="Shape 4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1" name="Google Shape;411;p34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>
  <p:cSld name="TITLE_4">
    <p:spTree>
      <p:nvGrpSpPr>
        <p:cNvPr id="412" name="Shape 4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3" name="Google Shape;413;p35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414" name="Google Shape;414;p35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415" name="Google Shape;415;p3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>
  <p:cSld name="SECTION_HEADER_1">
    <p:spTree>
      <p:nvGrpSpPr>
        <p:cNvPr id="416" name="Shape 4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7" name="Google Shape;417;p36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418" name="Google Shape;418;p3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>
  <p:cSld name="TITLE_AND_BODY_1">
    <p:spTree>
      <p:nvGrpSpPr>
        <p:cNvPr id="419" name="Shape 4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0" name="Google Shape;420;p3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9pPr>
          </a:lstStyle>
          <a:p/>
        </p:txBody>
      </p:sp>
      <p:sp>
        <p:nvSpPr>
          <p:cNvPr id="421" name="Google Shape;421;p37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422" name="Google Shape;422;p3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>
  <p:cSld name="TITLE_AND_TWO_COLUMNS_1">
    <p:spTree>
      <p:nvGrpSpPr>
        <p:cNvPr id="423" name="Shape 4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4" name="Google Shape;424;p38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9pPr>
          </a:lstStyle>
          <a:p/>
        </p:txBody>
      </p:sp>
      <p:sp>
        <p:nvSpPr>
          <p:cNvPr id="425" name="Google Shape;425;p38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426" name="Google Shape;426;p38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427" name="Google Shape;427;p3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>
  <p:cSld name="TITLE_ONLY_1">
    <p:spTree>
      <p:nvGrpSpPr>
        <p:cNvPr id="428" name="Shape 4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9" name="Google Shape;429;p39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9pPr>
          </a:lstStyle>
          <a:p/>
        </p:txBody>
      </p:sp>
      <p:sp>
        <p:nvSpPr>
          <p:cNvPr id="430" name="Google Shape;430;p3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_1">
    <p:spTree>
      <p:nvGrpSpPr>
        <p:cNvPr id="431" name="Shape 4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2" name="Google Shape;432;p40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433" name="Google Shape;433;p40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434" name="Google Shape;434;p4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_1">
    <p:spTree>
      <p:nvGrpSpPr>
        <p:cNvPr id="435" name="Shape 4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6" name="Google Shape;436;p41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9pPr>
          </a:lstStyle>
          <a:p/>
        </p:txBody>
      </p:sp>
      <p:sp>
        <p:nvSpPr>
          <p:cNvPr id="437" name="Google Shape;437;p4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_1">
    <p:spTree>
      <p:nvGrpSpPr>
        <p:cNvPr id="438" name="Shape 4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9" name="Google Shape;439;p42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40" name="Google Shape;440;p42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441" name="Google Shape;441;p42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442" name="Google Shape;442;p42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  <a:defRPr>
                <a:solidFill>
                  <a:schemeClr val="dk2"/>
                </a:solidFill>
              </a:defRPr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○"/>
              <a:defRPr>
                <a:solidFill>
                  <a:schemeClr val="dk2"/>
                </a:solidFill>
              </a:defRPr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■"/>
              <a:defRPr>
                <a:solidFill>
                  <a:schemeClr val="dk2"/>
                </a:solidFill>
              </a:defRPr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  <a:defRPr>
                <a:solidFill>
                  <a:schemeClr val="dk2"/>
                </a:solidFill>
              </a:defRPr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○"/>
              <a:defRPr>
                <a:solidFill>
                  <a:schemeClr val="dk2"/>
                </a:solidFill>
              </a:defRPr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■"/>
              <a:defRPr>
                <a:solidFill>
                  <a:schemeClr val="dk2"/>
                </a:solidFill>
              </a:defRPr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●"/>
              <a:defRPr>
                <a:solidFill>
                  <a:schemeClr val="dk2"/>
                </a:solidFill>
              </a:defRPr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○"/>
              <a:defRPr>
                <a:solidFill>
                  <a:schemeClr val="dk2"/>
                </a:solidFill>
              </a:defRPr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443" name="Google Shape;443;p4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_1">
    <p:spTree>
      <p:nvGrpSpPr>
        <p:cNvPr id="444" name="Shape 4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5" name="Google Shape;445;p43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28600" lvl="0" marL="457200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</a:lstStyle>
          <a:p/>
        </p:txBody>
      </p:sp>
      <p:sp>
        <p:nvSpPr>
          <p:cNvPr id="446" name="Google Shape;446;p4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_1">
    <p:spTree>
      <p:nvGrpSpPr>
        <p:cNvPr id="447" name="Shape 4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8" name="Google Shape;448;p44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49" name="Google Shape;449;p44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 algn="ctr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 algn="ctr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 algn="ctr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 algn="ctr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 algn="ctr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 algn="ctr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 algn="ctr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 algn="ctr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 algn="ctr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450" name="Google Shape;450;p4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>
  <p:cSld name="BLANK_1">
    <p:spTree>
      <p:nvGrpSpPr>
        <p:cNvPr id="451" name="Shape 4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2" name="Google Shape;452;p4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Agenda">
  <p:cSld name="CUSTOM_7_1">
    <p:spTree>
      <p:nvGrpSpPr>
        <p:cNvPr id="453" name="Shape 4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4" name="Google Shape;454;p46"/>
          <p:cNvSpPr txBox="1"/>
          <p:nvPr>
            <p:ph type="title"/>
          </p:nvPr>
        </p:nvSpPr>
        <p:spPr>
          <a:xfrm>
            <a:off x="677325" y="1832775"/>
            <a:ext cx="3217200" cy="1484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9pPr>
          </a:lstStyle>
          <a:p/>
        </p:txBody>
      </p:sp>
      <p:sp>
        <p:nvSpPr>
          <p:cNvPr id="455" name="Google Shape;455;p4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456" name="Google Shape;456;p46"/>
          <p:cNvSpPr txBox="1"/>
          <p:nvPr>
            <p:ph idx="1" type="subTitle"/>
          </p:nvPr>
        </p:nvSpPr>
        <p:spPr>
          <a:xfrm>
            <a:off x="4406650" y="393750"/>
            <a:ext cx="4409700" cy="54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  <p:sp>
        <p:nvSpPr>
          <p:cNvPr id="457" name="Google Shape;457;p46"/>
          <p:cNvSpPr txBox="1"/>
          <p:nvPr>
            <p:ph idx="2" type="subTitle"/>
          </p:nvPr>
        </p:nvSpPr>
        <p:spPr>
          <a:xfrm>
            <a:off x="4406650" y="1151705"/>
            <a:ext cx="4409700" cy="54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  <p:sp>
        <p:nvSpPr>
          <p:cNvPr id="458" name="Google Shape;458;p46"/>
          <p:cNvSpPr txBox="1"/>
          <p:nvPr>
            <p:ph idx="3" type="subTitle"/>
          </p:nvPr>
        </p:nvSpPr>
        <p:spPr>
          <a:xfrm>
            <a:off x="4406650" y="3425570"/>
            <a:ext cx="4409700" cy="54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  <p:sp>
        <p:nvSpPr>
          <p:cNvPr id="459" name="Google Shape;459;p46"/>
          <p:cNvSpPr txBox="1"/>
          <p:nvPr>
            <p:ph idx="4" type="subTitle"/>
          </p:nvPr>
        </p:nvSpPr>
        <p:spPr>
          <a:xfrm>
            <a:off x="4406650" y="1909660"/>
            <a:ext cx="4409700" cy="54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  <p:sp>
        <p:nvSpPr>
          <p:cNvPr id="460" name="Google Shape;460;p46"/>
          <p:cNvSpPr txBox="1"/>
          <p:nvPr>
            <p:ph idx="5" type="subTitle"/>
          </p:nvPr>
        </p:nvSpPr>
        <p:spPr>
          <a:xfrm>
            <a:off x="4406650" y="4183525"/>
            <a:ext cx="4409700" cy="54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  <p:sp>
        <p:nvSpPr>
          <p:cNvPr id="461" name="Google Shape;461;p46"/>
          <p:cNvSpPr txBox="1"/>
          <p:nvPr>
            <p:ph idx="6" type="subTitle"/>
          </p:nvPr>
        </p:nvSpPr>
        <p:spPr>
          <a:xfrm>
            <a:off x="4406650" y="2667615"/>
            <a:ext cx="4409700" cy="54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, body and image">
  <p:cSld name="CUSTOM_8_1">
    <p:spTree>
      <p:nvGrpSpPr>
        <p:cNvPr id="462" name="Shape 4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3" name="Google Shape;463;p4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9pPr>
          </a:lstStyle>
          <a:p/>
        </p:txBody>
      </p:sp>
      <p:sp>
        <p:nvSpPr>
          <p:cNvPr id="464" name="Google Shape;464;p47"/>
          <p:cNvSpPr txBox="1"/>
          <p:nvPr>
            <p:ph idx="1" type="body"/>
          </p:nvPr>
        </p:nvSpPr>
        <p:spPr>
          <a:xfrm>
            <a:off x="311700" y="1152475"/>
            <a:ext cx="4473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465" name="Google Shape;465;p47"/>
          <p:cNvSpPr/>
          <p:nvPr>
            <p:ph idx="2" type="pic"/>
          </p:nvPr>
        </p:nvSpPr>
        <p:spPr>
          <a:xfrm>
            <a:off x="4992024" y="1152775"/>
            <a:ext cx="3840300" cy="3416400"/>
          </a:xfrm>
          <a:prstGeom prst="rect">
            <a:avLst/>
          </a:prstGeom>
          <a:noFill/>
          <a:ln>
            <a:noFill/>
          </a:ln>
        </p:spPr>
      </p:sp>
      <p:sp>
        <p:nvSpPr>
          <p:cNvPr id="466" name="Google Shape;466;p4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big ideas">
  <p:cSld name="CUSTOM_1_1">
    <p:spTree>
      <p:nvGrpSpPr>
        <p:cNvPr id="467" name="Shape 4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8" name="Google Shape;468;p4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469" name="Google Shape;469;p48"/>
          <p:cNvSpPr txBox="1"/>
          <p:nvPr>
            <p:ph type="title"/>
          </p:nvPr>
        </p:nvSpPr>
        <p:spPr>
          <a:xfrm>
            <a:off x="483175" y="450025"/>
            <a:ext cx="8184600" cy="758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/>
        </p:txBody>
      </p:sp>
      <p:sp>
        <p:nvSpPr>
          <p:cNvPr id="470" name="Google Shape;470;p48"/>
          <p:cNvSpPr txBox="1"/>
          <p:nvPr>
            <p:ph idx="1" type="body"/>
          </p:nvPr>
        </p:nvSpPr>
        <p:spPr>
          <a:xfrm>
            <a:off x="483150" y="2237788"/>
            <a:ext cx="3619800" cy="2373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471" name="Google Shape;471;p48"/>
          <p:cNvSpPr txBox="1"/>
          <p:nvPr>
            <p:ph idx="2" type="body"/>
          </p:nvPr>
        </p:nvSpPr>
        <p:spPr>
          <a:xfrm>
            <a:off x="5048000" y="2237788"/>
            <a:ext cx="3619800" cy="2373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472" name="Google Shape;472;p48"/>
          <p:cNvSpPr txBox="1"/>
          <p:nvPr>
            <p:ph idx="3" type="subTitle"/>
          </p:nvPr>
        </p:nvSpPr>
        <p:spPr>
          <a:xfrm>
            <a:off x="483150" y="1336161"/>
            <a:ext cx="3619800" cy="54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  <p:sp>
        <p:nvSpPr>
          <p:cNvPr id="473" name="Google Shape;473;p48"/>
          <p:cNvSpPr txBox="1"/>
          <p:nvPr>
            <p:ph idx="4" type="subTitle"/>
          </p:nvPr>
        </p:nvSpPr>
        <p:spPr>
          <a:xfrm>
            <a:off x="5048000" y="1336161"/>
            <a:ext cx="3619800" cy="54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hree big ideas">
  <p:cSld name="CUSTOM_2_2">
    <p:spTree>
      <p:nvGrpSpPr>
        <p:cNvPr id="474" name="Shape 4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5" name="Google Shape;475;p4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476" name="Google Shape;476;p49"/>
          <p:cNvSpPr txBox="1"/>
          <p:nvPr>
            <p:ph idx="1" type="body"/>
          </p:nvPr>
        </p:nvSpPr>
        <p:spPr>
          <a:xfrm>
            <a:off x="483175" y="2417500"/>
            <a:ext cx="2455500" cy="2373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477" name="Google Shape;477;p49"/>
          <p:cNvSpPr txBox="1"/>
          <p:nvPr>
            <p:ph idx="2" type="body"/>
          </p:nvPr>
        </p:nvSpPr>
        <p:spPr>
          <a:xfrm>
            <a:off x="3347725" y="2417500"/>
            <a:ext cx="2455500" cy="2373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478" name="Google Shape;478;p49"/>
          <p:cNvSpPr txBox="1"/>
          <p:nvPr>
            <p:ph idx="3" type="body"/>
          </p:nvPr>
        </p:nvSpPr>
        <p:spPr>
          <a:xfrm>
            <a:off x="6212275" y="2417500"/>
            <a:ext cx="2455500" cy="2373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479" name="Google Shape;479;p49"/>
          <p:cNvSpPr txBox="1"/>
          <p:nvPr>
            <p:ph type="title"/>
          </p:nvPr>
        </p:nvSpPr>
        <p:spPr>
          <a:xfrm>
            <a:off x="483175" y="450025"/>
            <a:ext cx="8184600" cy="758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/>
        </p:txBody>
      </p:sp>
      <p:sp>
        <p:nvSpPr>
          <p:cNvPr id="480" name="Google Shape;480;p49"/>
          <p:cNvSpPr txBox="1"/>
          <p:nvPr>
            <p:ph idx="4" type="subTitle"/>
          </p:nvPr>
        </p:nvSpPr>
        <p:spPr>
          <a:xfrm>
            <a:off x="483175" y="1336150"/>
            <a:ext cx="2455500" cy="778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  <p:sp>
        <p:nvSpPr>
          <p:cNvPr id="481" name="Google Shape;481;p49"/>
          <p:cNvSpPr txBox="1"/>
          <p:nvPr>
            <p:ph idx="5" type="subTitle"/>
          </p:nvPr>
        </p:nvSpPr>
        <p:spPr>
          <a:xfrm>
            <a:off x="3347725" y="1336150"/>
            <a:ext cx="2455500" cy="778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  <p:sp>
        <p:nvSpPr>
          <p:cNvPr id="482" name="Google Shape;482;p49"/>
          <p:cNvSpPr txBox="1"/>
          <p:nvPr>
            <p:ph idx="6" type="subTitle"/>
          </p:nvPr>
        </p:nvSpPr>
        <p:spPr>
          <a:xfrm>
            <a:off x="6212275" y="1336150"/>
            <a:ext cx="2455500" cy="778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Four big ideas">
  <p:cSld name="CUSTOM_3_1_1">
    <p:spTree>
      <p:nvGrpSpPr>
        <p:cNvPr id="483" name="Shape 4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4" name="Google Shape;484;p5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485" name="Google Shape;485;p50"/>
          <p:cNvSpPr txBox="1"/>
          <p:nvPr>
            <p:ph idx="1" type="body"/>
          </p:nvPr>
        </p:nvSpPr>
        <p:spPr>
          <a:xfrm>
            <a:off x="366725" y="1759093"/>
            <a:ext cx="3838500" cy="1138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486" name="Google Shape;486;p50"/>
          <p:cNvSpPr txBox="1"/>
          <p:nvPr>
            <p:ph idx="2" type="body"/>
          </p:nvPr>
        </p:nvSpPr>
        <p:spPr>
          <a:xfrm>
            <a:off x="4938725" y="1759093"/>
            <a:ext cx="3838500" cy="1138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487" name="Google Shape;487;p50"/>
          <p:cNvSpPr txBox="1"/>
          <p:nvPr>
            <p:ph idx="3" type="body"/>
          </p:nvPr>
        </p:nvSpPr>
        <p:spPr>
          <a:xfrm>
            <a:off x="366750" y="3648575"/>
            <a:ext cx="3838500" cy="1138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488" name="Google Shape;488;p50"/>
          <p:cNvSpPr txBox="1"/>
          <p:nvPr>
            <p:ph idx="4" type="body"/>
          </p:nvPr>
        </p:nvSpPr>
        <p:spPr>
          <a:xfrm>
            <a:off x="4938750" y="3648575"/>
            <a:ext cx="3838500" cy="1138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489" name="Google Shape;489;p50"/>
          <p:cNvSpPr txBox="1"/>
          <p:nvPr>
            <p:ph type="title"/>
          </p:nvPr>
        </p:nvSpPr>
        <p:spPr>
          <a:xfrm>
            <a:off x="366750" y="450025"/>
            <a:ext cx="8184600" cy="758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/>
        </p:txBody>
      </p:sp>
      <p:sp>
        <p:nvSpPr>
          <p:cNvPr id="490" name="Google Shape;490;p50"/>
          <p:cNvSpPr txBox="1"/>
          <p:nvPr>
            <p:ph idx="5" type="subTitle"/>
          </p:nvPr>
        </p:nvSpPr>
        <p:spPr>
          <a:xfrm>
            <a:off x="366763" y="1277907"/>
            <a:ext cx="3838500" cy="481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  <p:sp>
        <p:nvSpPr>
          <p:cNvPr id="491" name="Google Shape;491;p50"/>
          <p:cNvSpPr txBox="1"/>
          <p:nvPr>
            <p:ph idx="6" type="subTitle"/>
          </p:nvPr>
        </p:nvSpPr>
        <p:spPr>
          <a:xfrm>
            <a:off x="4938738" y="1277907"/>
            <a:ext cx="3838500" cy="481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  <p:sp>
        <p:nvSpPr>
          <p:cNvPr id="492" name="Google Shape;492;p50"/>
          <p:cNvSpPr txBox="1"/>
          <p:nvPr>
            <p:ph idx="7" type="subTitle"/>
          </p:nvPr>
        </p:nvSpPr>
        <p:spPr>
          <a:xfrm>
            <a:off x="4938761" y="3167363"/>
            <a:ext cx="3838500" cy="481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  <p:sp>
        <p:nvSpPr>
          <p:cNvPr id="493" name="Google Shape;493;p50"/>
          <p:cNvSpPr txBox="1"/>
          <p:nvPr>
            <p:ph idx="8" type="subTitle"/>
          </p:nvPr>
        </p:nvSpPr>
        <p:spPr>
          <a:xfrm>
            <a:off x="366750" y="3167363"/>
            <a:ext cx="3838500" cy="481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image">
  <p:cSld name="TITLE_ONLY_1_1">
    <p:spTree>
      <p:nvGrpSpPr>
        <p:cNvPr id="494" name="Shape 4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5" name="Google Shape;495;p5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9pPr>
          </a:lstStyle>
          <a:p/>
        </p:txBody>
      </p:sp>
      <p:sp>
        <p:nvSpPr>
          <p:cNvPr id="496" name="Google Shape;496;p5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497" name="Google Shape;497;p51"/>
          <p:cNvSpPr/>
          <p:nvPr>
            <p:ph idx="2" type="pic"/>
          </p:nvPr>
        </p:nvSpPr>
        <p:spPr>
          <a:xfrm>
            <a:off x="311700" y="1170425"/>
            <a:ext cx="8520600" cy="3492900"/>
          </a:xfrm>
          <a:prstGeom prst="rect">
            <a:avLst/>
          </a:prstGeom>
          <a:noFill/>
          <a:ln>
            <a:noFill/>
          </a:ln>
        </p:spPr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storyboards">
  <p:cSld name="CUSTOM_4_1">
    <p:spTree>
      <p:nvGrpSpPr>
        <p:cNvPr id="498" name="Shape 4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9" name="Google Shape;499;p52"/>
          <p:cNvSpPr txBox="1"/>
          <p:nvPr>
            <p:ph idx="1" type="body"/>
          </p:nvPr>
        </p:nvSpPr>
        <p:spPr>
          <a:xfrm>
            <a:off x="311700" y="4080225"/>
            <a:ext cx="4027500" cy="926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500" name="Google Shape;500;p52"/>
          <p:cNvSpPr/>
          <p:nvPr>
            <p:ph idx="2" type="pic"/>
          </p:nvPr>
        </p:nvSpPr>
        <p:spPr>
          <a:xfrm>
            <a:off x="4804825" y="1133300"/>
            <a:ext cx="4027500" cy="2392800"/>
          </a:xfrm>
          <a:prstGeom prst="rect">
            <a:avLst/>
          </a:prstGeom>
          <a:noFill/>
          <a:ln>
            <a:noFill/>
          </a:ln>
        </p:spPr>
      </p:sp>
      <p:sp>
        <p:nvSpPr>
          <p:cNvPr id="501" name="Google Shape;501;p52"/>
          <p:cNvSpPr/>
          <p:nvPr>
            <p:ph idx="3" type="pic"/>
          </p:nvPr>
        </p:nvSpPr>
        <p:spPr>
          <a:xfrm>
            <a:off x="311725" y="1133300"/>
            <a:ext cx="4027500" cy="2392800"/>
          </a:xfrm>
          <a:prstGeom prst="rect">
            <a:avLst/>
          </a:prstGeom>
          <a:noFill/>
          <a:ln>
            <a:noFill/>
          </a:ln>
        </p:spPr>
      </p:sp>
      <p:sp>
        <p:nvSpPr>
          <p:cNvPr id="502" name="Google Shape;502;p52"/>
          <p:cNvSpPr txBox="1"/>
          <p:nvPr>
            <p:ph idx="4" type="body"/>
          </p:nvPr>
        </p:nvSpPr>
        <p:spPr>
          <a:xfrm>
            <a:off x="4804825" y="4080225"/>
            <a:ext cx="4027500" cy="926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503" name="Google Shape;503;p5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504" name="Google Shape;504;p52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9pPr>
          </a:lstStyle>
          <a:p/>
        </p:txBody>
      </p:sp>
      <p:sp>
        <p:nvSpPr>
          <p:cNvPr id="505" name="Google Shape;505;p52"/>
          <p:cNvSpPr txBox="1"/>
          <p:nvPr>
            <p:ph idx="5" type="subTitle"/>
          </p:nvPr>
        </p:nvSpPr>
        <p:spPr>
          <a:xfrm>
            <a:off x="311725" y="3582900"/>
            <a:ext cx="4027500" cy="481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  <p:sp>
        <p:nvSpPr>
          <p:cNvPr id="506" name="Google Shape;506;p52"/>
          <p:cNvSpPr txBox="1"/>
          <p:nvPr>
            <p:ph idx="6" type="subTitle"/>
          </p:nvPr>
        </p:nvSpPr>
        <p:spPr>
          <a:xfrm>
            <a:off x="4804825" y="3582900"/>
            <a:ext cx="4027500" cy="481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hree storyboards">
  <p:cSld name="CUSTOM_4_1_1">
    <p:spTree>
      <p:nvGrpSpPr>
        <p:cNvPr id="507" name="Shape 5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8" name="Google Shape;508;p53"/>
          <p:cNvSpPr txBox="1"/>
          <p:nvPr>
            <p:ph idx="1" type="body"/>
          </p:nvPr>
        </p:nvSpPr>
        <p:spPr>
          <a:xfrm>
            <a:off x="311700" y="3911700"/>
            <a:ext cx="2627100" cy="1018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509" name="Google Shape;509;p53"/>
          <p:cNvSpPr/>
          <p:nvPr>
            <p:ph idx="2" type="pic"/>
          </p:nvPr>
        </p:nvSpPr>
        <p:spPr>
          <a:xfrm>
            <a:off x="6205225" y="1128325"/>
            <a:ext cx="2627100" cy="2273100"/>
          </a:xfrm>
          <a:prstGeom prst="rect">
            <a:avLst/>
          </a:prstGeom>
          <a:noFill/>
          <a:ln>
            <a:noFill/>
          </a:ln>
        </p:spPr>
      </p:sp>
      <p:sp>
        <p:nvSpPr>
          <p:cNvPr id="510" name="Google Shape;510;p53"/>
          <p:cNvSpPr/>
          <p:nvPr>
            <p:ph idx="3" type="pic"/>
          </p:nvPr>
        </p:nvSpPr>
        <p:spPr>
          <a:xfrm>
            <a:off x="311725" y="1128325"/>
            <a:ext cx="2627100" cy="2273100"/>
          </a:xfrm>
          <a:prstGeom prst="rect">
            <a:avLst/>
          </a:prstGeom>
          <a:noFill/>
          <a:ln>
            <a:noFill/>
          </a:ln>
        </p:spPr>
      </p:sp>
      <p:sp>
        <p:nvSpPr>
          <p:cNvPr id="511" name="Google Shape;511;p53"/>
          <p:cNvSpPr txBox="1"/>
          <p:nvPr>
            <p:ph idx="4" type="body"/>
          </p:nvPr>
        </p:nvSpPr>
        <p:spPr>
          <a:xfrm>
            <a:off x="6205225" y="3911700"/>
            <a:ext cx="2627100" cy="1018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512" name="Google Shape;512;p53"/>
          <p:cNvSpPr/>
          <p:nvPr>
            <p:ph idx="5" type="pic"/>
          </p:nvPr>
        </p:nvSpPr>
        <p:spPr>
          <a:xfrm>
            <a:off x="3255250" y="1128325"/>
            <a:ext cx="2627100" cy="2273100"/>
          </a:xfrm>
          <a:prstGeom prst="rect">
            <a:avLst/>
          </a:prstGeom>
          <a:noFill/>
          <a:ln>
            <a:noFill/>
          </a:ln>
        </p:spPr>
      </p:sp>
      <p:sp>
        <p:nvSpPr>
          <p:cNvPr id="513" name="Google Shape;513;p53"/>
          <p:cNvSpPr txBox="1"/>
          <p:nvPr>
            <p:ph idx="6" type="body"/>
          </p:nvPr>
        </p:nvSpPr>
        <p:spPr>
          <a:xfrm>
            <a:off x="3255250" y="3911700"/>
            <a:ext cx="2627100" cy="1018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514" name="Google Shape;514;p5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515" name="Google Shape;515;p53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9pPr>
          </a:lstStyle>
          <a:p/>
        </p:txBody>
      </p:sp>
      <p:sp>
        <p:nvSpPr>
          <p:cNvPr id="516" name="Google Shape;516;p53"/>
          <p:cNvSpPr txBox="1"/>
          <p:nvPr>
            <p:ph idx="7" type="subTitle"/>
          </p:nvPr>
        </p:nvSpPr>
        <p:spPr>
          <a:xfrm>
            <a:off x="311725" y="3430500"/>
            <a:ext cx="2627100" cy="481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  <p:sp>
        <p:nvSpPr>
          <p:cNvPr id="517" name="Google Shape;517;p53"/>
          <p:cNvSpPr txBox="1"/>
          <p:nvPr>
            <p:ph idx="8" type="subTitle"/>
          </p:nvPr>
        </p:nvSpPr>
        <p:spPr>
          <a:xfrm>
            <a:off x="6205225" y="3430500"/>
            <a:ext cx="2627100" cy="481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  <p:sp>
        <p:nvSpPr>
          <p:cNvPr id="518" name="Google Shape;518;p53"/>
          <p:cNvSpPr txBox="1"/>
          <p:nvPr>
            <p:ph idx="9" type="subTitle"/>
          </p:nvPr>
        </p:nvSpPr>
        <p:spPr>
          <a:xfrm>
            <a:off x="3255250" y="3430500"/>
            <a:ext cx="2627100" cy="481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Image only">
  <p:cSld name="CUSTOM_5_1">
    <p:spTree>
      <p:nvGrpSpPr>
        <p:cNvPr id="519" name="Shape 5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0" name="Google Shape;520;p54"/>
          <p:cNvSpPr/>
          <p:nvPr>
            <p:ph idx="2" type="pic"/>
          </p:nvPr>
        </p:nvSpPr>
        <p:spPr>
          <a:xfrm>
            <a:off x="311700" y="445025"/>
            <a:ext cx="8520600" cy="4218300"/>
          </a:xfrm>
          <a:prstGeom prst="rect">
            <a:avLst/>
          </a:prstGeom>
          <a:noFill/>
          <a:ln>
            <a:noFill/>
          </a:ln>
        </p:spPr>
      </p:sp>
      <p:sp>
        <p:nvSpPr>
          <p:cNvPr id="521" name="Google Shape;521;p5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Image grid">
  <p:cSld name="CUSTOM_6_1">
    <p:spTree>
      <p:nvGrpSpPr>
        <p:cNvPr id="522" name="Shape 5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3" name="Google Shape;523;p5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524" name="Google Shape;524;p55"/>
          <p:cNvSpPr/>
          <p:nvPr>
            <p:ph idx="2" type="pic"/>
          </p:nvPr>
        </p:nvSpPr>
        <p:spPr>
          <a:xfrm>
            <a:off x="3389600" y="118913"/>
            <a:ext cx="1643700" cy="1535100"/>
          </a:xfrm>
          <a:prstGeom prst="rect">
            <a:avLst/>
          </a:prstGeom>
          <a:noFill/>
          <a:ln>
            <a:noFill/>
          </a:ln>
        </p:spPr>
      </p:sp>
      <p:sp>
        <p:nvSpPr>
          <p:cNvPr id="525" name="Google Shape;525;p55"/>
          <p:cNvSpPr/>
          <p:nvPr>
            <p:ph idx="3" type="pic"/>
          </p:nvPr>
        </p:nvSpPr>
        <p:spPr>
          <a:xfrm>
            <a:off x="5195935" y="118913"/>
            <a:ext cx="1643700" cy="1535100"/>
          </a:xfrm>
          <a:prstGeom prst="rect">
            <a:avLst/>
          </a:prstGeom>
          <a:noFill/>
          <a:ln>
            <a:noFill/>
          </a:ln>
        </p:spPr>
      </p:sp>
      <p:sp>
        <p:nvSpPr>
          <p:cNvPr id="526" name="Google Shape;526;p55"/>
          <p:cNvSpPr/>
          <p:nvPr>
            <p:ph idx="4" type="pic"/>
          </p:nvPr>
        </p:nvSpPr>
        <p:spPr>
          <a:xfrm>
            <a:off x="7002270" y="118913"/>
            <a:ext cx="1643700" cy="1535100"/>
          </a:xfrm>
          <a:prstGeom prst="rect">
            <a:avLst/>
          </a:prstGeom>
          <a:noFill/>
          <a:ln>
            <a:noFill/>
          </a:ln>
        </p:spPr>
      </p:sp>
      <p:sp>
        <p:nvSpPr>
          <p:cNvPr id="527" name="Google Shape;527;p55"/>
          <p:cNvSpPr/>
          <p:nvPr>
            <p:ph idx="5" type="pic"/>
          </p:nvPr>
        </p:nvSpPr>
        <p:spPr>
          <a:xfrm>
            <a:off x="3389588" y="1804212"/>
            <a:ext cx="1643700" cy="1535100"/>
          </a:xfrm>
          <a:prstGeom prst="rect">
            <a:avLst/>
          </a:prstGeom>
          <a:noFill/>
          <a:ln>
            <a:noFill/>
          </a:ln>
        </p:spPr>
      </p:sp>
      <p:sp>
        <p:nvSpPr>
          <p:cNvPr id="528" name="Google Shape;528;p55"/>
          <p:cNvSpPr/>
          <p:nvPr>
            <p:ph idx="6" type="pic"/>
          </p:nvPr>
        </p:nvSpPr>
        <p:spPr>
          <a:xfrm>
            <a:off x="5195922" y="1804212"/>
            <a:ext cx="1643700" cy="1535100"/>
          </a:xfrm>
          <a:prstGeom prst="rect">
            <a:avLst/>
          </a:prstGeom>
          <a:noFill/>
          <a:ln>
            <a:noFill/>
          </a:ln>
        </p:spPr>
      </p:sp>
      <p:sp>
        <p:nvSpPr>
          <p:cNvPr id="529" name="Google Shape;529;p55"/>
          <p:cNvSpPr/>
          <p:nvPr>
            <p:ph idx="7" type="pic"/>
          </p:nvPr>
        </p:nvSpPr>
        <p:spPr>
          <a:xfrm>
            <a:off x="7002257" y="1804212"/>
            <a:ext cx="1643700" cy="1535100"/>
          </a:xfrm>
          <a:prstGeom prst="rect">
            <a:avLst/>
          </a:prstGeom>
          <a:noFill/>
          <a:ln>
            <a:noFill/>
          </a:ln>
        </p:spPr>
      </p:sp>
      <p:sp>
        <p:nvSpPr>
          <p:cNvPr id="530" name="Google Shape;530;p55"/>
          <p:cNvSpPr txBox="1"/>
          <p:nvPr>
            <p:ph type="title"/>
          </p:nvPr>
        </p:nvSpPr>
        <p:spPr>
          <a:xfrm>
            <a:off x="351550" y="445025"/>
            <a:ext cx="2596800" cy="170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sp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9pPr>
          </a:lstStyle>
          <a:p/>
        </p:txBody>
      </p:sp>
      <p:sp>
        <p:nvSpPr>
          <p:cNvPr id="531" name="Google Shape;531;p55"/>
          <p:cNvSpPr/>
          <p:nvPr>
            <p:ph idx="8" type="pic"/>
          </p:nvPr>
        </p:nvSpPr>
        <p:spPr>
          <a:xfrm>
            <a:off x="3389588" y="3489487"/>
            <a:ext cx="1643700" cy="1535100"/>
          </a:xfrm>
          <a:prstGeom prst="rect">
            <a:avLst/>
          </a:prstGeom>
          <a:noFill/>
          <a:ln>
            <a:noFill/>
          </a:ln>
        </p:spPr>
      </p:sp>
      <p:sp>
        <p:nvSpPr>
          <p:cNvPr id="532" name="Google Shape;532;p55"/>
          <p:cNvSpPr/>
          <p:nvPr>
            <p:ph idx="9" type="pic"/>
          </p:nvPr>
        </p:nvSpPr>
        <p:spPr>
          <a:xfrm>
            <a:off x="5195922" y="3489487"/>
            <a:ext cx="1643700" cy="1535100"/>
          </a:xfrm>
          <a:prstGeom prst="rect">
            <a:avLst/>
          </a:prstGeom>
          <a:noFill/>
          <a:ln>
            <a:noFill/>
          </a:ln>
        </p:spPr>
      </p:sp>
      <p:sp>
        <p:nvSpPr>
          <p:cNvPr id="533" name="Google Shape;533;p55"/>
          <p:cNvSpPr/>
          <p:nvPr>
            <p:ph idx="13" type="pic"/>
          </p:nvPr>
        </p:nvSpPr>
        <p:spPr>
          <a:xfrm>
            <a:off x="7002257" y="3489487"/>
            <a:ext cx="1643700" cy="1535100"/>
          </a:xfrm>
          <a:prstGeom prst="rect">
            <a:avLst/>
          </a:prstGeom>
          <a:noFill/>
          <a:ln>
            <a:noFill/>
          </a:ln>
        </p:spPr>
      </p:sp>
    </p:spTree>
  </p:cSld>
  <p:clrMapOvr>
    <a:masterClrMapping/>
  </p:clrMapOvr>
  <p:extLst>
    <p:ext uri="{DCECCB84-F9BA-43D5-87BE-67443E8EF086}">
      <p15:sldGuideLst>
        <p15:guide id="1" pos="5564">
          <p15:clr>
            <a:srgbClr val="E46962"/>
          </p15:clr>
        </p15:guide>
      </p15:sldGuideLst>
    </p:ext>
  </p:extLst>
</p:sldLayout>
</file>

<file path=ppt/slideMasters/_rels/slideMaster1.xml.rels><?xml version="1.0" encoding="UTF-8" standalone="yes"?><Relationships xmlns="http://schemas.openxmlformats.org/package/2006/relationships"><Relationship Id="rId40" Type="http://schemas.openxmlformats.org/officeDocument/2006/relationships/slideLayout" Target="../slideLayouts/slideLayout40.xml"/><Relationship Id="rId42" Type="http://schemas.openxmlformats.org/officeDocument/2006/relationships/slideLayout" Target="../slideLayouts/slideLayout42.xml"/><Relationship Id="rId41" Type="http://schemas.openxmlformats.org/officeDocument/2006/relationships/slideLayout" Target="../slideLayouts/slideLayout41.xml"/><Relationship Id="rId44" Type="http://schemas.openxmlformats.org/officeDocument/2006/relationships/slideLayout" Target="../slideLayouts/slideLayout44.xml"/><Relationship Id="rId43" Type="http://schemas.openxmlformats.org/officeDocument/2006/relationships/slideLayout" Target="../slideLayouts/slideLayout43.xml"/><Relationship Id="rId46" Type="http://schemas.openxmlformats.org/officeDocument/2006/relationships/slideLayout" Target="../slideLayouts/slideLayout46.xml"/><Relationship Id="rId45" Type="http://schemas.openxmlformats.org/officeDocument/2006/relationships/slideLayout" Target="../slideLayouts/slideLayout45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48" Type="http://schemas.openxmlformats.org/officeDocument/2006/relationships/slideLayout" Target="../slideLayouts/slideLayout48.xml"/><Relationship Id="rId47" Type="http://schemas.openxmlformats.org/officeDocument/2006/relationships/slideLayout" Target="../slideLayouts/slideLayout47.xml"/><Relationship Id="rId49" Type="http://schemas.openxmlformats.org/officeDocument/2006/relationships/slideLayout" Target="../slideLayouts/slideLayout4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31" Type="http://schemas.openxmlformats.org/officeDocument/2006/relationships/slideLayout" Target="../slideLayouts/slideLayout31.xml"/><Relationship Id="rId30" Type="http://schemas.openxmlformats.org/officeDocument/2006/relationships/slideLayout" Target="../slideLayouts/slideLayout30.xml"/><Relationship Id="rId33" Type="http://schemas.openxmlformats.org/officeDocument/2006/relationships/slideLayout" Target="../slideLayouts/slideLayout33.xml"/><Relationship Id="rId32" Type="http://schemas.openxmlformats.org/officeDocument/2006/relationships/slideLayout" Target="../slideLayouts/slideLayout32.xml"/><Relationship Id="rId35" Type="http://schemas.openxmlformats.org/officeDocument/2006/relationships/slideLayout" Target="../slideLayouts/slideLayout35.xml"/><Relationship Id="rId34" Type="http://schemas.openxmlformats.org/officeDocument/2006/relationships/slideLayout" Target="../slideLayouts/slideLayout34.xml"/><Relationship Id="rId37" Type="http://schemas.openxmlformats.org/officeDocument/2006/relationships/slideLayout" Target="../slideLayouts/slideLayout37.xml"/><Relationship Id="rId36" Type="http://schemas.openxmlformats.org/officeDocument/2006/relationships/slideLayout" Target="../slideLayouts/slideLayout36.xml"/><Relationship Id="rId39" Type="http://schemas.openxmlformats.org/officeDocument/2006/relationships/slideLayout" Target="../slideLayouts/slideLayout39.xml"/><Relationship Id="rId38" Type="http://schemas.openxmlformats.org/officeDocument/2006/relationships/slideLayout" Target="../slideLayouts/slideLayout38.xml"/><Relationship Id="rId20" Type="http://schemas.openxmlformats.org/officeDocument/2006/relationships/slideLayout" Target="../slideLayouts/slideLayout20.xml"/><Relationship Id="rId22" Type="http://schemas.openxmlformats.org/officeDocument/2006/relationships/slideLayout" Target="../slideLayouts/slideLayout22.xml"/><Relationship Id="rId21" Type="http://schemas.openxmlformats.org/officeDocument/2006/relationships/slideLayout" Target="../slideLayouts/slideLayout21.xml"/><Relationship Id="rId24" Type="http://schemas.openxmlformats.org/officeDocument/2006/relationships/slideLayout" Target="../slideLayouts/slideLayout24.xml"/><Relationship Id="rId23" Type="http://schemas.openxmlformats.org/officeDocument/2006/relationships/slideLayout" Target="../slideLayouts/slideLayout23.xml"/><Relationship Id="rId26" Type="http://schemas.openxmlformats.org/officeDocument/2006/relationships/slideLayout" Target="../slideLayouts/slideLayout26.xml"/><Relationship Id="rId25" Type="http://schemas.openxmlformats.org/officeDocument/2006/relationships/slideLayout" Target="../slideLayouts/slideLayout25.xml"/><Relationship Id="rId28" Type="http://schemas.openxmlformats.org/officeDocument/2006/relationships/slideLayout" Target="../slideLayouts/slideLayout28.xml"/><Relationship Id="rId27" Type="http://schemas.openxmlformats.org/officeDocument/2006/relationships/slideLayout" Target="../slideLayouts/slideLayout27.xml"/><Relationship Id="rId29" Type="http://schemas.openxmlformats.org/officeDocument/2006/relationships/slideLayout" Target="../slideLayouts/slideLayout29.xml"/><Relationship Id="rId51" Type="http://schemas.openxmlformats.org/officeDocument/2006/relationships/slideLayout" Target="../slideLayouts/slideLayout51.xml"/><Relationship Id="rId50" Type="http://schemas.openxmlformats.org/officeDocument/2006/relationships/slideLayout" Target="../slideLayouts/slideLayout50.xml"/><Relationship Id="rId53" Type="http://schemas.openxmlformats.org/officeDocument/2006/relationships/slideLayout" Target="../slideLayouts/slideLayout53.xml"/><Relationship Id="rId52" Type="http://schemas.openxmlformats.org/officeDocument/2006/relationships/slideLayout" Target="../slideLayouts/slideLayout52.xml"/><Relationship Id="rId11" Type="http://schemas.openxmlformats.org/officeDocument/2006/relationships/slideLayout" Target="../slideLayouts/slideLayout11.xml"/><Relationship Id="rId5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54" Type="http://schemas.openxmlformats.org/officeDocument/2006/relationships/slideLayout" Target="../slideLayouts/slideLayout54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5" Type="http://schemas.openxmlformats.org/officeDocument/2006/relationships/slideLayout" Target="../slideLayouts/slideLayout15.xml"/><Relationship Id="rId14" Type="http://schemas.openxmlformats.org/officeDocument/2006/relationships/slideLayout" Target="../slideLayouts/slideLayout14.xml"/><Relationship Id="rId17" Type="http://schemas.openxmlformats.org/officeDocument/2006/relationships/slideLayout" Target="../slideLayouts/slideLayout17.xml"/><Relationship Id="rId16" Type="http://schemas.openxmlformats.org/officeDocument/2006/relationships/slideLayout" Target="../slideLayouts/slideLayout16.xml"/><Relationship Id="rId19" Type="http://schemas.openxmlformats.org/officeDocument/2006/relationships/slideLayout" Target="../slideLayouts/slideLayout19.xml"/><Relationship Id="rId18" Type="http://schemas.openxmlformats.org/officeDocument/2006/relationships/slideLayout" Target="../slideLayouts/slideLayout1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dk2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228600" y="457200"/>
            <a:ext cx="5120700" cy="1307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Space Grotesk"/>
              <a:buNone/>
              <a:defRPr b="1" sz="3600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Space Grotesk"/>
              <a:buNone/>
              <a:defRPr b="1" sz="4800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Space Grotesk"/>
              <a:buNone/>
              <a:defRPr b="1" sz="4800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Space Grotesk"/>
              <a:buNone/>
              <a:defRPr b="1" sz="4800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Space Grotesk"/>
              <a:buNone/>
              <a:defRPr b="1" sz="4800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Space Grotesk"/>
              <a:buNone/>
              <a:defRPr b="1" sz="4800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Space Grotesk"/>
              <a:buNone/>
              <a:defRPr b="1" sz="4800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Space Grotesk"/>
              <a:buNone/>
              <a:defRPr b="1" sz="4800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Space Grotesk"/>
              <a:buNone/>
              <a:defRPr b="1" sz="4800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228600" y="3180525"/>
            <a:ext cx="8686800" cy="1739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Space Grotesk"/>
              <a:buChar char="●"/>
              <a:defRPr sz="1200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Space Grotesk"/>
              <a:buChar char="○"/>
              <a:defRPr sz="1200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Space Grotesk"/>
              <a:buChar char="■"/>
              <a:defRPr sz="1200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Space Grotesk"/>
              <a:buChar char="●"/>
              <a:defRPr sz="1200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Space Grotesk"/>
              <a:buChar char="○"/>
              <a:defRPr sz="1200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Space Grotesk"/>
              <a:buChar char="■"/>
              <a:defRPr sz="1200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Space Grotesk"/>
              <a:buChar char="●"/>
              <a:defRPr sz="1200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Space Grotesk"/>
              <a:buChar char="○"/>
              <a:defRPr sz="1200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Space Grotesk"/>
              <a:buChar char="■"/>
              <a:defRPr sz="1200">
                <a:solidFill>
                  <a:schemeClr val="dk1"/>
                </a:solidFill>
                <a:latin typeface="Space Grotesk"/>
                <a:ea typeface="Space Grotesk"/>
                <a:cs typeface="Space Grotesk"/>
                <a:sym typeface="Space Grotesk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  <p:sldLayoutId id="2147483662" r:id="rId15"/>
    <p:sldLayoutId id="2147483663" r:id="rId16"/>
    <p:sldLayoutId id="2147483664" r:id="rId17"/>
    <p:sldLayoutId id="2147483665" r:id="rId18"/>
    <p:sldLayoutId id="2147483666" r:id="rId19"/>
    <p:sldLayoutId id="2147483667" r:id="rId20"/>
    <p:sldLayoutId id="2147483668" r:id="rId21"/>
    <p:sldLayoutId id="2147483669" r:id="rId22"/>
    <p:sldLayoutId id="2147483670" r:id="rId23"/>
    <p:sldLayoutId id="2147483671" r:id="rId24"/>
    <p:sldLayoutId id="2147483672" r:id="rId25"/>
    <p:sldLayoutId id="2147483673" r:id="rId26"/>
    <p:sldLayoutId id="2147483674" r:id="rId27"/>
    <p:sldLayoutId id="2147483675" r:id="rId28"/>
    <p:sldLayoutId id="2147483676" r:id="rId29"/>
    <p:sldLayoutId id="2147483677" r:id="rId30"/>
    <p:sldLayoutId id="2147483678" r:id="rId31"/>
    <p:sldLayoutId id="2147483679" r:id="rId32"/>
    <p:sldLayoutId id="2147483680" r:id="rId33"/>
    <p:sldLayoutId id="2147483681" r:id="rId34"/>
    <p:sldLayoutId id="2147483682" r:id="rId35"/>
    <p:sldLayoutId id="2147483683" r:id="rId36"/>
    <p:sldLayoutId id="2147483684" r:id="rId37"/>
    <p:sldLayoutId id="2147483685" r:id="rId38"/>
    <p:sldLayoutId id="2147483686" r:id="rId39"/>
    <p:sldLayoutId id="2147483687" r:id="rId40"/>
    <p:sldLayoutId id="2147483688" r:id="rId41"/>
    <p:sldLayoutId id="2147483689" r:id="rId42"/>
    <p:sldLayoutId id="2147483690" r:id="rId43"/>
    <p:sldLayoutId id="2147483691" r:id="rId44"/>
    <p:sldLayoutId id="2147483692" r:id="rId45"/>
    <p:sldLayoutId id="2147483693" r:id="rId46"/>
    <p:sldLayoutId id="2147483694" r:id="rId47"/>
    <p:sldLayoutId id="2147483695" r:id="rId48"/>
    <p:sldLayoutId id="2147483696" r:id="rId49"/>
    <p:sldLayoutId id="2147483697" r:id="rId50"/>
    <p:sldLayoutId id="2147483698" r:id="rId51"/>
    <p:sldLayoutId id="2147483699" r:id="rId52"/>
    <p:sldLayoutId id="2147483700" r:id="rId53"/>
    <p:sldLayoutId id="2147483701" r:id="rId54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>
        <p15:guide id="1" orient="horz" pos="3099">
          <p15:clr>
            <a:srgbClr val="E46962"/>
          </p15:clr>
        </p15:guide>
        <p15:guide id="2" pos="3744">
          <p15:clr>
            <a:srgbClr val="E46962"/>
          </p15:clr>
        </p15:guide>
        <p15:guide id="3" pos="144">
          <p15:clr>
            <a:srgbClr val="E46962"/>
          </p15:clr>
        </p15:guide>
        <p15:guide id="4" pos="216">
          <p15:clr>
            <a:srgbClr val="E46962"/>
          </p15:clr>
        </p15:guide>
        <p15:guide id="5" pos="593">
          <p15:clr>
            <a:srgbClr val="E46962"/>
          </p15:clr>
        </p15:guide>
        <p15:guide id="6" pos="669">
          <p15:clr>
            <a:srgbClr val="E46962"/>
          </p15:clr>
        </p15:guide>
        <p15:guide id="7" pos="1044">
          <p15:clr>
            <a:srgbClr val="E46962"/>
          </p15:clr>
        </p15:guide>
        <p15:guide id="8" pos="1119">
          <p15:clr>
            <a:srgbClr val="E46962"/>
          </p15:clr>
        </p15:guide>
        <p15:guide id="9" pos="1494">
          <p15:clr>
            <a:srgbClr val="E46962"/>
          </p15:clr>
        </p15:guide>
        <p15:guide id="10" pos="1569">
          <p15:clr>
            <a:srgbClr val="E46962"/>
          </p15:clr>
        </p15:guide>
        <p15:guide id="11" pos="1944">
          <p15:clr>
            <a:srgbClr val="E46962"/>
          </p15:clr>
        </p15:guide>
        <p15:guide id="12" pos="2019">
          <p15:clr>
            <a:srgbClr val="E46962"/>
          </p15:clr>
        </p15:guide>
        <p15:guide id="13" pos="2394">
          <p15:clr>
            <a:srgbClr val="E46962"/>
          </p15:clr>
        </p15:guide>
        <p15:guide id="14" pos="2469">
          <p15:clr>
            <a:srgbClr val="E46962"/>
          </p15:clr>
        </p15:guide>
        <p15:guide id="15" pos="2844">
          <p15:clr>
            <a:srgbClr val="E46962"/>
          </p15:clr>
        </p15:guide>
        <p15:guide id="16" pos="2919">
          <p15:clr>
            <a:srgbClr val="E46962"/>
          </p15:clr>
        </p15:guide>
        <p15:guide id="17" pos="3294">
          <p15:clr>
            <a:srgbClr val="E46962"/>
          </p15:clr>
        </p15:guide>
        <p15:guide id="18" pos="3370">
          <p15:clr>
            <a:srgbClr val="E46962"/>
          </p15:clr>
        </p15:guide>
        <p15:guide id="19" pos="3816">
          <p15:clr>
            <a:srgbClr val="E46962"/>
          </p15:clr>
        </p15:guide>
        <p15:guide id="20" pos="4194">
          <p15:clr>
            <a:srgbClr val="E46962"/>
          </p15:clr>
        </p15:guide>
        <p15:guide id="21" pos="4270">
          <p15:clr>
            <a:srgbClr val="E46962"/>
          </p15:clr>
        </p15:guide>
        <p15:guide id="22" pos="4644">
          <p15:clr>
            <a:srgbClr val="E46962"/>
          </p15:clr>
        </p15:guide>
        <p15:guide id="23" pos="4720">
          <p15:clr>
            <a:srgbClr val="E46962"/>
          </p15:clr>
        </p15:guide>
        <p15:guide id="24" pos="5094">
          <p15:clr>
            <a:srgbClr val="E46962"/>
          </p15:clr>
        </p15:guide>
        <p15:guide id="25" pos="5170">
          <p15:clr>
            <a:srgbClr val="E46962"/>
          </p15:clr>
        </p15:guide>
        <p15:guide id="26" pos="5544">
          <p15:clr>
            <a:srgbClr val="E46962"/>
          </p15:clr>
        </p15:guide>
        <p15:guide id="27" pos="5616">
          <p15:clr>
            <a:srgbClr val="E46962"/>
          </p15:clr>
        </p15:guide>
        <p15:guide id="28" orient="horz" pos="141">
          <p15:clr>
            <a:srgbClr val="E46962"/>
          </p15:clr>
        </p15:guide>
        <p15:guide id="29" orient="horz" pos="288">
          <p15:clr>
            <a:srgbClr val="E46962"/>
          </p15:clr>
        </p15:guide>
      </p15:sldGuideLst>
    </p:ext>
  </p:extLst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2.jp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5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5.xml"/><Relationship Id="rId2" Type="http://schemas.openxmlformats.org/officeDocument/2006/relationships/notesSlide" Target="../notesSlides/notesSlide3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accent1"/>
        </a:solidFill>
      </p:bgPr>
    </p:bg>
    <p:spTree>
      <p:nvGrpSpPr>
        <p:cNvPr id="537" name="Shape 5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Forest dense with evergreen trees." id="538" name="Google Shape;538;p56"/>
          <p:cNvPicPr preferRelativeResize="0"/>
          <p:nvPr>
            <p:ph idx="2" type="pic"/>
          </p:nvPr>
        </p:nvPicPr>
        <p:blipFill rotWithShape="1">
          <a:blip r:embed="rId3">
            <a:alphaModFix/>
          </a:blip>
          <a:srcRect b="7527" l="0" r="0" t="7518"/>
          <a:stretch/>
        </p:blipFill>
        <p:spPr>
          <a:xfrm>
            <a:off x="0" y="0"/>
            <a:ext cx="9144003" cy="5143501"/>
          </a:xfrm>
          <a:prstGeom prst="rect">
            <a:avLst/>
          </a:prstGeom>
        </p:spPr>
      </p:pic>
      <p:sp>
        <p:nvSpPr>
          <p:cNvPr id="539" name="Google Shape;539;p56"/>
          <p:cNvSpPr txBox="1"/>
          <p:nvPr>
            <p:ph type="title"/>
          </p:nvPr>
        </p:nvSpPr>
        <p:spPr>
          <a:xfrm>
            <a:off x="285750" y="1639500"/>
            <a:ext cx="8572500" cy="1864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5000"/>
              <a:t>Attendance and Enrollment </a:t>
            </a:r>
            <a:endParaRPr sz="50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5000"/>
              <a:t>March Review</a:t>
            </a:r>
            <a:endParaRPr sz="50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40" name="Google Shape;540;p56"/>
          <p:cNvSpPr txBox="1"/>
          <p:nvPr>
            <p:ph idx="1" type="subTitle"/>
          </p:nvPr>
        </p:nvSpPr>
        <p:spPr>
          <a:xfrm>
            <a:off x="342750" y="3820125"/>
            <a:ext cx="8723100" cy="553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DPP- Kyle French										Created 3/9/26	</a:t>
            </a:r>
            <a:endParaRPr/>
          </a:p>
        </p:txBody>
      </p:sp>
      <p:cxnSp>
        <p:nvCxnSpPr>
          <p:cNvPr id="541" name="Google Shape;541;p56"/>
          <p:cNvCxnSpPr/>
          <p:nvPr/>
        </p:nvCxnSpPr>
        <p:spPr>
          <a:xfrm>
            <a:off x="342750" y="1282588"/>
            <a:ext cx="8458500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542" name="Google Shape;542;p56"/>
          <p:cNvCxnSpPr/>
          <p:nvPr/>
        </p:nvCxnSpPr>
        <p:spPr>
          <a:xfrm>
            <a:off x="342750" y="3860913"/>
            <a:ext cx="8458500" cy="0"/>
          </a:xfrm>
          <a:prstGeom prst="straightConnector1">
            <a:avLst/>
          </a:prstGeom>
          <a:noFill/>
          <a:ln cap="flat" cmpd="sng" w="76200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46" name="Shape 5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7" name="Google Shape;547;p57"/>
          <p:cNvSpPr txBox="1"/>
          <p:nvPr>
            <p:ph type="title"/>
          </p:nvPr>
        </p:nvSpPr>
        <p:spPr>
          <a:xfrm>
            <a:off x="230900" y="457200"/>
            <a:ext cx="2587800" cy="500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/>
              <a:t>Attendance Rates</a:t>
            </a:r>
            <a:endParaRPr sz="2200"/>
          </a:p>
        </p:txBody>
      </p:sp>
      <p:grpSp>
        <p:nvGrpSpPr>
          <p:cNvPr id="548" name="Google Shape;548;p57"/>
          <p:cNvGrpSpPr/>
          <p:nvPr/>
        </p:nvGrpSpPr>
        <p:grpSpPr>
          <a:xfrm>
            <a:off x="227875" y="223475"/>
            <a:ext cx="1214500" cy="170400"/>
            <a:chOff x="304025" y="203375"/>
            <a:chExt cx="1214500" cy="170400"/>
          </a:xfrm>
        </p:grpSpPr>
        <p:sp>
          <p:nvSpPr>
            <p:cNvPr id="549" name="Google Shape;549;p57"/>
            <p:cNvSpPr txBox="1"/>
            <p:nvPr/>
          </p:nvSpPr>
          <p:spPr>
            <a:xfrm>
              <a:off x="304025" y="203650"/>
              <a:ext cx="578700" cy="1695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800">
                  <a:solidFill>
                    <a:schemeClr val="lt1"/>
                  </a:solidFill>
                </a:rPr>
                <a:t>Section</a:t>
              </a:r>
              <a:endParaRPr sz="800">
                <a:solidFill>
                  <a:schemeClr val="lt1"/>
                </a:solidFill>
              </a:endParaRPr>
            </a:p>
          </p:txBody>
        </p:sp>
        <p:sp>
          <p:nvSpPr>
            <p:cNvPr id="550" name="Google Shape;550;p57"/>
            <p:cNvSpPr txBox="1"/>
            <p:nvPr/>
          </p:nvSpPr>
          <p:spPr>
            <a:xfrm>
              <a:off x="1194225" y="203650"/>
              <a:ext cx="324300" cy="1695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800">
                  <a:solidFill>
                    <a:schemeClr val="lt1"/>
                  </a:solidFill>
                </a:rPr>
                <a:t>12</a:t>
              </a:r>
              <a:endParaRPr sz="800">
                <a:solidFill>
                  <a:schemeClr val="lt1"/>
                </a:solidFill>
              </a:endParaRPr>
            </a:p>
          </p:txBody>
        </p:sp>
        <p:cxnSp>
          <p:nvCxnSpPr>
            <p:cNvPr id="551" name="Google Shape;551;p57"/>
            <p:cNvCxnSpPr/>
            <p:nvPr/>
          </p:nvCxnSpPr>
          <p:spPr>
            <a:xfrm>
              <a:off x="1181225" y="203375"/>
              <a:ext cx="600" cy="170400"/>
            </a:xfrm>
            <a:prstGeom prst="straightConnector1">
              <a:avLst/>
            </a:prstGeom>
            <a:noFill/>
            <a:ln cap="flat" cmpd="sng" w="9525">
              <a:solidFill>
                <a:schemeClr val="lt1"/>
              </a:solidFill>
              <a:prstDash val="solid"/>
              <a:round/>
              <a:headEnd len="med" w="med" type="none"/>
              <a:tailEnd len="med" w="med" type="none"/>
            </a:ln>
          </p:spPr>
        </p:cxnSp>
      </p:grpSp>
      <p:grpSp>
        <p:nvGrpSpPr>
          <p:cNvPr id="552" name="Google Shape;552;p57"/>
          <p:cNvGrpSpPr/>
          <p:nvPr/>
        </p:nvGrpSpPr>
        <p:grpSpPr>
          <a:xfrm>
            <a:off x="227875" y="223475"/>
            <a:ext cx="1214400" cy="170400"/>
            <a:chOff x="304025" y="203375"/>
            <a:chExt cx="1214400" cy="170400"/>
          </a:xfrm>
        </p:grpSpPr>
        <p:sp>
          <p:nvSpPr>
            <p:cNvPr id="553" name="Google Shape;553;p57"/>
            <p:cNvSpPr/>
            <p:nvPr/>
          </p:nvSpPr>
          <p:spPr>
            <a:xfrm>
              <a:off x="304025" y="203650"/>
              <a:ext cx="1214400" cy="169500"/>
            </a:xfrm>
            <a:prstGeom prst="roundRect">
              <a:avLst>
                <a:gd fmla="val 50000" name="adj"/>
              </a:avLst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Clr>
                  <a:schemeClr val="accent1"/>
                </a:buClr>
                <a:buSzPts val="1100"/>
                <a:buNone/>
              </a:pPr>
              <a:r>
                <a:rPr lang="en" sz="800">
                  <a:solidFill>
                    <a:schemeClr val="dk2"/>
                  </a:solidFill>
                  <a:latin typeface="Space Grotesk"/>
                  <a:ea typeface="Space Grotesk"/>
                  <a:cs typeface="Space Grotesk"/>
                  <a:sym typeface="Space Grotesk"/>
                </a:rPr>
                <a:t>Section</a:t>
              </a:r>
              <a:endParaRPr sz="8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endParaRPr>
            </a:p>
          </p:txBody>
        </p:sp>
        <p:cxnSp>
          <p:nvCxnSpPr>
            <p:cNvPr id="554" name="Google Shape;554;p57"/>
            <p:cNvCxnSpPr/>
            <p:nvPr/>
          </p:nvCxnSpPr>
          <p:spPr>
            <a:xfrm>
              <a:off x="1181225" y="203375"/>
              <a:ext cx="600" cy="170400"/>
            </a:xfrm>
            <a:prstGeom prst="straightConnector1">
              <a:avLst/>
            </a:prstGeom>
            <a:noFill/>
            <a:ln cap="flat" cmpd="sng" w="9525">
              <a:solidFill>
                <a:schemeClr val="dk2"/>
              </a:solidFill>
              <a:prstDash val="solid"/>
              <a:round/>
              <a:headEnd len="med" w="med" type="none"/>
              <a:tailEnd len="med" w="med" type="none"/>
            </a:ln>
          </p:spPr>
        </p:cxnSp>
      </p:grpSp>
      <p:pic>
        <p:nvPicPr>
          <p:cNvPr id="555" name="Google Shape;555;p57" title="Chart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22250" y="1664650"/>
            <a:ext cx="5409549" cy="3344916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556" name="Google Shape;556;p57"/>
          <p:cNvGraphicFramePr/>
          <p:nvPr/>
        </p:nvGraphicFramePr>
        <p:xfrm>
          <a:off x="2811738" y="22347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{17598D6F-8C6D-4007-8F44-4C2354E891E7}</a:tableStyleId>
              </a:tblPr>
              <a:tblGrid>
                <a:gridCol w="683450"/>
                <a:gridCol w="683450"/>
                <a:gridCol w="683450"/>
                <a:gridCol w="683450"/>
                <a:gridCol w="683450"/>
                <a:gridCol w="683450"/>
                <a:gridCol w="683450"/>
                <a:gridCol w="683450"/>
                <a:gridCol w="683450"/>
              </a:tblGrid>
              <a:tr h="556450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/>
                        <a:t>25-26</a:t>
                      </a:r>
                      <a:endParaRPr b="1" sz="1000"/>
                    </a:p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/>
                        <a:t>School Year</a:t>
                      </a:r>
                      <a:endParaRPr b="1"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/>
                        <a:t>8/1-9/2</a:t>
                      </a:r>
                      <a:endParaRPr b="1"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/>
                        <a:t>9/3-9/30</a:t>
                      </a:r>
                      <a:endParaRPr b="1"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/>
                        <a:t>10/1-11/4</a:t>
                      </a:r>
                      <a:endParaRPr b="1"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/>
                        <a:t>11/5-12/04</a:t>
                      </a:r>
                      <a:endParaRPr b="1"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/>
                        <a:t>12/5-1/15</a:t>
                      </a:r>
                      <a:endParaRPr b="1"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/>
                        <a:t>1/16-2/13</a:t>
                      </a:r>
                      <a:endParaRPr b="1"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/>
                        <a:t>2/14-3/11</a:t>
                      </a:r>
                      <a:endParaRPr b="1"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/>
                        <a:t>YTD</a:t>
                      </a:r>
                      <a:endParaRPr b="1"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</a:tr>
              <a:tr h="211075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/>
                        <a:t>BCES</a:t>
                      </a:r>
                      <a:endParaRPr b="1"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/>
                        <a:t>93.60%</a:t>
                      </a:r>
                      <a:endParaRPr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/>
                        <a:t>94.22%</a:t>
                      </a:r>
                      <a:endParaRPr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/>
                        <a:t>93.82%</a:t>
                      </a:r>
                      <a:endParaRPr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/>
                        <a:t>93.41%</a:t>
                      </a:r>
                      <a:endParaRPr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/>
                        <a:t>92.90%</a:t>
                      </a:r>
                      <a:endParaRPr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/>
                        <a:t>91.77%</a:t>
                      </a:r>
                      <a:endParaRPr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/>
                        <a:t>91.98%</a:t>
                      </a:r>
                      <a:endParaRPr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/>
                        <a:t>92.85%</a:t>
                      </a:r>
                      <a:endParaRPr b="1"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</a:tr>
              <a:tr h="211075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/>
                        <a:t>BCMS</a:t>
                      </a:r>
                      <a:endParaRPr b="1"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/>
                        <a:t>94.28%</a:t>
                      </a:r>
                      <a:endParaRPr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/>
                        <a:t>93.22%</a:t>
                      </a:r>
                      <a:endParaRPr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/>
                        <a:t>91.74%</a:t>
                      </a:r>
                      <a:endParaRPr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/>
                        <a:t>92.60%</a:t>
                      </a:r>
                      <a:endParaRPr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/>
                        <a:t>91.22%</a:t>
                      </a:r>
                      <a:endParaRPr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/>
                        <a:t>90.71%</a:t>
                      </a:r>
                      <a:endParaRPr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/>
                        <a:t>89.58%</a:t>
                      </a:r>
                      <a:endParaRPr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/>
                        <a:t>91.53%</a:t>
                      </a:r>
                      <a:endParaRPr b="1"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</a:tr>
              <a:tr h="211075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/>
                        <a:t>BCHS</a:t>
                      </a:r>
                      <a:endParaRPr b="1"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/>
                        <a:t>93.79%</a:t>
                      </a:r>
                      <a:endParaRPr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/>
                        <a:t>91.47%</a:t>
                      </a:r>
                      <a:endParaRPr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/>
                        <a:t>90.44%</a:t>
                      </a:r>
                      <a:endParaRPr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/>
                        <a:t>90.05%</a:t>
                      </a:r>
                      <a:endParaRPr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/>
                        <a:t>91.77%</a:t>
                      </a:r>
                      <a:endParaRPr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/>
                        <a:t>89.98%</a:t>
                      </a:r>
                      <a:endParaRPr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/>
                        <a:t>90.73%</a:t>
                      </a:r>
                      <a:endParaRPr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/>
                        <a:t>90.72%</a:t>
                      </a:r>
                      <a:endParaRPr b="1"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</a:tr>
              <a:tr h="211075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/>
                        <a:t>District</a:t>
                      </a:r>
                      <a:endParaRPr b="1"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/>
                        <a:t>93.81%</a:t>
                      </a:r>
                      <a:endParaRPr b="1"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/>
                        <a:t>93.11%</a:t>
                      </a:r>
                      <a:endParaRPr b="1"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/>
                        <a:t>92.27%</a:t>
                      </a:r>
                      <a:endParaRPr b="1"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/>
                        <a:t>91.90%</a:t>
                      </a:r>
                      <a:endParaRPr b="1"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/>
                        <a:t>91.96%</a:t>
                      </a:r>
                      <a:endParaRPr b="1"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/>
                        <a:t>90.93%</a:t>
                      </a:r>
                      <a:endParaRPr b="1"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/>
                        <a:t>91.04%</a:t>
                      </a:r>
                      <a:endParaRPr b="1"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/>
                        <a:t>91.87%</a:t>
                      </a:r>
                      <a:endParaRPr b="1" sz="1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60" name="Shape 5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1" name="Google Shape;561;p58"/>
          <p:cNvSpPr txBox="1"/>
          <p:nvPr>
            <p:ph type="title"/>
          </p:nvPr>
        </p:nvSpPr>
        <p:spPr>
          <a:xfrm>
            <a:off x="230900" y="457200"/>
            <a:ext cx="6913200" cy="562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Enrollment Data</a:t>
            </a:r>
            <a:endParaRPr/>
          </a:p>
        </p:txBody>
      </p:sp>
      <p:grpSp>
        <p:nvGrpSpPr>
          <p:cNvPr id="562" name="Google Shape;562;p58"/>
          <p:cNvGrpSpPr/>
          <p:nvPr/>
        </p:nvGrpSpPr>
        <p:grpSpPr>
          <a:xfrm>
            <a:off x="227875" y="223475"/>
            <a:ext cx="1214500" cy="170400"/>
            <a:chOff x="304025" y="203375"/>
            <a:chExt cx="1214500" cy="170400"/>
          </a:xfrm>
        </p:grpSpPr>
        <p:sp>
          <p:nvSpPr>
            <p:cNvPr id="563" name="Google Shape;563;p58"/>
            <p:cNvSpPr txBox="1"/>
            <p:nvPr/>
          </p:nvSpPr>
          <p:spPr>
            <a:xfrm>
              <a:off x="304025" y="203650"/>
              <a:ext cx="578700" cy="1695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800">
                  <a:solidFill>
                    <a:schemeClr val="lt1"/>
                  </a:solidFill>
                </a:rPr>
                <a:t>Section</a:t>
              </a:r>
              <a:endParaRPr sz="800">
                <a:solidFill>
                  <a:schemeClr val="lt1"/>
                </a:solidFill>
              </a:endParaRPr>
            </a:p>
          </p:txBody>
        </p:sp>
        <p:sp>
          <p:nvSpPr>
            <p:cNvPr id="564" name="Google Shape;564;p58"/>
            <p:cNvSpPr txBox="1"/>
            <p:nvPr/>
          </p:nvSpPr>
          <p:spPr>
            <a:xfrm>
              <a:off x="1194225" y="203650"/>
              <a:ext cx="324300" cy="1695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800">
                  <a:solidFill>
                    <a:schemeClr val="lt1"/>
                  </a:solidFill>
                </a:rPr>
                <a:t>12</a:t>
              </a:r>
              <a:endParaRPr sz="800">
                <a:solidFill>
                  <a:schemeClr val="lt1"/>
                </a:solidFill>
              </a:endParaRPr>
            </a:p>
          </p:txBody>
        </p:sp>
        <p:cxnSp>
          <p:nvCxnSpPr>
            <p:cNvPr id="565" name="Google Shape;565;p58"/>
            <p:cNvCxnSpPr/>
            <p:nvPr/>
          </p:nvCxnSpPr>
          <p:spPr>
            <a:xfrm>
              <a:off x="1181225" y="203375"/>
              <a:ext cx="600" cy="170400"/>
            </a:xfrm>
            <a:prstGeom prst="straightConnector1">
              <a:avLst/>
            </a:prstGeom>
            <a:noFill/>
            <a:ln cap="flat" cmpd="sng" w="9525">
              <a:solidFill>
                <a:schemeClr val="lt1"/>
              </a:solidFill>
              <a:prstDash val="solid"/>
              <a:round/>
              <a:headEnd len="med" w="med" type="none"/>
              <a:tailEnd len="med" w="med" type="none"/>
            </a:ln>
          </p:spPr>
        </p:cxnSp>
      </p:grpSp>
      <p:grpSp>
        <p:nvGrpSpPr>
          <p:cNvPr id="566" name="Google Shape;566;p58"/>
          <p:cNvGrpSpPr/>
          <p:nvPr/>
        </p:nvGrpSpPr>
        <p:grpSpPr>
          <a:xfrm>
            <a:off x="227875" y="223475"/>
            <a:ext cx="1214400" cy="170400"/>
            <a:chOff x="304025" y="203375"/>
            <a:chExt cx="1214400" cy="170400"/>
          </a:xfrm>
        </p:grpSpPr>
        <p:sp>
          <p:nvSpPr>
            <p:cNvPr id="567" name="Google Shape;567;p58"/>
            <p:cNvSpPr/>
            <p:nvPr/>
          </p:nvSpPr>
          <p:spPr>
            <a:xfrm>
              <a:off x="304025" y="203650"/>
              <a:ext cx="1214400" cy="169500"/>
            </a:xfrm>
            <a:prstGeom prst="roundRect">
              <a:avLst>
                <a:gd fmla="val 50000" name="adj"/>
              </a:avLst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Clr>
                  <a:schemeClr val="accent1"/>
                </a:buClr>
                <a:buSzPts val="1100"/>
                <a:buNone/>
              </a:pPr>
              <a:r>
                <a:rPr lang="en" sz="800">
                  <a:solidFill>
                    <a:schemeClr val="dk2"/>
                  </a:solidFill>
                  <a:latin typeface="Space Grotesk"/>
                  <a:ea typeface="Space Grotesk"/>
                  <a:cs typeface="Space Grotesk"/>
                  <a:sym typeface="Space Grotesk"/>
                </a:rPr>
                <a:t>Section</a:t>
              </a:r>
              <a:endParaRPr sz="800">
                <a:solidFill>
                  <a:schemeClr val="dk2"/>
                </a:solidFill>
                <a:latin typeface="Space Grotesk"/>
                <a:ea typeface="Space Grotesk"/>
                <a:cs typeface="Space Grotesk"/>
                <a:sym typeface="Space Grotesk"/>
              </a:endParaRPr>
            </a:p>
          </p:txBody>
        </p:sp>
        <p:cxnSp>
          <p:nvCxnSpPr>
            <p:cNvPr id="568" name="Google Shape;568;p58"/>
            <p:cNvCxnSpPr/>
            <p:nvPr/>
          </p:nvCxnSpPr>
          <p:spPr>
            <a:xfrm>
              <a:off x="1181225" y="203375"/>
              <a:ext cx="600" cy="170400"/>
            </a:xfrm>
            <a:prstGeom prst="straightConnector1">
              <a:avLst/>
            </a:prstGeom>
            <a:noFill/>
            <a:ln cap="flat" cmpd="sng" w="9525">
              <a:solidFill>
                <a:schemeClr val="dk2"/>
              </a:solidFill>
              <a:prstDash val="solid"/>
              <a:round/>
              <a:headEnd len="med" w="med" type="none"/>
              <a:tailEnd len="med" w="med" type="none"/>
            </a:ln>
          </p:spPr>
        </p:cxnSp>
      </p:grpSp>
      <p:graphicFrame>
        <p:nvGraphicFramePr>
          <p:cNvPr id="569" name="Google Shape;569;p58"/>
          <p:cNvGraphicFramePr/>
          <p:nvPr/>
        </p:nvGraphicFramePr>
        <p:xfrm>
          <a:off x="140350" y="108272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{17598D6F-8C6D-4007-8F44-4C2354E891E7}</a:tableStyleId>
              </a:tblPr>
              <a:tblGrid>
                <a:gridCol w="1612725"/>
                <a:gridCol w="1427200"/>
                <a:gridCol w="1427200"/>
                <a:gridCol w="1427200"/>
                <a:gridCol w="1427200"/>
                <a:gridCol w="1427200"/>
              </a:tblGrid>
              <a:tr h="313475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/>
                        <a:t>Enrollment Data</a:t>
                      </a:r>
                      <a:endParaRPr b="1" sz="16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/>
                        <a:t>21-22</a:t>
                      </a:r>
                      <a:endParaRPr b="1" sz="16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/>
                        <a:t>22-23</a:t>
                      </a:r>
                      <a:endParaRPr b="1" sz="16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/>
                        <a:t>23-24</a:t>
                      </a:r>
                      <a:endParaRPr b="1" sz="16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/>
                        <a:t>24-25</a:t>
                      </a:r>
                      <a:endParaRPr b="1" sz="16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/>
                        <a:t>25-26</a:t>
                      </a:r>
                      <a:endParaRPr b="1" sz="16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</a:tr>
              <a:tr h="313475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/>
                        <a:t>Month 1</a:t>
                      </a:r>
                      <a:endParaRPr b="1" sz="16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/>
                        <a:t>1057</a:t>
                      </a:r>
                      <a:endParaRPr b="1" sz="16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/>
                        <a:t>1030</a:t>
                      </a:r>
                      <a:endParaRPr b="1" sz="16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/>
                        <a:t>957</a:t>
                      </a:r>
                      <a:endParaRPr b="1" sz="16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/>
                        <a:t>926</a:t>
                      </a:r>
                      <a:endParaRPr b="1" sz="16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/>
                        <a:t>891</a:t>
                      </a:r>
                      <a:endParaRPr b="1" sz="16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</a:tr>
              <a:tr h="313475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/>
                        <a:t>Month 2</a:t>
                      </a:r>
                      <a:endParaRPr b="1" sz="16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/>
                        <a:t>1052</a:t>
                      </a:r>
                      <a:endParaRPr b="1" sz="16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/>
                        <a:t>1038</a:t>
                      </a:r>
                      <a:endParaRPr b="1" sz="16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/>
                        <a:t>959</a:t>
                      </a:r>
                      <a:endParaRPr b="1" sz="16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/>
                        <a:t>924</a:t>
                      </a:r>
                      <a:endParaRPr b="1" sz="16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/>
                        <a:t>891</a:t>
                      </a:r>
                      <a:endParaRPr b="1" sz="16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</a:tr>
              <a:tr h="313475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/>
                        <a:t>Month 3</a:t>
                      </a:r>
                      <a:endParaRPr b="1" sz="16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/>
                        <a:t>1036</a:t>
                      </a:r>
                      <a:endParaRPr b="1" sz="16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/>
                        <a:t>1030</a:t>
                      </a:r>
                      <a:endParaRPr b="1" sz="16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/>
                        <a:t>958</a:t>
                      </a:r>
                      <a:endParaRPr b="1" sz="16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/>
                        <a:t>928</a:t>
                      </a:r>
                      <a:endParaRPr b="1" sz="16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/>
                        <a:t>896</a:t>
                      </a:r>
                      <a:endParaRPr b="1" sz="16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</a:tr>
              <a:tr h="313475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/>
                        <a:t>Month 4</a:t>
                      </a:r>
                      <a:endParaRPr b="1" sz="16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/>
                        <a:t>1022</a:t>
                      </a:r>
                      <a:endParaRPr b="1" sz="16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/>
                        <a:t>1031</a:t>
                      </a:r>
                      <a:endParaRPr b="1" sz="16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/>
                        <a:t>959</a:t>
                      </a:r>
                      <a:endParaRPr b="1" sz="16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/>
                        <a:t>919</a:t>
                      </a:r>
                      <a:endParaRPr b="1" sz="16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/>
                        <a:t>892</a:t>
                      </a:r>
                      <a:endParaRPr b="1" sz="16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</a:tr>
              <a:tr h="313475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/>
                        <a:t>Month 5</a:t>
                      </a:r>
                      <a:endParaRPr b="1" sz="16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/>
                        <a:t>1021</a:t>
                      </a:r>
                      <a:endParaRPr b="1" sz="16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/>
                        <a:t>1033</a:t>
                      </a:r>
                      <a:endParaRPr b="1" sz="16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/>
                        <a:t>964</a:t>
                      </a:r>
                      <a:endParaRPr b="1" sz="16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/>
                        <a:t>925</a:t>
                      </a:r>
                      <a:endParaRPr b="1" sz="16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/>
                        <a:t>893</a:t>
                      </a:r>
                      <a:endParaRPr b="1" sz="16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</a:tr>
              <a:tr h="313475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/>
                        <a:t>Month 6</a:t>
                      </a:r>
                      <a:endParaRPr b="1" sz="16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/>
                        <a:t>1023</a:t>
                      </a:r>
                      <a:endParaRPr b="1" sz="16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/>
                        <a:t>1035</a:t>
                      </a:r>
                      <a:endParaRPr b="1" sz="16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/>
                        <a:t>968</a:t>
                      </a:r>
                      <a:endParaRPr b="1" sz="16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/>
                        <a:t>932</a:t>
                      </a:r>
                      <a:endParaRPr b="1" sz="16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/>
                        <a:t>886</a:t>
                      </a:r>
                      <a:endParaRPr b="1" sz="16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</a:tr>
              <a:tr h="313475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/>
                        <a:t>Month 7</a:t>
                      </a:r>
                      <a:endParaRPr b="1" sz="16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/>
                        <a:t>1022</a:t>
                      </a:r>
                      <a:endParaRPr b="1" sz="16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/>
                        <a:t>1020</a:t>
                      </a:r>
                      <a:endParaRPr b="1" sz="16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/>
                        <a:t>963</a:t>
                      </a:r>
                      <a:endParaRPr b="1" sz="16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/>
                        <a:t>918</a:t>
                      </a:r>
                      <a:endParaRPr b="1" sz="16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/>
                        <a:t>886</a:t>
                      </a:r>
                      <a:endParaRPr b="1" sz="16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</a:tr>
              <a:tr h="376150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/>
                        <a:t>Month 8</a:t>
                      </a:r>
                      <a:endParaRPr b="1" sz="16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/>
                        <a:t>1020</a:t>
                      </a:r>
                      <a:endParaRPr b="1" sz="16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/>
                        <a:t>1020</a:t>
                      </a:r>
                      <a:endParaRPr b="1" sz="16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/>
                        <a:t>957</a:t>
                      </a:r>
                      <a:endParaRPr b="1" sz="16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/>
                        <a:t>917</a:t>
                      </a:r>
                      <a:endParaRPr b="1" sz="16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</a:tr>
              <a:tr h="376150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/>
                        <a:t>Month 9</a:t>
                      </a:r>
                      <a:endParaRPr b="1" sz="16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/>
                        <a:t>1016</a:t>
                      </a:r>
                      <a:endParaRPr b="1" sz="16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/>
                        <a:t>1019</a:t>
                      </a:r>
                      <a:endParaRPr b="1" sz="16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/>
                        <a:t>953</a:t>
                      </a:r>
                      <a:endParaRPr b="1" sz="16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/>
                        <a:t>912</a:t>
                      </a:r>
                      <a:endParaRPr b="1" sz="16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</a:tr>
              <a:tr h="376150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/>
                        <a:t>Month 10</a:t>
                      </a:r>
                      <a:endParaRPr b="1" sz="16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/>
                        <a:t>1 Day- 1016</a:t>
                      </a:r>
                      <a:endParaRPr b="1" sz="16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/>
                        <a:t>4 Days- 1019</a:t>
                      </a:r>
                      <a:endParaRPr b="1" sz="16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/>
                        <a:t>2 Days- 951</a:t>
                      </a:r>
                      <a:endParaRPr b="1" sz="16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600"/>
                        <a:t>1 Day- 912</a:t>
                      </a:r>
                      <a:endParaRPr b="1" sz="16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000"/>
                    </a:p>
                  </a:txBody>
                  <a:tcPr marT="19050" marB="19050" marR="28575" marL="28575" anchor="b">
                    <a:lnL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8650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dk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Board Meeting Presentation">
  <a:themeElements>
    <a:clrScheme name="Simple Light">
      <a:dk1>
        <a:srgbClr val="FFFCE9"/>
      </a:dk1>
      <a:lt1>
        <a:srgbClr val="093607"/>
      </a:lt1>
      <a:dk2>
        <a:srgbClr val="0B213F"/>
      </a:dk2>
      <a:lt2>
        <a:srgbClr val="D6D5CD"/>
      </a:lt2>
      <a:accent1>
        <a:srgbClr val="00000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FFFCE9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