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250864.69</c:v>
                </c:pt>
                <c:pt idx="2">
                  <c:v>8206.66</c:v>
                </c:pt>
                <c:pt idx="3">
                  <c:v>24727.95</c:v>
                </c:pt>
                <c:pt idx="4">
                  <c:v>996</c:v>
                </c:pt>
                <c:pt idx="5">
                  <c:v>739457</c:v>
                </c:pt>
                <c:pt idx="6">
                  <c:v>1140.99</c:v>
                </c:pt>
                <c:pt idx="7">
                  <c:v>3626.52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542314.56999999995</c:v>
                </c:pt>
                <c:pt idx="1">
                  <c:v>181942.19</c:v>
                </c:pt>
                <c:pt idx="2">
                  <c:v>13519.9</c:v>
                </c:pt>
                <c:pt idx="3">
                  <c:v>60251.47</c:v>
                </c:pt>
                <c:pt idx="4">
                  <c:v>86517.75</c:v>
                </c:pt>
                <c:pt idx="5">
                  <c:v>43519.58</c:v>
                </c:pt>
                <c:pt idx="6">
                  <c:v>137332.24</c:v>
                </c:pt>
                <c:pt idx="7">
                  <c:v>109737.41</c:v>
                </c:pt>
                <c:pt idx="8">
                  <c:v>1040.9000000000001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February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February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$8,179,785.32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February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$8,073,232.93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17709" y="476980"/>
            <a:ext cx="6265088" cy="685800"/>
          </a:xfrm>
        </p:spPr>
        <p:txBody>
          <a:bodyPr/>
          <a:lstStyle/>
          <a:p>
            <a:r>
              <a:rPr lang="en-US" dirty="0"/>
              <a:t>This February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$1,029,019.81</a:t>
            </a:r>
          </a:p>
          <a:p>
            <a:r>
              <a:rPr lang="en-US" dirty="0"/>
              <a:t>Special Fund - $307,334.25</a:t>
            </a:r>
          </a:p>
          <a:p>
            <a:r>
              <a:rPr lang="en-US" dirty="0"/>
              <a:t>Food Service - $117,058.49</a:t>
            </a:r>
          </a:p>
          <a:p>
            <a:r>
              <a:rPr lang="en-US" dirty="0"/>
              <a:t>Child Care - $15,880.58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February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$1,117,439.95</a:t>
            </a:r>
          </a:p>
          <a:p>
            <a:r>
              <a:rPr lang="en-US" dirty="0"/>
              <a:t>Food Service - $130,000.00</a:t>
            </a:r>
          </a:p>
          <a:p>
            <a:r>
              <a:rPr lang="en-US" dirty="0"/>
              <a:t>Childcare - $7,020.12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February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$1,176,176.01</a:t>
            </a:r>
          </a:p>
          <a:p>
            <a:r>
              <a:rPr lang="en-US" dirty="0"/>
              <a:t>Special Fund - $303,845.45</a:t>
            </a:r>
          </a:p>
          <a:p>
            <a:r>
              <a:rPr lang="en-US" dirty="0"/>
              <a:t>Food Service - $125,248.44</a:t>
            </a:r>
          </a:p>
          <a:p>
            <a:r>
              <a:rPr lang="en-US" dirty="0"/>
              <a:t>Child Care - $15,479.73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February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$1,206,352.00</a:t>
            </a:r>
          </a:p>
          <a:p>
            <a:r>
              <a:rPr lang="en-US" dirty="0"/>
              <a:t>Special Fund - $264,656.13</a:t>
            </a:r>
          </a:p>
          <a:p>
            <a:r>
              <a:rPr lang="en-US" dirty="0"/>
              <a:t>Debt Service - $77,925.00</a:t>
            </a:r>
          </a:p>
          <a:p>
            <a:r>
              <a:rPr lang="en-US" dirty="0"/>
              <a:t>Food Service - $152,803.75</a:t>
            </a:r>
          </a:p>
          <a:p>
            <a:r>
              <a:rPr lang="en-US" dirty="0"/>
              <a:t>Child Care - $14,429.98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$1,029,019.81</a:t>
            </a:r>
          </a:p>
          <a:p>
            <a:endParaRPr lang="en-US" dirty="0"/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2026347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3742768"/>
              </p:ext>
            </p:extLst>
          </p:nvPr>
        </p:nvGraphicFramePr>
        <p:xfrm>
          <a:off x="5027982" y="804068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$1,176,176.01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4307</TotalTime>
  <Words>135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February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Fears, Keylie</cp:lastModifiedBy>
  <cp:revision>81</cp:revision>
  <cp:lastPrinted>2026-03-04T14:00:23Z</cp:lastPrinted>
  <dcterms:created xsi:type="dcterms:W3CDTF">2021-03-04T14:20:50Z</dcterms:created>
  <dcterms:modified xsi:type="dcterms:W3CDTF">2026-03-04T14:01:00Z</dcterms:modified>
</cp:coreProperties>
</file>