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7"/>
  </p:notesMasterIdLst>
  <p:sldIdLst>
    <p:sldId id="273" r:id="rId2"/>
    <p:sldId id="274" r:id="rId3"/>
    <p:sldId id="275" r:id="rId4"/>
    <p:sldId id="276" r:id="rId5"/>
    <p:sldId id="27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9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BE2C8E-280A-431D-BBE1-5BE77BB45E6A}" type="datetimeFigureOut">
              <a:rPr lang="en-US" smtClean="0"/>
              <a:t>8/21/2025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C45783-17B3-4FA5-AD2A-EE6204A873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93398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15bc8786ece_0_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g15bc8786ece_0_5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15bc8786ece_0_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g15bc8786ece_0_5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353219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15bc8786ece_0_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g15bc8786ece_0_5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995103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15bc8786ece_0_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g15bc8786ece_0_5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918974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15bc8786ece_0_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g15bc8786ece_0_5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928407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415600" y="2867800"/>
            <a:ext cx="11360800" cy="1122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2906793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609585" lvl="0" indent="-457189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6438608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415600" y="740800"/>
            <a:ext cx="3744000" cy="1007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415600" y="1852800"/>
            <a:ext cx="3744000" cy="423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609585" lvl="0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1pPr>
            <a:lvl2pPr marL="1219170" lvl="1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0738192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653667" y="600200"/>
            <a:ext cx="8490400" cy="545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516162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6096000" y="-167"/>
            <a:ext cx="6096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354000" y="1644233"/>
            <a:ext cx="5393600" cy="197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354000" y="3737433"/>
            <a:ext cx="5393600" cy="164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6586000" y="965433"/>
            <a:ext cx="5116000" cy="492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609585" lvl="0" indent="-457189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9950441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415600" y="5640767"/>
            <a:ext cx="7998400" cy="80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609585" lvl="0" indent="-30479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6196599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415600" y="1474833"/>
            <a:ext cx="11360800" cy="2618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415600" y="4202967"/>
            <a:ext cx="11360800" cy="1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609585" lvl="0" indent="-457189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094934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7547784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Title and Content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>
            <a:spLocks noGrp="1"/>
          </p:cNvSpPr>
          <p:nvPr>
            <p:ph type="title"/>
          </p:nvPr>
        </p:nvSpPr>
        <p:spPr>
          <a:xfrm>
            <a:off x="609600" y="274637"/>
            <a:ext cx="10972800" cy="114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body" idx="1"/>
          </p:nvPr>
        </p:nvSpPr>
        <p:spPr>
          <a:xfrm>
            <a:off x="609600" y="1600200"/>
            <a:ext cx="10972800" cy="452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609585" lvl="0" indent="-457189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1pPr>
            <a:lvl2pPr marL="1219170" lvl="1" indent="-457189" algn="l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Char char="○"/>
              <a:defRPr/>
            </a:lvl2pPr>
            <a:lvl3pPr marL="1828754" lvl="2" indent="-457189" algn="l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Char char="■"/>
              <a:defRPr/>
            </a:lvl3pPr>
            <a:lvl4pPr marL="2438339" lvl="3" indent="-457189" algn="l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4pPr>
            <a:lvl5pPr marL="3047924" lvl="4" indent="-457189" algn="l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Char char="○"/>
              <a:defRPr/>
            </a:lvl5pPr>
            <a:lvl6pPr marL="3657509" lvl="5" indent="-457189" algn="l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Char char="■"/>
              <a:defRPr/>
            </a:lvl6pPr>
            <a:lvl7pPr marL="4267093" lvl="6" indent="-457189" algn="l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7pPr>
            <a:lvl8pPr marL="4876678" lvl="7" indent="-457189" algn="l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Char char="○"/>
              <a:defRPr/>
            </a:lvl8pPr>
            <a:lvl9pPr marL="5486263" lvl="8" indent="-457189" algn="l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800" cy="36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0240744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333">
                <a:solidFill>
                  <a:schemeClr val="dk2"/>
                </a:solidFill>
              </a:defRPr>
            </a:lvl1pPr>
            <a:lvl2pPr lvl="1" algn="r">
              <a:buNone/>
              <a:defRPr sz="1333">
                <a:solidFill>
                  <a:schemeClr val="dk2"/>
                </a:solidFill>
              </a:defRPr>
            </a:lvl2pPr>
            <a:lvl3pPr lvl="2" algn="r">
              <a:buNone/>
              <a:defRPr sz="1333">
                <a:solidFill>
                  <a:schemeClr val="dk2"/>
                </a:solidFill>
              </a:defRPr>
            </a:lvl3pPr>
            <a:lvl4pPr lvl="3" algn="r">
              <a:buNone/>
              <a:defRPr sz="1333">
                <a:solidFill>
                  <a:schemeClr val="dk2"/>
                </a:solidFill>
              </a:defRPr>
            </a:lvl4pPr>
            <a:lvl5pPr lvl="4" algn="r">
              <a:buNone/>
              <a:defRPr sz="1333">
                <a:solidFill>
                  <a:schemeClr val="dk2"/>
                </a:solidFill>
              </a:defRPr>
            </a:lvl5pPr>
            <a:lvl6pPr lvl="5" algn="r">
              <a:buNone/>
              <a:defRPr sz="1333">
                <a:solidFill>
                  <a:schemeClr val="dk2"/>
                </a:solidFill>
              </a:defRPr>
            </a:lvl6pPr>
            <a:lvl7pPr lvl="6" algn="r">
              <a:buNone/>
              <a:defRPr sz="1333">
                <a:solidFill>
                  <a:schemeClr val="dk2"/>
                </a:solidFill>
              </a:defRPr>
            </a:lvl7pPr>
            <a:lvl8pPr lvl="7" algn="r">
              <a:buNone/>
              <a:defRPr sz="1333">
                <a:solidFill>
                  <a:schemeClr val="dk2"/>
                </a:solidFill>
              </a:defRPr>
            </a:lvl8pPr>
            <a:lvl9pPr lvl="8" algn="r">
              <a:buNone/>
              <a:defRPr sz="1333">
                <a:solidFill>
                  <a:schemeClr val="dk2"/>
                </a:solidFill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732211540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5"/>
          <p:cNvSpPr txBox="1">
            <a:spLocks noGrp="1"/>
          </p:cNvSpPr>
          <p:nvPr>
            <p:ph type="title"/>
          </p:nvPr>
        </p:nvSpPr>
        <p:spPr>
          <a:xfrm>
            <a:off x="415600" y="593366"/>
            <a:ext cx="11360800" cy="1978383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/>
            <a:br>
              <a:rPr lang="en" sz="3600" b="1" i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en" sz="3600" b="1" i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en" sz="3600" b="1" i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en" sz="3600" b="1" i="1" dirty="0">
                <a:solidFill>
                  <a:srgbClr val="C00000"/>
                </a:solidFill>
              </a:rPr>
              <a:t>Garrard Middle School Archery</a:t>
            </a:r>
            <a:br>
              <a:rPr lang="en" sz="3600" b="1" i="1" dirty="0">
                <a:solidFill>
                  <a:srgbClr val="C00000"/>
                </a:solidFill>
              </a:rPr>
            </a:br>
            <a:r>
              <a:rPr lang="en" sz="3600" b="1" i="1" dirty="0">
                <a:solidFill>
                  <a:srgbClr val="C00000"/>
                </a:solidFill>
              </a:rPr>
              <a:t>2025</a:t>
            </a:r>
            <a:endParaRPr sz="3600" b="1" i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5"/>
          <p:cNvSpPr txBox="1">
            <a:spLocks noGrp="1"/>
          </p:cNvSpPr>
          <p:nvPr>
            <p:ph type="body" idx="1"/>
          </p:nvPr>
        </p:nvSpPr>
        <p:spPr>
          <a:xfrm>
            <a:off x="415600" y="357190"/>
            <a:ext cx="11360800" cy="4886324"/>
          </a:xfrm>
          <a:prstGeom prst="rect">
            <a:avLst/>
          </a:prstGeom>
        </p:spPr>
        <p:txBody>
          <a:bodyPr spcFirstLastPara="1" wrap="square" lIns="121900" tIns="121900" rIns="121900" bIns="121900" numCol="3" anchor="t" anchorCtr="0">
            <a:noAutofit/>
          </a:bodyPr>
          <a:lstStyle/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William Ballard</a:t>
            </a:r>
          </a:p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Kinley Banta</a:t>
            </a:r>
          </a:p>
          <a:p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Brantlee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Barnes</a:t>
            </a:r>
          </a:p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Zoe Black</a:t>
            </a:r>
          </a:p>
          <a:p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Kinslee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Burgess</a:t>
            </a:r>
          </a:p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Cody Cunningham</a:t>
            </a:r>
          </a:p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Willow Downing</a:t>
            </a:r>
          </a:p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Jenna Forsyth</a:t>
            </a:r>
          </a:p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Ally Gaffney</a:t>
            </a:r>
          </a:p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Skylar Gamble</a:t>
            </a:r>
          </a:p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Liam Husband</a:t>
            </a:r>
          </a:p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Ashton Jennings</a:t>
            </a:r>
          </a:p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Addison Kidwell</a:t>
            </a:r>
          </a:p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Hailey Kilbourn</a:t>
            </a:r>
          </a:p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Tristan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Kobernick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Elijah Lamb</a:t>
            </a:r>
          </a:p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AJ Poynter</a:t>
            </a:r>
          </a:p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Gunner Roller</a:t>
            </a:r>
          </a:p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Lillian Russel</a:t>
            </a:r>
          </a:p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Natalee Stipe</a:t>
            </a:r>
          </a:p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Kaiden Thorne</a:t>
            </a:r>
          </a:p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Conner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Vanwinkle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CJ Walker</a:t>
            </a:r>
          </a:p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Kaitlyn Wells</a:t>
            </a:r>
          </a:p>
          <a:p>
            <a:pPr marL="152396" indent="0">
              <a:buNone/>
            </a:pP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93657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5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/>
            <a:r>
              <a:rPr lang="en" sz="3200" b="1" i="1" dirty="0"/>
              <a:t>Garrar</a:t>
            </a:r>
            <a:r>
              <a:rPr lang="en-US" sz="3200" b="1" i="1" dirty="0"/>
              <a:t>d Middle School</a:t>
            </a:r>
            <a:br>
              <a:rPr lang="en-US" sz="3200" b="1" i="1" dirty="0"/>
            </a:br>
            <a:r>
              <a:rPr lang="en-US" sz="3200" b="1" i="1" dirty="0"/>
              <a:t>Competition Results</a:t>
            </a:r>
            <a:endParaRPr sz="3200" b="1" i="1" dirty="0"/>
          </a:p>
        </p:txBody>
      </p:sp>
      <p:sp>
        <p:nvSpPr>
          <p:cNvPr id="65" name="Google Shape;65;p15"/>
          <p:cNvSpPr txBox="1">
            <a:spLocks noGrp="1"/>
          </p:cNvSpPr>
          <p:nvPr>
            <p:ph type="body" idx="1"/>
          </p:nvPr>
        </p:nvSpPr>
        <p:spPr>
          <a:xfrm>
            <a:off x="415600" y="1709433"/>
            <a:ext cx="11360800" cy="4555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/>
          <a:p>
            <a:pPr marL="152396" indent="0" algn="ctr">
              <a:buNone/>
            </a:pP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State Competition</a:t>
            </a:r>
          </a:p>
          <a:p>
            <a:r>
              <a:rPr lang="en-US" sz="3133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Team</a:t>
            </a:r>
          </a:p>
          <a:p>
            <a:pPr lvl="1"/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200" baseline="30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nd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place in 3D &amp; 5</a:t>
            </a:r>
            <a:r>
              <a:rPr lang="en-US" sz="3200" baseline="30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place in Bullseye</a:t>
            </a:r>
          </a:p>
          <a:p>
            <a:r>
              <a:rPr lang="en-US" sz="32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Individual</a:t>
            </a:r>
          </a:p>
          <a:p>
            <a:pPr lvl="1"/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CJ Walker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1</a:t>
            </a:r>
            <a:r>
              <a:rPr lang="en-US" sz="3200" baseline="30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 3D &amp; 4</a:t>
            </a:r>
            <a:r>
              <a:rPr lang="en-US" sz="3200" baseline="30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place in Bullseye</a:t>
            </a:r>
          </a:p>
          <a:p>
            <a:pPr lvl="1"/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 Lamb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3</a:t>
            </a:r>
            <a:r>
              <a:rPr lang="en-US" sz="3200" baseline="30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rd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place in 3D</a:t>
            </a:r>
          </a:p>
          <a:p>
            <a:pPr marL="0" indent="0" algn="ctr">
              <a:buNone/>
            </a:pPr>
            <a:endParaRPr lang="en-US" sz="5400" b="1" i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98628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5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/>
            <a:r>
              <a:rPr lang="en" sz="3200" b="1" i="1" dirty="0"/>
              <a:t>Garrar</a:t>
            </a:r>
            <a:r>
              <a:rPr lang="en-US" sz="3200" b="1" i="1" dirty="0"/>
              <a:t>d Middle School</a:t>
            </a:r>
            <a:br>
              <a:rPr lang="en-US" sz="3200" b="1" i="1" dirty="0"/>
            </a:br>
            <a:r>
              <a:rPr lang="en-US" sz="3200" b="1" i="1" dirty="0"/>
              <a:t>Competition Results</a:t>
            </a:r>
            <a:endParaRPr sz="3200" b="1" i="1" dirty="0"/>
          </a:p>
        </p:txBody>
      </p:sp>
      <p:sp>
        <p:nvSpPr>
          <p:cNvPr id="65" name="Google Shape;65;p15"/>
          <p:cNvSpPr txBox="1">
            <a:spLocks noGrp="1"/>
          </p:cNvSpPr>
          <p:nvPr>
            <p:ph type="body" idx="1"/>
          </p:nvPr>
        </p:nvSpPr>
        <p:spPr>
          <a:xfrm>
            <a:off x="415600" y="1709433"/>
            <a:ext cx="11360800" cy="4555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/>
          <a:p>
            <a:pPr marL="152396" indent="0" algn="ctr">
              <a:buNone/>
            </a:pP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National Competition</a:t>
            </a:r>
          </a:p>
          <a:p>
            <a:r>
              <a:rPr lang="en-US" sz="32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Team</a:t>
            </a:r>
          </a:p>
          <a:p>
            <a:pPr lvl="1"/>
            <a:r>
              <a:rPr lang="en-US" sz="32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25</a:t>
            </a:r>
            <a:r>
              <a:rPr lang="en-US" sz="3267" baseline="30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32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out of 252 in Bullseye</a:t>
            </a:r>
          </a:p>
          <a:p>
            <a:pPr lvl="1"/>
            <a:r>
              <a:rPr lang="en-US" sz="32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r>
              <a:rPr lang="en-US" sz="3267" baseline="30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32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out of 152 in 3D</a:t>
            </a:r>
          </a:p>
          <a:p>
            <a:r>
              <a:rPr lang="en-US" sz="32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Individual</a:t>
            </a:r>
          </a:p>
          <a:p>
            <a:pPr lvl="1"/>
            <a:r>
              <a:rPr lang="en-US" sz="3267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 Lamb </a:t>
            </a:r>
            <a:r>
              <a:rPr lang="en-US" sz="32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1</a:t>
            </a:r>
            <a:r>
              <a:rPr lang="en-US" sz="3267" baseline="30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</a:t>
            </a:r>
            <a:r>
              <a:rPr lang="en-US" sz="32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place in 3D</a:t>
            </a:r>
          </a:p>
          <a:p>
            <a:pPr lvl="1"/>
            <a:r>
              <a:rPr lang="en-US" sz="3267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CJ Walker </a:t>
            </a:r>
            <a:r>
              <a:rPr lang="en-US" sz="32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2</a:t>
            </a:r>
            <a:r>
              <a:rPr lang="en-US" sz="3267" baseline="30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nd</a:t>
            </a:r>
            <a:r>
              <a:rPr lang="en-US" sz="32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place in 3D &amp; 4</a:t>
            </a:r>
            <a:r>
              <a:rPr lang="en-US" sz="3267" baseline="30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32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place in Bullseye</a:t>
            </a:r>
          </a:p>
          <a:p>
            <a:pPr marL="0" indent="0" algn="ctr">
              <a:buNone/>
            </a:pPr>
            <a:endParaRPr lang="en-US" sz="5400" b="1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26945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5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/>
            <a:r>
              <a:rPr lang="en" sz="3200" b="1" i="1" dirty="0"/>
              <a:t>Garrar</a:t>
            </a:r>
            <a:r>
              <a:rPr lang="en-US" sz="3200" b="1" i="1" dirty="0"/>
              <a:t>d Middle School</a:t>
            </a:r>
            <a:br>
              <a:rPr lang="en-US" sz="3200" b="1" i="1" dirty="0"/>
            </a:br>
            <a:r>
              <a:rPr lang="en-US" sz="3200" b="1" i="1" dirty="0"/>
              <a:t>Competition Results</a:t>
            </a:r>
            <a:endParaRPr sz="3200" b="1" i="1" dirty="0"/>
          </a:p>
        </p:txBody>
      </p:sp>
      <p:sp>
        <p:nvSpPr>
          <p:cNvPr id="65" name="Google Shape;65;p15"/>
          <p:cNvSpPr txBox="1">
            <a:spLocks noGrp="1"/>
          </p:cNvSpPr>
          <p:nvPr>
            <p:ph type="body" idx="1"/>
          </p:nvPr>
        </p:nvSpPr>
        <p:spPr>
          <a:xfrm>
            <a:off x="415600" y="1709433"/>
            <a:ext cx="11360800" cy="4555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/>
          <a:p>
            <a:pPr marL="152396" indent="0" algn="ctr">
              <a:buNone/>
            </a:pP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World Competition</a:t>
            </a:r>
          </a:p>
          <a:p>
            <a:r>
              <a:rPr lang="en-US" sz="32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Team</a:t>
            </a:r>
          </a:p>
          <a:p>
            <a:pPr lvl="1"/>
            <a:r>
              <a:rPr lang="en-US" sz="32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r>
              <a:rPr lang="en-US" sz="3267" baseline="30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32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out of 60 in Bullseye</a:t>
            </a:r>
          </a:p>
          <a:p>
            <a:pPr lvl="1"/>
            <a:r>
              <a:rPr lang="en-US" sz="32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sz="3267" baseline="30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32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out of 62 in 3D</a:t>
            </a:r>
          </a:p>
          <a:p>
            <a:r>
              <a:rPr lang="en-US" sz="32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Individual</a:t>
            </a:r>
          </a:p>
          <a:p>
            <a:pPr lvl="1"/>
            <a:r>
              <a:rPr lang="en-US" sz="3267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 Lamb </a:t>
            </a:r>
            <a:r>
              <a:rPr lang="en-US" sz="32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2</a:t>
            </a:r>
            <a:r>
              <a:rPr lang="en-US" sz="3267" baseline="30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nd</a:t>
            </a:r>
            <a:r>
              <a:rPr lang="en-US" sz="32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place in 3D</a:t>
            </a:r>
          </a:p>
          <a:p>
            <a:pPr marL="0" indent="0" algn="ctr">
              <a:buNone/>
            </a:pPr>
            <a:endParaRPr lang="en-US" sz="5400" b="1" i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4633905"/>
      </p:ext>
    </p:extLst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167</Words>
  <Application>Microsoft Office PowerPoint</Application>
  <PresentationFormat>Widescreen</PresentationFormat>
  <Paragraphs>47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Times New Roman</vt:lpstr>
      <vt:lpstr>Simple Light</vt:lpstr>
      <vt:lpstr>   Garrard Middle School Archery 2025</vt:lpstr>
      <vt:lpstr>PowerPoint Presentation</vt:lpstr>
      <vt:lpstr>Garrard Middle School Competition Results</vt:lpstr>
      <vt:lpstr>Garrard Middle School Competition Results</vt:lpstr>
      <vt:lpstr>Garrard Middle School Competition Results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Garrard Middle School Archery 2025</dc:title>
  <dc:creator>Stull, Kevin</dc:creator>
  <cp:lastModifiedBy>Stull, Kevin</cp:lastModifiedBy>
  <cp:revision>1</cp:revision>
  <dcterms:created xsi:type="dcterms:W3CDTF">2025-08-21T10:10:11Z</dcterms:created>
  <dcterms:modified xsi:type="dcterms:W3CDTF">2025-08-21T10:12:00Z</dcterms:modified>
</cp:coreProperties>
</file>