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2684715.46</c:v>
                </c:pt>
                <c:pt idx="1">
                  <c:v>0</c:v>
                </c:pt>
                <c:pt idx="2">
                  <c:v>6738.33</c:v>
                </c:pt>
                <c:pt idx="3">
                  <c:v>24221.48</c:v>
                </c:pt>
                <c:pt idx="4">
                  <c:v>13003.68</c:v>
                </c:pt>
                <c:pt idx="5">
                  <c:v>739457</c:v>
                </c:pt>
                <c:pt idx="6">
                  <c:v>1140.99</c:v>
                </c:pt>
                <c:pt idx="7">
                  <c:v>27390.84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553170.66</c:v>
                </c:pt>
                <c:pt idx="1">
                  <c:v>180946.65</c:v>
                </c:pt>
                <c:pt idx="2">
                  <c:v>14366.04</c:v>
                </c:pt>
                <c:pt idx="3">
                  <c:v>68758.570000000007</c:v>
                </c:pt>
                <c:pt idx="4">
                  <c:v>99926.26</c:v>
                </c:pt>
                <c:pt idx="5">
                  <c:v>38918.51</c:v>
                </c:pt>
                <c:pt idx="6">
                  <c:v>162859.38</c:v>
                </c:pt>
                <c:pt idx="7">
                  <c:v>165997.34</c:v>
                </c:pt>
                <c:pt idx="8">
                  <c:v>1690.57</c:v>
                </c:pt>
                <c:pt idx="9">
                  <c:v>18522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November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November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$7,399,878.46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November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$7,972,579.21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November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$3,496,667.78</a:t>
            </a:r>
          </a:p>
          <a:p>
            <a:r>
              <a:rPr lang="en-US" dirty="0"/>
              <a:t>Special Fund - $1,078,911.66</a:t>
            </a:r>
          </a:p>
          <a:p>
            <a:r>
              <a:rPr lang="en-US" dirty="0"/>
              <a:t>Food Service - $145,000.00</a:t>
            </a:r>
          </a:p>
          <a:p>
            <a:r>
              <a:rPr lang="en-US" dirty="0"/>
              <a:t>Child Care - $11,384.32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November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$3,600,523.13</a:t>
            </a:r>
          </a:p>
          <a:p>
            <a:r>
              <a:rPr lang="en-US" dirty="0"/>
              <a:t>Special Fund - $128,685.84</a:t>
            </a:r>
          </a:p>
          <a:p>
            <a:r>
              <a:rPr lang="en-US" dirty="0"/>
              <a:t>Food Service - $156,677.95</a:t>
            </a:r>
          </a:p>
          <a:p>
            <a:r>
              <a:rPr lang="en-US" dirty="0"/>
              <a:t>Childcare - $10,052.67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November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$1,305,159.09</a:t>
            </a:r>
          </a:p>
          <a:p>
            <a:r>
              <a:rPr lang="en-US" dirty="0"/>
              <a:t>Special Fund - $321,460.75</a:t>
            </a:r>
          </a:p>
          <a:p>
            <a:r>
              <a:rPr lang="en-US" dirty="0"/>
              <a:t>Debt Service- $63,282.00</a:t>
            </a:r>
          </a:p>
          <a:p>
            <a:r>
              <a:rPr lang="en-US" dirty="0"/>
              <a:t>Food Service - $139,236.15</a:t>
            </a:r>
          </a:p>
          <a:p>
            <a:r>
              <a:rPr lang="en-US" dirty="0"/>
              <a:t>Child Care - $17,445.32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November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$1,247,996.25</a:t>
            </a:r>
          </a:p>
          <a:p>
            <a:r>
              <a:rPr lang="en-US" dirty="0"/>
              <a:t>Special Fund - $308,114.55</a:t>
            </a:r>
          </a:p>
          <a:p>
            <a:r>
              <a:rPr lang="en-US" dirty="0"/>
              <a:t>Food Service - $245,109.67</a:t>
            </a:r>
          </a:p>
          <a:p>
            <a:r>
              <a:rPr lang="en-US" dirty="0"/>
              <a:t>Child Care - $15,059.87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$3,496,667.78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9538892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412651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$1,305,159.09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2678</TotalTime>
  <Words>139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November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75</cp:revision>
  <cp:lastPrinted>2025-09-03T13:15:37Z</cp:lastPrinted>
  <dcterms:created xsi:type="dcterms:W3CDTF">2021-03-04T14:20:50Z</dcterms:created>
  <dcterms:modified xsi:type="dcterms:W3CDTF">2025-12-03T14:59:58Z</dcterms:modified>
</cp:coreProperties>
</file>