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embeddedFontLst>
    <p:embeddedFont>
      <p:font typeface="Graduate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Graduate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2c38f89329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2c38f89329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2c38f8932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2c38f8932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25be5b4178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25be5b4178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Outside exterior of the two new health science classrooms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25be5b4178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25be5b4178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New ADA </a:t>
            </a:r>
            <a:r>
              <a:rPr lang="en"/>
              <a:t>accessible</a:t>
            </a:r>
            <a:r>
              <a:rPr lang="en"/>
              <a:t> south entrance 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25be5b4178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25be5b417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Inside the new south side Health Science Classroom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25be5b4178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25be5b417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Inside new north side health science classroom. Also the person standing in the photo is a graduate of The Central Academy and is </a:t>
            </a:r>
            <a:r>
              <a:rPr lang="en"/>
              <a:t>working</a:t>
            </a:r>
            <a:r>
              <a:rPr lang="en"/>
              <a:t> for Perfection Heating and Air. Nic </a:t>
            </a:r>
            <a:r>
              <a:rPr lang="en"/>
              <a:t>Schneider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25be5b4178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25be5b417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Office #1 for Health Science teacher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25be5b4178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25be5b417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Office</a:t>
            </a:r>
            <a:r>
              <a:rPr lang="en"/>
              <a:t> #2 for Health Science teachers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25be5b4178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25be5b4178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CTE Hallway renovation to the student restrooms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25be5b4178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25be5b4178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state of restroom renovation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5B0F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800" y="96175"/>
            <a:ext cx="7646125" cy="4947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575" y="98775"/>
            <a:ext cx="2211275" cy="494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6875" y="788675"/>
            <a:ext cx="4753925" cy="310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ctrTitle"/>
          </p:nvPr>
        </p:nvSpPr>
        <p:spPr>
          <a:xfrm>
            <a:off x="311700" y="1997175"/>
            <a:ext cx="8520600" cy="262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5B0F00"/>
                </a:solidFill>
                <a:latin typeface="Graduate"/>
                <a:ea typeface="Graduate"/>
                <a:cs typeface="Graduate"/>
                <a:sym typeface="Graduate"/>
              </a:rPr>
              <a:t>HCHS CTE Construction Project </a:t>
            </a:r>
            <a:endParaRPr sz="4800">
              <a:solidFill>
                <a:srgbClr val="5B0F00"/>
              </a:solidFill>
              <a:latin typeface="Graduate"/>
              <a:ea typeface="Graduate"/>
              <a:cs typeface="Graduate"/>
              <a:sym typeface="Graduat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5B0F00"/>
              </a:solidFill>
            </a:endParaRPr>
          </a:p>
        </p:txBody>
      </p:sp>
      <p:pic>
        <p:nvPicPr>
          <p:cNvPr id="66" name="Google Shape;66;p15" title="Mascot_Go Colonel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600" y="152400"/>
            <a:ext cx="2498908" cy="169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14758" y="152400"/>
            <a:ext cx="1692375" cy="169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1325" y="3919400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1325" y="3909375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1350" y="3909400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1500" y="3869275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0" name="Google Shape;10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3187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3869275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59650" y="0"/>
            <a:ext cx="4224730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3869275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1375" y="3909400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1325" y="3919400"/>
            <a:ext cx="845251" cy="10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