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B32F53C-B6BA-48A1-9C8B-21CC632A343B}">
  <a:tblStyle styleId="{2B32F53C-B6BA-48A1-9C8B-21CC632A343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7F1285CA-9027-409D-B22C-3CD6F29C26F5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{2B32F53C-B6BA-48A1-9C8B-21CC632A343B}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6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May 2025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Created 5/13/25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Attendance Rates</a:t>
            </a:r>
            <a:endParaRPr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55" name="Google Shape;555;p57"/>
          <p:cNvGraphicFramePr/>
          <p:nvPr/>
        </p:nvGraphicFramePr>
        <p:xfrm>
          <a:off x="14288" y="1425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{7F1285CA-9027-409D-B22C-3CD6F29C26F5}</a:tableStyleId>
              </a:tblPr>
              <a:tblGrid>
                <a:gridCol w="1209675"/>
                <a:gridCol w="723900"/>
                <a:gridCol w="742950"/>
                <a:gridCol w="695325"/>
                <a:gridCol w="695325"/>
                <a:gridCol w="695325"/>
                <a:gridCol w="695325"/>
                <a:gridCol w="695325"/>
                <a:gridCol w="695325"/>
                <a:gridCol w="533400"/>
                <a:gridCol w="695325"/>
                <a:gridCol w="542925"/>
                <a:gridCol w="495300"/>
              </a:tblGrid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Attendance Percentage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1 %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2 %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3 %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4 %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5 %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6 %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7 %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8 %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Change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9 %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Change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Total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95.69%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93.87%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93.86%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93.85%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92.83%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90.20%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92.10%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92.55%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0.45%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94.71%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2.16%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93.12%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94.57%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93.13%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92.73%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92.96%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92.56%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89.58%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91.53%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92.05%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0.52%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94.17%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2.12%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92.39%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93.72%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91.05%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89.98%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91.17%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89.81%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88.25%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90.63%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89.84%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-0.79%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89.90%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0.06%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90.56%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94.77%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92.76%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92.31%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92.32%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91.77%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89.42%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91.36%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91.55%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0.19%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93.01%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1.46%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92.03%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58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Rates</a:t>
            </a:r>
            <a:endParaRPr/>
          </a:p>
        </p:txBody>
      </p:sp>
      <p:grpSp>
        <p:nvGrpSpPr>
          <p:cNvPr id="561" name="Google Shape;561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2" name="Google Shape;562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3" name="Google Shape;563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4" name="Google Shape;564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5" name="Google Shape;565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6" name="Google Shape;566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7" name="Google Shape;567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68" name="Google Shape;568;p58"/>
          <p:cNvGraphicFramePr/>
          <p:nvPr/>
        </p:nvGraphicFramePr>
        <p:xfrm>
          <a:off x="152400" y="1704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{7F1285CA-9027-409D-B22C-3CD6F29C26F5}</a:tableStyleId>
              </a:tblPr>
              <a:tblGrid>
                <a:gridCol w="1119650"/>
                <a:gridCol w="843375"/>
                <a:gridCol w="843375"/>
                <a:gridCol w="843375"/>
                <a:gridCol w="843375"/>
                <a:gridCol w="843375"/>
                <a:gridCol w="843375"/>
                <a:gridCol w="843375"/>
                <a:gridCol w="843375"/>
                <a:gridCol w="843375"/>
              </a:tblGrid>
              <a:tr h="742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Monthly Enrollment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2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3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5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6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7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8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Month 9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8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405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400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403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401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408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412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412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409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407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8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217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216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215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213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212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212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212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206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204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8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315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308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309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305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309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307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307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307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303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8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937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927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919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929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922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