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5"/>
  </p:notesMasterIdLst>
  <p:sldIdLst>
    <p:sldId id="261" r:id="rId2"/>
    <p:sldId id="262" r:id="rId3"/>
    <p:sldId id="263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9" d="100"/>
          <a:sy n="89" d="100"/>
        </p:scale>
        <p:origin x="21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129B59-A311-4F7C-85C1-8E1017AF3D81}" type="datetimeFigureOut">
              <a:rPr lang="en-US" smtClean="0"/>
              <a:t>5/21/2026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459FC8-C78B-42A1-8285-A9C744EC2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80533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>
          <a:extLst>
            <a:ext uri="{FF2B5EF4-FFF2-40B4-BE49-F238E27FC236}">
              <a16:creationId xmlns:a16="http://schemas.microsoft.com/office/drawing/2014/main" id="{5F4D8633-CB40-B900-5D5B-CE29029723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15bc8786ece_0_50:notes">
            <a:extLst>
              <a:ext uri="{FF2B5EF4-FFF2-40B4-BE49-F238E27FC236}">
                <a16:creationId xmlns:a16="http://schemas.microsoft.com/office/drawing/2014/main" id="{8B6E224C-FCFC-4998-B884-074A69A70A2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15bc8786ece_0_50:notes">
            <a:extLst>
              <a:ext uri="{FF2B5EF4-FFF2-40B4-BE49-F238E27FC236}">
                <a16:creationId xmlns:a16="http://schemas.microsoft.com/office/drawing/2014/main" id="{BC0E393B-1BF3-3E25-D890-C9FDC2DE756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983660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>
          <a:extLst>
            <a:ext uri="{FF2B5EF4-FFF2-40B4-BE49-F238E27FC236}">
              <a16:creationId xmlns:a16="http://schemas.microsoft.com/office/drawing/2014/main" id="{5F4D8633-CB40-B900-5D5B-CE29029723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15bc8786ece_0_50:notes">
            <a:extLst>
              <a:ext uri="{FF2B5EF4-FFF2-40B4-BE49-F238E27FC236}">
                <a16:creationId xmlns:a16="http://schemas.microsoft.com/office/drawing/2014/main" id="{8B6E224C-FCFC-4998-B884-074A69A70A2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15bc8786ece_0_50:notes">
            <a:extLst>
              <a:ext uri="{FF2B5EF4-FFF2-40B4-BE49-F238E27FC236}">
                <a16:creationId xmlns:a16="http://schemas.microsoft.com/office/drawing/2014/main" id="{BC0E393B-1BF3-3E25-D890-C9FDC2DE756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452821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>
          <a:extLst>
            <a:ext uri="{FF2B5EF4-FFF2-40B4-BE49-F238E27FC236}">
              <a16:creationId xmlns:a16="http://schemas.microsoft.com/office/drawing/2014/main" id="{5F4D8633-CB40-B900-5D5B-CE29029723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15bc8786ece_0_50:notes">
            <a:extLst>
              <a:ext uri="{FF2B5EF4-FFF2-40B4-BE49-F238E27FC236}">
                <a16:creationId xmlns:a16="http://schemas.microsoft.com/office/drawing/2014/main" id="{8B6E224C-FCFC-4998-B884-074A69A70A2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15bc8786ece_0_50:notes">
            <a:extLst>
              <a:ext uri="{FF2B5EF4-FFF2-40B4-BE49-F238E27FC236}">
                <a16:creationId xmlns:a16="http://schemas.microsoft.com/office/drawing/2014/main" id="{BC0E393B-1BF3-3E25-D890-C9FDC2DE756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544780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003887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085650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415600" y="740800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415600" y="1852800"/>
            <a:ext cx="3744000" cy="423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1pPr>
            <a:lvl2pPr marL="1219170" lvl="1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38485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653667" y="600200"/>
            <a:ext cx="84904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58678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6096000" y="-167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354000" y="1644233"/>
            <a:ext cx="53936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354000" y="3737433"/>
            <a:ext cx="53936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6586000" y="965433"/>
            <a:ext cx="5116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17985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415600" y="5640767"/>
            <a:ext cx="7998400" cy="8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609585" lvl="0" indent="-30479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672786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415600" y="1474833"/>
            <a:ext cx="113608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415600" y="4202967"/>
            <a:ext cx="113608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57189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937386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591336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Title and Content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609600" y="274637"/>
            <a:ext cx="10972800" cy="11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609600" y="1600200"/>
            <a:ext cx="10972800" cy="452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609585" lvl="0" indent="-457189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1pPr>
            <a:lvl2pPr marL="1219170" lvl="1" indent="-457189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2pPr>
            <a:lvl3pPr marL="1828754" lvl="2" indent="-457189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/>
            </a:lvl3pPr>
            <a:lvl4pPr marL="2438339" lvl="3" indent="-457189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4pPr>
            <a:lvl5pPr marL="3047924" lvl="4" indent="-457189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5pPr>
            <a:lvl6pPr marL="3657509" lvl="5" indent="-457189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/>
            </a:lvl6pPr>
            <a:lvl7pPr marL="4267093" lvl="6" indent="-457189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7pPr>
            <a:lvl8pPr marL="4876678" lvl="7" indent="-457189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8pPr>
            <a:lvl9pPr marL="5486263" lvl="8" indent="-457189" algn="l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601102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333">
                <a:solidFill>
                  <a:schemeClr val="dk2"/>
                </a:solidFill>
              </a:defRPr>
            </a:lvl1pPr>
            <a:lvl2pPr lvl="1" algn="r">
              <a:buNone/>
              <a:defRPr sz="1333">
                <a:solidFill>
                  <a:schemeClr val="dk2"/>
                </a:solidFill>
              </a:defRPr>
            </a:lvl2pPr>
            <a:lvl3pPr lvl="2" algn="r">
              <a:buNone/>
              <a:defRPr sz="1333">
                <a:solidFill>
                  <a:schemeClr val="dk2"/>
                </a:solidFill>
              </a:defRPr>
            </a:lvl3pPr>
            <a:lvl4pPr lvl="3" algn="r">
              <a:buNone/>
              <a:defRPr sz="1333">
                <a:solidFill>
                  <a:schemeClr val="dk2"/>
                </a:solidFill>
              </a:defRPr>
            </a:lvl4pPr>
            <a:lvl5pPr lvl="4" algn="r">
              <a:buNone/>
              <a:defRPr sz="1333">
                <a:solidFill>
                  <a:schemeClr val="dk2"/>
                </a:solidFill>
              </a:defRPr>
            </a:lvl5pPr>
            <a:lvl6pPr lvl="5" algn="r">
              <a:buNone/>
              <a:defRPr sz="1333">
                <a:solidFill>
                  <a:schemeClr val="dk2"/>
                </a:solidFill>
              </a:defRPr>
            </a:lvl6pPr>
            <a:lvl7pPr lvl="6" algn="r">
              <a:buNone/>
              <a:defRPr sz="1333">
                <a:solidFill>
                  <a:schemeClr val="dk2"/>
                </a:solidFill>
              </a:defRPr>
            </a:lvl7pPr>
            <a:lvl8pPr lvl="7" algn="r">
              <a:buNone/>
              <a:defRPr sz="1333">
                <a:solidFill>
                  <a:schemeClr val="dk2"/>
                </a:solidFill>
              </a:defRPr>
            </a:lvl8pPr>
            <a:lvl9pPr lvl="8" algn="r">
              <a:buNone/>
              <a:defRPr sz="1333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93424757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3">
          <a:extLst>
            <a:ext uri="{FF2B5EF4-FFF2-40B4-BE49-F238E27FC236}">
              <a16:creationId xmlns:a16="http://schemas.microsoft.com/office/drawing/2014/main" id="{CEA5A279-4F95-F412-084E-BCC647275E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5">
            <a:extLst>
              <a:ext uri="{FF2B5EF4-FFF2-40B4-BE49-F238E27FC236}">
                <a16:creationId xmlns:a16="http://schemas.microsoft.com/office/drawing/2014/main" id="{AB7161FC-CF10-9696-6E71-ECD6255CE5A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/>
            <a:r>
              <a:rPr lang="en" sz="4000" b="1" i="1" dirty="0">
                <a:solidFill>
                  <a:srgbClr val="C00000"/>
                </a:solidFill>
              </a:rPr>
              <a:t>Governor’s Schol</a:t>
            </a:r>
            <a:r>
              <a:rPr lang="en-US" sz="4000" b="1" i="1" dirty="0" err="1">
                <a:solidFill>
                  <a:srgbClr val="C00000"/>
                </a:solidFill>
              </a:rPr>
              <a:t>ars</a:t>
            </a:r>
            <a:r>
              <a:rPr lang="en-US" sz="4000" b="1" i="1" dirty="0">
                <a:solidFill>
                  <a:srgbClr val="C00000"/>
                </a:solidFill>
              </a:rPr>
              <a:t> Program</a:t>
            </a:r>
            <a:br>
              <a:rPr lang="en-US" sz="4000" b="1" i="1" dirty="0">
                <a:solidFill>
                  <a:srgbClr val="C00000"/>
                </a:solidFill>
              </a:rPr>
            </a:br>
            <a:r>
              <a:rPr lang="en-US" sz="4000" b="1" i="1" dirty="0">
                <a:solidFill>
                  <a:srgbClr val="C00000"/>
                </a:solidFill>
              </a:rPr>
              <a:t>Summer 2026</a:t>
            </a:r>
            <a:br>
              <a:rPr lang="en-US" sz="4000" b="1" i="1" dirty="0">
                <a:solidFill>
                  <a:srgbClr val="C00000"/>
                </a:solidFill>
              </a:rPr>
            </a:br>
            <a:br>
              <a:rPr lang="en-US" sz="4000" b="1" i="1" dirty="0">
                <a:solidFill>
                  <a:srgbClr val="C00000"/>
                </a:solidFill>
              </a:rPr>
            </a:br>
            <a:endParaRPr sz="4000" b="1" i="1" dirty="0">
              <a:solidFill>
                <a:srgbClr val="C00000"/>
              </a:solidFill>
            </a:endParaRPr>
          </a:p>
        </p:txBody>
      </p:sp>
      <p:sp>
        <p:nvSpPr>
          <p:cNvPr id="65" name="Google Shape;65;p15">
            <a:extLst>
              <a:ext uri="{FF2B5EF4-FFF2-40B4-BE49-F238E27FC236}">
                <a16:creationId xmlns:a16="http://schemas.microsoft.com/office/drawing/2014/main" id="{74308B15-EFAC-806D-CE45-B6ACA53C0D5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451459" y="2556598"/>
            <a:ext cx="11360800" cy="4555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/>
          <a:p>
            <a:pPr marL="380990" indent="-380990"/>
            <a:endParaRPr lang="en-US" sz="2000" b="1" dirty="0">
              <a:solidFill>
                <a:schemeClr val="dk1"/>
              </a:solidFill>
            </a:endParaRPr>
          </a:p>
          <a:p>
            <a:pPr marL="0" indent="0">
              <a:buNone/>
            </a:pPr>
            <a:endParaRPr lang="en-US" sz="3200" b="1" dirty="0">
              <a:solidFill>
                <a:schemeClr val="dk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EF6EF47-8047-4BF7-9DAB-D5CA9F7CC096}"/>
              </a:ext>
            </a:extLst>
          </p:cNvPr>
          <p:cNvSpPr txBox="1"/>
          <p:nvPr/>
        </p:nvSpPr>
        <p:spPr>
          <a:xfrm>
            <a:off x="1228165" y="2267174"/>
            <a:ext cx="973567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3600" b="1" dirty="0"/>
              <a:t>Walker Morris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endParaRPr lang="en-US" sz="3600" b="1" dirty="0"/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3600" b="1" dirty="0"/>
              <a:t>Elijah </a:t>
            </a:r>
            <a:r>
              <a:rPr lang="en-US" sz="3600" b="1" dirty="0" err="1"/>
              <a:t>Pevley</a:t>
            </a:r>
            <a:endParaRPr lang="en-US" sz="3600" b="1" dirty="0"/>
          </a:p>
          <a:p>
            <a:pPr marL="571500" indent="-571500">
              <a:buFont typeface="Wingdings" panose="05000000000000000000" pitchFamily="2" charset="2"/>
              <a:buChar char="Ø"/>
            </a:pPr>
            <a:endParaRPr lang="en-US" sz="3600" b="1" dirty="0"/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3600" b="1" dirty="0"/>
              <a:t>Parker </a:t>
            </a:r>
            <a:r>
              <a:rPr lang="en-US" sz="3600" b="1" dirty="0" err="1"/>
              <a:t>Woolums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4214277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3">
          <a:extLst>
            <a:ext uri="{FF2B5EF4-FFF2-40B4-BE49-F238E27FC236}">
              <a16:creationId xmlns:a16="http://schemas.microsoft.com/office/drawing/2014/main" id="{CEA5A279-4F95-F412-084E-BCC647275E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5">
            <a:extLst>
              <a:ext uri="{FF2B5EF4-FFF2-40B4-BE49-F238E27FC236}">
                <a16:creationId xmlns:a16="http://schemas.microsoft.com/office/drawing/2014/main" id="{AB7161FC-CF10-9696-6E71-ECD6255CE5A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/>
            <a:r>
              <a:rPr lang="en" sz="4000" b="1" i="1" dirty="0">
                <a:solidFill>
                  <a:srgbClr val="C00000"/>
                </a:solidFill>
              </a:rPr>
              <a:t>Governor’s Scho</a:t>
            </a:r>
            <a:r>
              <a:rPr lang="en-US" sz="4000" b="1" i="1" dirty="0" err="1">
                <a:solidFill>
                  <a:srgbClr val="C00000"/>
                </a:solidFill>
              </a:rPr>
              <a:t>ol</a:t>
            </a:r>
            <a:r>
              <a:rPr lang="en-US" sz="4000" b="1" i="1" dirty="0">
                <a:solidFill>
                  <a:srgbClr val="C00000"/>
                </a:solidFill>
              </a:rPr>
              <a:t> for the Arts</a:t>
            </a:r>
            <a:br>
              <a:rPr lang="en-US" sz="4000" b="1" i="1" dirty="0">
                <a:solidFill>
                  <a:srgbClr val="C00000"/>
                </a:solidFill>
              </a:rPr>
            </a:br>
            <a:r>
              <a:rPr lang="en-US" sz="4000" b="1" i="1" dirty="0">
                <a:solidFill>
                  <a:srgbClr val="C00000"/>
                </a:solidFill>
              </a:rPr>
              <a:t>Summer 2026</a:t>
            </a:r>
            <a:br>
              <a:rPr lang="en-US" sz="4000" b="1" i="1" dirty="0">
                <a:solidFill>
                  <a:srgbClr val="C00000"/>
                </a:solidFill>
              </a:rPr>
            </a:br>
            <a:br>
              <a:rPr lang="en-US" sz="4000" b="1" i="1" dirty="0">
                <a:solidFill>
                  <a:srgbClr val="C00000"/>
                </a:solidFill>
              </a:rPr>
            </a:br>
            <a:endParaRPr sz="4000" b="1" i="1" dirty="0">
              <a:solidFill>
                <a:srgbClr val="C00000"/>
              </a:solidFill>
            </a:endParaRPr>
          </a:p>
        </p:txBody>
      </p:sp>
      <p:sp>
        <p:nvSpPr>
          <p:cNvPr id="65" name="Google Shape;65;p15">
            <a:extLst>
              <a:ext uri="{FF2B5EF4-FFF2-40B4-BE49-F238E27FC236}">
                <a16:creationId xmlns:a16="http://schemas.microsoft.com/office/drawing/2014/main" id="{74308B15-EFAC-806D-CE45-B6ACA53C0D5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451459" y="2556598"/>
            <a:ext cx="11360800" cy="4555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/>
          <a:p>
            <a:pPr marL="380990" indent="-380990"/>
            <a:endParaRPr lang="en-US" sz="2000" b="1" dirty="0">
              <a:solidFill>
                <a:schemeClr val="dk1"/>
              </a:solidFill>
            </a:endParaRPr>
          </a:p>
          <a:p>
            <a:pPr marL="0" indent="0">
              <a:buNone/>
            </a:pPr>
            <a:endParaRPr lang="en-US" sz="3200" b="1" dirty="0">
              <a:solidFill>
                <a:schemeClr val="dk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EF6EF47-8047-4BF7-9DAB-D5CA9F7CC096}"/>
              </a:ext>
            </a:extLst>
          </p:cNvPr>
          <p:cNvSpPr txBox="1"/>
          <p:nvPr/>
        </p:nvSpPr>
        <p:spPr>
          <a:xfrm>
            <a:off x="1264024" y="2245659"/>
            <a:ext cx="973567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3600" b="1" dirty="0"/>
              <a:t>Natalie Lane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endParaRPr lang="en-US" sz="3600" b="1" dirty="0"/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3600" b="1" dirty="0"/>
              <a:t>Ashlynn Scott</a:t>
            </a:r>
          </a:p>
        </p:txBody>
      </p:sp>
    </p:spTree>
    <p:extLst>
      <p:ext uri="{BB962C8B-B14F-4D97-AF65-F5344CB8AC3E}">
        <p14:creationId xmlns:p14="http://schemas.microsoft.com/office/powerpoint/2010/main" val="9696209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3">
          <a:extLst>
            <a:ext uri="{FF2B5EF4-FFF2-40B4-BE49-F238E27FC236}">
              <a16:creationId xmlns:a16="http://schemas.microsoft.com/office/drawing/2014/main" id="{CEA5A279-4F95-F412-084E-BCC647275E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5">
            <a:extLst>
              <a:ext uri="{FF2B5EF4-FFF2-40B4-BE49-F238E27FC236}">
                <a16:creationId xmlns:a16="http://schemas.microsoft.com/office/drawing/2014/main" id="{AB7161FC-CF10-9696-6E71-ECD6255CE5A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/>
            <a:r>
              <a:rPr lang="en" sz="4000" b="1" i="1" dirty="0">
                <a:solidFill>
                  <a:srgbClr val="C00000"/>
                </a:solidFill>
              </a:rPr>
              <a:t>Rogers Scholars Program</a:t>
            </a:r>
            <a:br>
              <a:rPr lang="en-US" sz="4000" b="1" i="1" dirty="0">
                <a:solidFill>
                  <a:srgbClr val="C00000"/>
                </a:solidFill>
              </a:rPr>
            </a:br>
            <a:r>
              <a:rPr lang="en-US" sz="4000" b="1" i="1" dirty="0">
                <a:solidFill>
                  <a:srgbClr val="C00000"/>
                </a:solidFill>
              </a:rPr>
              <a:t>Summer 2026</a:t>
            </a:r>
            <a:br>
              <a:rPr lang="en-US" sz="4000" b="1" i="1" dirty="0">
                <a:solidFill>
                  <a:srgbClr val="C00000"/>
                </a:solidFill>
              </a:rPr>
            </a:br>
            <a:br>
              <a:rPr lang="en-US" sz="4000" b="1" i="1" dirty="0">
                <a:solidFill>
                  <a:srgbClr val="C00000"/>
                </a:solidFill>
              </a:rPr>
            </a:br>
            <a:endParaRPr sz="4000" b="1" i="1" dirty="0">
              <a:solidFill>
                <a:srgbClr val="C00000"/>
              </a:solidFill>
            </a:endParaRPr>
          </a:p>
        </p:txBody>
      </p:sp>
      <p:sp>
        <p:nvSpPr>
          <p:cNvPr id="65" name="Google Shape;65;p15">
            <a:extLst>
              <a:ext uri="{FF2B5EF4-FFF2-40B4-BE49-F238E27FC236}">
                <a16:creationId xmlns:a16="http://schemas.microsoft.com/office/drawing/2014/main" id="{74308B15-EFAC-806D-CE45-B6ACA53C0D5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451459" y="2556598"/>
            <a:ext cx="11360800" cy="4555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/>
          <a:p>
            <a:pPr marL="380990" indent="-380990"/>
            <a:endParaRPr lang="en-US" sz="2000" b="1" dirty="0">
              <a:solidFill>
                <a:schemeClr val="dk1"/>
              </a:solidFill>
            </a:endParaRPr>
          </a:p>
          <a:p>
            <a:pPr marL="0" indent="0">
              <a:buNone/>
            </a:pPr>
            <a:endParaRPr lang="en-US" sz="3200" b="1" dirty="0">
              <a:solidFill>
                <a:schemeClr val="dk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EF6EF47-8047-4BF7-9DAB-D5CA9F7CC096}"/>
              </a:ext>
            </a:extLst>
          </p:cNvPr>
          <p:cNvSpPr txBox="1"/>
          <p:nvPr/>
        </p:nvSpPr>
        <p:spPr>
          <a:xfrm>
            <a:off x="1264024" y="2245659"/>
            <a:ext cx="973567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3600" b="1" dirty="0" err="1"/>
              <a:t>Emorie</a:t>
            </a:r>
            <a:r>
              <a:rPr lang="en-US" sz="3600" b="1" dirty="0"/>
              <a:t> Martin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endParaRPr lang="en-US" sz="3600" b="1" dirty="0"/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3600" b="1"/>
              <a:t>Sawyer Sutton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065127196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42</Words>
  <Application>Microsoft Office PowerPoint</Application>
  <PresentationFormat>Widescreen</PresentationFormat>
  <Paragraphs>14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Wingdings</vt:lpstr>
      <vt:lpstr>Simple Light</vt:lpstr>
      <vt:lpstr>Governor’s Scholars Program Summer 2026  </vt:lpstr>
      <vt:lpstr>Governor’s School for the Arts Summer 2026  </vt:lpstr>
      <vt:lpstr>Rogers Scholars Program Summer 2026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Camp Dick Robinson Elementary School Archery State Champions April 16 2026</dc:title>
  <dc:creator>Stull, Kevin</dc:creator>
  <cp:lastModifiedBy>Stull, Kevin</cp:lastModifiedBy>
  <cp:revision>7</cp:revision>
  <dcterms:created xsi:type="dcterms:W3CDTF">2026-04-14T17:24:12Z</dcterms:created>
  <dcterms:modified xsi:type="dcterms:W3CDTF">2026-05-21T09:54:50Z</dcterms:modified>
</cp:coreProperties>
</file>