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</p:sldMasterIdLst>
  <p:notesMasterIdLst>
    <p:notesMasterId r:id="rId28"/>
  </p:notesMasterIdLst>
  <p:sldIdLst>
    <p:sldId id="256" r:id="rId2"/>
    <p:sldId id="286" r:id="rId3"/>
    <p:sldId id="317" r:id="rId4"/>
    <p:sldId id="369" r:id="rId5"/>
    <p:sldId id="380" r:id="rId6"/>
    <p:sldId id="365" r:id="rId7"/>
    <p:sldId id="366" r:id="rId8"/>
    <p:sldId id="367" r:id="rId9"/>
    <p:sldId id="368" r:id="rId10"/>
    <p:sldId id="349" r:id="rId11"/>
    <p:sldId id="381" r:id="rId12"/>
    <p:sldId id="382" r:id="rId13"/>
    <p:sldId id="383" r:id="rId14"/>
    <p:sldId id="384" r:id="rId15"/>
    <p:sldId id="386" r:id="rId16"/>
    <p:sldId id="387" r:id="rId17"/>
    <p:sldId id="388" r:id="rId18"/>
    <p:sldId id="389" r:id="rId19"/>
    <p:sldId id="372" r:id="rId20"/>
    <p:sldId id="390" r:id="rId21"/>
    <p:sldId id="391" r:id="rId22"/>
    <p:sldId id="373" r:id="rId23"/>
    <p:sldId id="374" r:id="rId24"/>
    <p:sldId id="355" r:id="rId25"/>
    <p:sldId id="393" r:id="rId26"/>
    <p:sldId id="394" r:id="rId27"/>
  </p:sldIdLst>
  <p:sldSz cx="9144000" cy="6858000" type="screen4x3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4991029-A5D2-4CA1-A697-ADF4A3A053CA}" v="31" dt="2025-06-10T03:29:41.465"/>
    <p1510:client id="{1D1B7B8F-DDC7-49F5-9213-6D49FC35701B}" v="38" dt="2025-06-10T15:24:26.39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9860" autoAdjust="0"/>
    <p:restoredTop sz="81967" autoAdjust="0"/>
  </p:normalViewPr>
  <p:slideViewPr>
    <p:cSldViewPr>
      <p:cViewPr varScale="1">
        <p:scale>
          <a:sx n="67" d="100"/>
          <a:sy n="67" d="100"/>
        </p:scale>
        <p:origin x="1325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36" y="53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8" d="100"/>
          <a:sy n="58" d="100"/>
        </p:scale>
        <p:origin x="2270" y="3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yan Silverman" userId="b869a484-d9b0-473b-ae08-e58523652852" providerId="ADAL" clId="{70CB91EE-16A1-41A9-A20B-D587AA11EC12}"/>
    <pc:docChg chg="modSld">
      <pc:chgData name="Ryan Silverman" userId="b869a484-d9b0-473b-ae08-e58523652852" providerId="ADAL" clId="{70CB91EE-16A1-41A9-A20B-D587AA11EC12}" dt="2023-11-20T16:32:01.332" v="19" actId="6549"/>
      <pc:docMkLst>
        <pc:docMk/>
      </pc:docMkLst>
      <pc:sldChg chg="modNotesTx">
        <pc:chgData name="Ryan Silverman" userId="b869a484-d9b0-473b-ae08-e58523652852" providerId="ADAL" clId="{70CB91EE-16A1-41A9-A20B-D587AA11EC12}" dt="2023-11-20T16:30:27.596" v="0" actId="6549"/>
        <pc:sldMkLst>
          <pc:docMk/>
          <pc:sldMk cId="0" sldId="256"/>
        </pc:sldMkLst>
      </pc:sldChg>
      <pc:sldChg chg="modNotesTx">
        <pc:chgData name="Ryan Silverman" userId="b869a484-d9b0-473b-ae08-e58523652852" providerId="ADAL" clId="{70CB91EE-16A1-41A9-A20B-D587AA11EC12}" dt="2023-11-20T16:30:31.786" v="1" actId="6549"/>
        <pc:sldMkLst>
          <pc:docMk/>
          <pc:sldMk cId="0" sldId="286"/>
        </pc:sldMkLst>
      </pc:sldChg>
      <pc:sldChg chg="modNotesTx">
        <pc:chgData name="Ryan Silverman" userId="b869a484-d9b0-473b-ae08-e58523652852" providerId="ADAL" clId="{70CB91EE-16A1-41A9-A20B-D587AA11EC12}" dt="2023-11-20T16:31:16.655" v="11" actId="6549"/>
        <pc:sldMkLst>
          <pc:docMk/>
          <pc:sldMk cId="0" sldId="289"/>
        </pc:sldMkLst>
      </pc:sldChg>
      <pc:sldChg chg="modNotesTx">
        <pc:chgData name="Ryan Silverman" userId="b869a484-d9b0-473b-ae08-e58523652852" providerId="ADAL" clId="{70CB91EE-16A1-41A9-A20B-D587AA11EC12}" dt="2023-11-20T16:30:35.806" v="2" actId="6549"/>
        <pc:sldMkLst>
          <pc:docMk/>
          <pc:sldMk cId="0" sldId="317"/>
        </pc:sldMkLst>
      </pc:sldChg>
      <pc:sldChg chg="modNotesTx">
        <pc:chgData name="Ryan Silverman" userId="b869a484-d9b0-473b-ae08-e58523652852" providerId="ADAL" clId="{70CB91EE-16A1-41A9-A20B-D587AA11EC12}" dt="2023-11-20T16:31:21.749" v="12" actId="6549"/>
        <pc:sldMkLst>
          <pc:docMk/>
          <pc:sldMk cId="3510553381" sldId="331"/>
        </pc:sldMkLst>
      </pc:sldChg>
      <pc:sldChg chg="modNotesTx">
        <pc:chgData name="Ryan Silverman" userId="b869a484-d9b0-473b-ae08-e58523652852" providerId="ADAL" clId="{70CB91EE-16A1-41A9-A20B-D587AA11EC12}" dt="2023-11-20T16:31:33.252" v="13" actId="6549"/>
        <pc:sldMkLst>
          <pc:docMk/>
          <pc:sldMk cId="594254640" sldId="344"/>
        </pc:sldMkLst>
      </pc:sldChg>
      <pc:sldChg chg="modNotesTx">
        <pc:chgData name="Ryan Silverman" userId="b869a484-d9b0-473b-ae08-e58523652852" providerId="ADAL" clId="{70CB91EE-16A1-41A9-A20B-D587AA11EC12}" dt="2023-11-20T16:31:38.195" v="14" actId="6549"/>
        <pc:sldMkLst>
          <pc:docMk/>
          <pc:sldMk cId="1169649492" sldId="348"/>
        </pc:sldMkLst>
      </pc:sldChg>
      <pc:sldChg chg="modNotesTx">
        <pc:chgData name="Ryan Silverman" userId="b869a484-d9b0-473b-ae08-e58523652852" providerId="ADAL" clId="{70CB91EE-16A1-41A9-A20B-D587AA11EC12}" dt="2023-11-20T16:31:05.118" v="9" actId="6549"/>
        <pc:sldMkLst>
          <pc:docMk/>
          <pc:sldMk cId="3501652526" sldId="349"/>
        </pc:sldMkLst>
      </pc:sldChg>
      <pc:sldChg chg="modNotesTx">
        <pc:chgData name="Ryan Silverman" userId="b869a484-d9b0-473b-ae08-e58523652852" providerId="ADAL" clId="{70CB91EE-16A1-41A9-A20B-D587AA11EC12}" dt="2023-11-20T16:32:01.332" v="19" actId="6549"/>
        <pc:sldMkLst>
          <pc:docMk/>
          <pc:sldMk cId="1196304991" sldId="353"/>
        </pc:sldMkLst>
      </pc:sldChg>
      <pc:sldChg chg="modNotesTx">
        <pc:chgData name="Ryan Silverman" userId="b869a484-d9b0-473b-ae08-e58523652852" providerId="ADAL" clId="{70CB91EE-16A1-41A9-A20B-D587AA11EC12}" dt="2023-11-20T16:31:11.935" v="10" actId="6549"/>
        <pc:sldMkLst>
          <pc:docMk/>
          <pc:sldMk cId="2422329802" sldId="355"/>
        </pc:sldMkLst>
      </pc:sldChg>
      <pc:sldChg chg="modNotesTx">
        <pc:chgData name="Ryan Silverman" userId="b869a484-d9b0-473b-ae08-e58523652852" providerId="ADAL" clId="{70CB91EE-16A1-41A9-A20B-D587AA11EC12}" dt="2023-11-20T16:30:39.931" v="3" actId="6549"/>
        <pc:sldMkLst>
          <pc:docMk/>
          <pc:sldMk cId="2360044862" sldId="363"/>
        </pc:sldMkLst>
      </pc:sldChg>
      <pc:sldChg chg="modNotesTx">
        <pc:chgData name="Ryan Silverman" userId="b869a484-d9b0-473b-ae08-e58523652852" providerId="ADAL" clId="{70CB91EE-16A1-41A9-A20B-D587AA11EC12}" dt="2023-11-20T16:30:48.920" v="5" actId="6549"/>
        <pc:sldMkLst>
          <pc:docMk/>
          <pc:sldMk cId="816685714" sldId="365"/>
        </pc:sldMkLst>
      </pc:sldChg>
      <pc:sldChg chg="modNotesTx">
        <pc:chgData name="Ryan Silverman" userId="b869a484-d9b0-473b-ae08-e58523652852" providerId="ADAL" clId="{70CB91EE-16A1-41A9-A20B-D587AA11EC12}" dt="2023-11-20T16:30:52.630" v="6" actId="6549"/>
        <pc:sldMkLst>
          <pc:docMk/>
          <pc:sldMk cId="100825144" sldId="366"/>
        </pc:sldMkLst>
      </pc:sldChg>
      <pc:sldChg chg="modNotesTx">
        <pc:chgData name="Ryan Silverman" userId="b869a484-d9b0-473b-ae08-e58523652852" providerId="ADAL" clId="{70CB91EE-16A1-41A9-A20B-D587AA11EC12}" dt="2023-11-20T16:30:56.983" v="7" actId="6549"/>
        <pc:sldMkLst>
          <pc:docMk/>
          <pc:sldMk cId="1295458686" sldId="367"/>
        </pc:sldMkLst>
      </pc:sldChg>
      <pc:sldChg chg="modNotesTx">
        <pc:chgData name="Ryan Silverman" userId="b869a484-d9b0-473b-ae08-e58523652852" providerId="ADAL" clId="{70CB91EE-16A1-41A9-A20B-D587AA11EC12}" dt="2023-11-20T16:31:01.243" v="8" actId="6549"/>
        <pc:sldMkLst>
          <pc:docMk/>
          <pc:sldMk cId="3573771969" sldId="368"/>
        </pc:sldMkLst>
      </pc:sldChg>
      <pc:sldChg chg="modNotesTx">
        <pc:chgData name="Ryan Silverman" userId="b869a484-d9b0-473b-ae08-e58523652852" providerId="ADAL" clId="{70CB91EE-16A1-41A9-A20B-D587AA11EC12}" dt="2023-11-20T16:30:44.567" v="4" actId="6549"/>
        <pc:sldMkLst>
          <pc:docMk/>
          <pc:sldMk cId="1238050872" sldId="369"/>
        </pc:sldMkLst>
      </pc:sldChg>
      <pc:sldChg chg="modNotesTx">
        <pc:chgData name="Ryan Silverman" userId="b869a484-d9b0-473b-ae08-e58523652852" providerId="ADAL" clId="{70CB91EE-16A1-41A9-A20B-D587AA11EC12}" dt="2023-11-20T16:31:45.110" v="16" actId="6549"/>
        <pc:sldMkLst>
          <pc:docMk/>
          <pc:sldMk cId="2659646281" sldId="370"/>
        </pc:sldMkLst>
      </pc:sldChg>
      <pc:sldChg chg="modNotesTx">
        <pc:chgData name="Ryan Silverman" userId="b869a484-d9b0-473b-ae08-e58523652852" providerId="ADAL" clId="{70CB91EE-16A1-41A9-A20B-D587AA11EC12}" dt="2023-11-20T16:31:52.858" v="17" actId="6549"/>
        <pc:sldMkLst>
          <pc:docMk/>
          <pc:sldMk cId="357257897" sldId="371"/>
        </pc:sldMkLst>
      </pc:sldChg>
      <pc:sldChg chg="modNotesTx">
        <pc:chgData name="Ryan Silverman" userId="b869a484-d9b0-473b-ae08-e58523652852" providerId="ADAL" clId="{70CB91EE-16A1-41A9-A20B-D587AA11EC12}" dt="2023-11-20T16:31:41.697" v="15" actId="6549"/>
        <pc:sldMkLst>
          <pc:docMk/>
          <pc:sldMk cId="1736823029" sldId="376"/>
        </pc:sldMkLst>
      </pc:sldChg>
      <pc:sldChg chg="modNotesTx">
        <pc:chgData name="Ryan Silverman" userId="b869a484-d9b0-473b-ae08-e58523652852" providerId="ADAL" clId="{70CB91EE-16A1-41A9-A20B-D587AA11EC12}" dt="2023-11-20T16:31:57.634" v="18" actId="6549"/>
        <pc:sldMkLst>
          <pc:docMk/>
          <pc:sldMk cId="940241982" sldId="377"/>
        </pc:sldMkLst>
      </pc:sldChg>
    </pc:docChg>
  </pc:docChgLst>
  <pc:docChgLst>
    <pc:chgData name="Ryan Silverman" userId="b869a484-d9b0-473b-ae08-e58523652852" providerId="ADAL" clId="{196437A6-B850-4430-9258-D005C1190F25}"/>
    <pc:docChg chg="undo custSel addSld delSld modSld">
      <pc:chgData name="Ryan Silverman" userId="b869a484-d9b0-473b-ae08-e58523652852" providerId="ADAL" clId="{196437A6-B850-4430-9258-D005C1190F25}" dt="2021-12-14T23:30:20.001" v="4185" actId="20577"/>
      <pc:docMkLst>
        <pc:docMk/>
      </pc:docMkLst>
      <pc:sldChg chg="modSp mod modNotesTx">
        <pc:chgData name="Ryan Silverman" userId="b869a484-d9b0-473b-ae08-e58523652852" providerId="ADAL" clId="{196437A6-B850-4430-9258-D005C1190F25}" dt="2021-12-14T22:07:50.061" v="145" actId="20577"/>
        <pc:sldMkLst>
          <pc:docMk/>
          <pc:sldMk cId="0" sldId="256"/>
        </pc:sldMkLst>
      </pc:sldChg>
      <pc:sldChg chg="modSp mod">
        <pc:chgData name="Ryan Silverman" userId="b869a484-d9b0-473b-ae08-e58523652852" providerId="ADAL" clId="{196437A6-B850-4430-9258-D005C1190F25}" dt="2021-12-14T22:15:07.392" v="181" actId="20577"/>
        <pc:sldMkLst>
          <pc:docMk/>
          <pc:sldMk cId="0" sldId="286"/>
        </pc:sldMkLst>
      </pc:sldChg>
      <pc:sldChg chg="addSp delSp modSp add del mod modNotesTx">
        <pc:chgData name="Ryan Silverman" userId="b869a484-d9b0-473b-ae08-e58523652852" providerId="ADAL" clId="{196437A6-B850-4430-9258-D005C1190F25}" dt="2021-12-14T23:14:18.509" v="3086" actId="20577"/>
        <pc:sldMkLst>
          <pc:docMk/>
          <pc:sldMk cId="0" sldId="317"/>
        </pc:sldMkLst>
      </pc:sldChg>
      <pc:sldChg chg="addSp delSp modSp mod modNotesTx">
        <pc:chgData name="Ryan Silverman" userId="b869a484-d9b0-473b-ae08-e58523652852" providerId="ADAL" clId="{196437A6-B850-4430-9258-D005C1190F25}" dt="2021-12-14T22:28:41.566" v="746" actId="14100"/>
        <pc:sldMkLst>
          <pc:docMk/>
          <pc:sldMk cId="3839400679" sldId="323"/>
        </pc:sldMkLst>
      </pc:sldChg>
      <pc:sldChg chg="addSp delSp modSp mod">
        <pc:chgData name="Ryan Silverman" userId="b869a484-d9b0-473b-ae08-e58523652852" providerId="ADAL" clId="{196437A6-B850-4430-9258-D005C1190F25}" dt="2021-12-14T22:32:17.312" v="755" actId="14100"/>
        <pc:sldMkLst>
          <pc:docMk/>
          <pc:sldMk cId="3857453244" sldId="324"/>
        </pc:sldMkLst>
      </pc:sldChg>
      <pc:sldChg chg="addSp delSp modSp mod">
        <pc:chgData name="Ryan Silverman" userId="b869a484-d9b0-473b-ae08-e58523652852" providerId="ADAL" clId="{196437A6-B850-4430-9258-D005C1190F25}" dt="2021-12-14T22:35:26.633" v="765" actId="14100"/>
        <pc:sldMkLst>
          <pc:docMk/>
          <pc:sldMk cId="547209566" sldId="325"/>
        </pc:sldMkLst>
      </pc:sldChg>
      <pc:sldChg chg="addSp delSp modSp mod modNotesTx">
        <pc:chgData name="Ryan Silverman" userId="b869a484-d9b0-473b-ae08-e58523652852" providerId="ADAL" clId="{196437A6-B850-4430-9258-D005C1190F25}" dt="2021-12-14T22:39:25.629" v="921" actId="20577"/>
        <pc:sldMkLst>
          <pc:docMk/>
          <pc:sldMk cId="1958902197" sldId="326"/>
        </pc:sldMkLst>
      </pc:sldChg>
      <pc:sldChg chg="addSp delSp modSp mod">
        <pc:chgData name="Ryan Silverman" userId="b869a484-d9b0-473b-ae08-e58523652852" providerId="ADAL" clId="{196437A6-B850-4430-9258-D005C1190F25}" dt="2021-12-14T22:40:19.648" v="931" actId="14100"/>
        <pc:sldMkLst>
          <pc:docMk/>
          <pc:sldMk cId="3897638357" sldId="327"/>
        </pc:sldMkLst>
      </pc:sldChg>
      <pc:sldChg chg="addSp delSp modSp mod modNotesTx">
        <pc:chgData name="Ryan Silverman" userId="b869a484-d9b0-473b-ae08-e58523652852" providerId="ADAL" clId="{196437A6-B850-4430-9258-D005C1190F25}" dt="2021-12-14T22:46:31.750" v="1014" actId="20577"/>
        <pc:sldMkLst>
          <pc:docMk/>
          <pc:sldMk cId="1296675864" sldId="328"/>
        </pc:sldMkLst>
      </pc:sldChg>
      <pc:sldChg chg="modSp mod">
        <pc:chgData name="Ryan Silverman" userId="b869a484-d9b0-473b-ae08-e58523652852" providerId="ADAL" clId="{196437A6-B850-4430-9258-D005C1190F25}" dt="2021-12-14T22:55:39.495" v="1453" actId="20577"/>
        <pc:sldMkLst>
          <pc:docMk/>
          <pc:sldMk cId="2165349297" sldId="330"/>
        </pc:sldMkLst>
      </pc:sldChg>
      <pc:sldChg chg="modNotesTx">
        <pc:chgData name="Ryan Silverman" userId="b869a484-d9b0-473b-ae08-e58523652852" providerId="ADAL" clId="{196437A6-B850-4430-9258-D005C1190F25}" dt="2021-12-14T22:24:55.113" v="601" actId="20577"/>
        <pc:sldMkLst>
          <pc:docMk/>
          <pc:sldMk cId="3501652526" sldId="349"/>
        </pc:sldMkLst>
      </pc:sldChg>
      <pc:sldChg chg="modNotesTx">
        <pc:chgData name="Ryan Silverman" userId="b869a484-d9b0-473b-ae08-e58523652852" providerId="ADAL" clId="{196437A6-B850-4430-9258-D005C1190F25}" dt="2021-12-14T23:22:58.634" v="3738" actId="20577"/>
        <pc:sldMkLst>
          <pc:docMk/>
          <pc:sldMk cId="1196304991" sldId="353"/>
        </pc:sldMkLst>
      </pc:sldChg>
      <pc:sldChg chg="modSp mod">
        <pc:chgData name="Ryan Silverman" userId="b869a484-d9b0-473b-ae08-e58523652852" providerId="ADAL" clId="{196437A6-B850-4430-9258-D005C1190F25}" dt="2021-12-14T22:48:51.264" v="1035" actId="20577"/>
        <pc:sldMkLst>
          <pc:docMk/>
          <pc:sldMk cId="2422329802" sldId="355"/>
        </pc:sldMkLst>
      </pc:sldChg>
      <pc:sldChg chg="modSp mod">
        <pc:chgData name="Ryan Silverman" userId="b869a484-d9b0-473b-ae08-e58523652852" providerId="ADAL" clId="{196437A6-B850-4430-9258-D005C1190F25}" dt="2021-12-14T22:50:55.049" v="1090" actId="6549"/>
        <pc:sldMkLst>
          <pc:docMk/>
          <pc:sldMk cId="2230291256" sldId="356"/>
        </pc:sldMkLst>
      </pc:sldChg>
      <pc:sldChg chg="del">
        <pc:chgData name="Ryan Silverman" userId="b869a484-d9b0-473b-ae08-e58523652852" providerId="ADAL" clId="{196437A6-B850-4430-9258-D005C1190F25}" dt="2021-12-14T22:56:38.716" v="1454" actId="2696"/>
        <pc:sldMkLst>
          <pc:docMk/>
          <pc:sldMk cId="4280185682" sldId="357"/>
        </pc:sldMkLst>
      </pc:sldChg>
      <pc:sldChg chg="del">
        <pc:chgData name="Ryan Silverman" userId="b869a484-d9b0-473b-ae08-e58523652852" providerId="ADAL" clId="{196437A6-B850-4430-9258-D005C1190F25}" dt="2021-12-14T23:21:24.915" v="3711" actId="2696"/>
        <pc:sldMkLst>
          <pc:docMk/>
          <pc:sldMk cId="3545386429" sldId="358"/>
        </pc:sldMkLst>
      </pc:sldChg>
      <pc:sldChg chg="addSp delSp modSp new mod">
        <pc:chgData name="Ryan Silverman" userId="b869a484-d9b0-473b-ae08-e58523652852" providerId="ADAL" clId="{196437A6-B850-4430-9258-D005C1190F25}" dt="2021-12-14T22:47:38.795" v="1020" actId="14100"/>
        <pc:sldMkLst>
          <pc:docMk/>
          <pc:sldMk cId="1126160902" sldId="359"/>
        </pc:sldMkLst>
      </pc:sldChg>
      <pc:sldChg chg="addSp delSp modSp new mod">
        <pc:chgData name="Ryan Silverman" userId="b869a484-d9b0-473b-ae08-e58523652852" providerId="ADAL" clId="{196437A6-B850-4430-9258-D005C1190F25}" dt="2021-12-14T22:48:23.202" v="1026" actId="14100"/>
        <pc:sldMkLst>
          <pc:docMk/>
          <pc:sldMk cId="3767795629" sldId="360"/>
        </pc:sldMkLst>
      </pc:sldChg>
      <pc:sldChg chg="modSp new mod">
        <pc:chgData name="Ryan Silverman" userId="b869a484-d9b0-473b-ae08-e58523652852" providerId="ADAL" clId="{196437A6-B850-4430-9258-D005C1190F25}" dt="2021-12-14T22:53:37.261" v="1357" actId="20577"/>
        <pc:sldMkLst>
          <pc:docMk/>
          <pc:sldMk cId="2958336969" sldId="361"/>
        </pc:sldMkLst>
      </pc:sldChg>
      <pc:sldChg chg="modSp new mod">
        <pc:chgData name="Ryan Silverman" userId="b869a484-d9b0-473b-ae08-e58523652852" providerId="ADAL" clId="{196437A6-B850-4430-9258-D005C1190F25}" dt="2021-12-14T22:54:33.553" v="1427" actId="20577"/>
        <pc:sldMkLst>
          <pc:docMk/>
          <pc:sldMk cId="3922334006" sldId="362"/>
        </pc:sldMkLst>
      </pc:sldChg>
      <pc:sldChg chg="addSp delSp modSp new mod modClrScheme chgLayout modNotesTx">
        <pc:chgData name="Ryan Silverman" userId="b869a484-d9b0-473b-ae08-e58523652852" providerId="ADAL" clId="{196437A6-B850-4430-9258-D005C1190F25}" dt="2021-12-14T23:06:18.964" v="2479" actId="20577"/>
        <pc:sldMkLst>
          <pc:docMk/>
          <pc:sldMk cId="2360044862" sldId="363"/>
        </pc:sldMkLst>
      </pc:sldChg>
      <pc:sldChg chg="addSp delSp modSp new mod modNotesTx">
        <pc:chgData name="Ryan Silverman" userId="b869a484-d9b0-473b-ae08-e58523652852" providerId="ADAL" clId="{196437A6-B850-4430-9258-D005C1190F25}" dt="2021-12-14T23:30:20.001" v="4185" actId="20577"/>
        <pc:sldMkLst>
          <pc:docMk/>
          <pc:sldMk cId="3946755004" sldId="364"/>
        </pc:sldMkLst>
      </pc:sldChg>
      <pc:sldChg chg="modSp new mod modNotesTx">
        <pc:chgData name="Ryan Silverman" userId="b869a484-d9b0-473b-ae08-e58523652852" providerId="ADAL" clId="{196437A6-B850-4430-9258-D005C1190F25}" dt="2021-12-14T23:28:33.360" v="4081" actId="20577"/>
        <pc:sldMkLst>
          <pc:docMk/>
          <pc:sldMk cId="816685714" sldId="365"/>
        </pc:sldMkLst>
      </pc:sldChg>
    </pc:docChg>
  </pc:docChgLst>
  <pc:docChgLst>
    <pc:chgData name="Ryan Silverman" userId="b869a484-d9b0-473b-ae08-e58523652852" providerId="ADAL" clId="{1B69960F-9730-4F45-822E-E4E571E94572}"/>
    <pc:docChg chg="undo custSel addSld delSld modSld">
      <pc:chgData name="Ryan Silverman" userId="b869a484-d9b0-473b-ae08-e58523652852" providerId="ADAL" clId="{1B69960F-9730-4F45-822E-E4E571E94572}" dt="2023-09-12T17:41:21.849" v="11579" actId="20577"/>
      <pc:docMkLst>
        <pc:docMk/>
      </pc:docMkLst>
      <pc:sldChg chg="modSp mod modNotesTx">
        <pc:chgData name="Ryan Silverman" userId="b869a484-d9b0-473b-ae08-e58523652852" providerId="ADAL" clId="{1B69960F-9730-4F45-822E-E4E571E94572}" dt="2023-09-12T14:11:56.332" v="10074" actId="20577"/>
        <pc:sldMkLst>
          <pc:docMk/>
          <pc:sldMk cId="0" sldId="256"/>
        </pc:sldMkLst>
      </pc:sldChg>
      <pc:sldChg chg="modSp mod modNotesTx">
        <pc:chgData name="Ryan Silverman" userId="b869a484-d9b0-473b-ae08-e58523652852" providerId="ADAL" clId="{1B69960F-9730-4F45-822E-E4E571E94572}" dt="2023-09-05T22:21:38.056" v="790" actId="20577"/>
        <pc:sldMkLst>
          <pc:docMk/>
          <pc:sldMk cId="0" sldId="286"/>
        </pc:sldMkLst>
      </pc:sldChg>
      <pc:sldChg chg="modSp mod modNotesTx">
        <pc:chgData name="Ryan Silverman" userId="b869a484-d9b0-473b-ae08-e58523652852" providerId="ADAL" clId="{1B69960F-9730-4F45-822E-E4E571E94572}" dt="2023-09-12T14:18:10.887" v="10122" actId="20577"/>
        <pc:sldMkLst>
          <pc:docMk/>
          <pc:sldMk cId="0" sldId="289"/>
        </pc:sldMkLst>
      </pc:sldChg>
      <pc:sldChg chg="addSp delSp modSp mod modNotesTx">
        <pc:chgData name="Ryan Silverman" userId="b869a484-d9b0-473b-ae08-e58523652852" providerId="ADAL" clId="{1B69960F-9730-4F45-822E-E4E571E94572}" dt="2023-09-12T17:41:21.849" v="11579" actId="20577"/>
        <pc:sldMkLst>
          <pc:docMk/>
          <pc:sldMk cId="0" sldId="317"/>
        </pc:sldMkLst>
      </pc:sldChg>
      <pc:sldChg chg="modSp mod">
        <pc:chgData name="Ryan Silverman" userId="b869a484-d9b0-473b-ae08-e58523652852" providerId="ADAL" clId="{1B69960F-9730-4F45-822E-E4E571E94572}" dt="2023-09-12T14:18:25.657" v="10132" actId="20577"/>
        <pc:sldMkLst>
          <pc:docMk/>
          <pc:sldMk cId="0" sldId="318"/>
        </pc:sldMkLst>
      </pc:sldChg>
      <pc:sldChg chg="del">
        <pc:chgData name="Ryan Silverman" userId="b869a484-d9b0-473b-ae08-e58523652852" providerId="ADAL" clId="{1B69960F-9730-4F45-822E-E4E571E94572}" dt="2023-09-07T21:44:28.919" v="6803" actId="47"/>
        <pc:sldMkLst>
          <pc:docMk/>
          <pc:sldMk cId="3839400679" sldId="323"/>
        </pc:sldMkLst>
      </pc:sldChg>
      <pc:sldChg chg="del">
        <pc:chgData name="Ryan Silverman" userId="b869a484-d9b0-473b-ae08-e58523652852" providerId="ADAL" clId="{1B69960F-9730-4F45-822E-E4E571E94572}" dt="2023-09-07T21:44:30.774" v="6804" actId="47"/>
        <pc:sldMkLst>
          <pc:docMk/>
          <pc:sldMk cId="3857453244" sldId="324"/>
        </pc:sldMkLst>
      </pc:sldChg>
      <pc:sldChg chg="del">
        <pc:chgData name="Ryan Silverman" userId="b869a484-d9b0-473b-ae08-e58523652852" providerId="ADAL" clId="{1B69960F-9730-4F45-822E-E4E571E94572}" dt="2023-09-07T21:44:32.346" v="6805" actId="47"/>
        <pc:sldMkLst>
          <pc:docMk/>
          <pc:sldMk cId="547209566" sldId="325"/>
        </pc:sldMkLst>
      </pc:sldChg>
      <pc:sldChg chg="del">
        <pc:chgData name="Ryan Silverman" userId="b869a484-d9b0-473b-ae08-e58523652852" providerId="ADAL" clId="{1B69960F-9730-4F45-822E-E4E571E94572}" dt="2023-09-07T21:44:34.900" v="6806" actId="47"/>
        <pc:sldMkLst>
          <pc:docMk/>
          <pc:sldMk cId="1958902197" sldId="326"/>
        </pc:sldMkLst>
      </pc:sldChg>
      <pc:sldChg chg="del">
        <pc:chgData name="Ryan Silverman" userId="b869a484-d9b0-473b-ae08-e58523652852" providerId="ADAL" clId="{1B69960F-9730-4F45-822E-E4E571E94572}" dt="2023-09-07T21:44:36.245" v="6807" actId="47"/>
        <pc:sldMkLst>
          <pc:docMk/>
          <pc:sldMk cId="3897638357" sldId="327"/>
        </pc:sldMkLst>
      </pc:sldChg>
      <pc:sldChg chg="del">
        <pc:chgData name="Ryan Silverman" userId="b869a484-d9b0-473b-ae08-e58523652852" providerId="ADAL" clId="{1B69960F-9730-4F45-822E-E4E571E94572}" dt="2023-09-07T21:44:37.576" v="6808" actId="47"/>
        <pc:sldMkLst>
          <pc:docMk/>
          <pc:sldMk cId="1296675864" sldId="328"/>
        </pc:sldMkLst>
      </pc:sldChg>
      <pc:sldChg chg="modSp mod">
        <pc:chgData name="Ryan Silverman" userId="b869a484-d9b0-473b-ae08-e58523652852" providerId="ADAL" clId="{1B69960F-9730-4F45-822E-E4E571E94572}" dt="2023-09-11T20:11:53.104" v="9988" actId="20577"/>
        <pc:sldMkLst>
          <pc:docMk/>
          <pc:sldMk cId="2165349297" sldId="330"/>
        </pc:sldMkLst>
      </pc:sldChg>
      <pc:sldChg chg="modNotesTx">
        <pc:chgData name="Ryan Silverman" userId="b869a484-d9b0-473b-ae08-e58523652852" providerId="ADAL" clId="{1B69960F-9730-4F45-822E-E4E571E94572}" dt="2023-09-07T21:53:59.605" v="7847" actId="6549"/>
        <pc:sldMkLst>
          <pc:docMk/>
          <pc:sldMk cId="3510553381" sldId="331"/>
        </pc:sldMkLst>
      </pc:sldChg>
      <pc:sldChg chg="del">
        <pc:chgData name="Ryan Silverman" userId="b869a484-d9b0-473b-ae08-e58523652852" providerId="ADAL" clId="{1B69960F-9730-4F45-822E-E4E571E94572}" dt="2023-09-07T21:54:20.009" v="7848" actId="47"/>
        <pc:sldMkLst>
          <pc:docMk/>
          <pc:sldMk cId="1678594697" sldId="342"/>
        </pc:sldMkLst>
      </pc:sldChg>
      <pc:sldChg chg="del">
        <pc:chgData name="Ryan Silverman" userId="b869a484-d9b0-473b-ae08-e58523652852" providerId="ADAL" clId="{1B69960F-9730-4F45-822E-E4E571E94572}" dt="2023-09-07T21:54:21.954" v="7849" actId="47"/>
        <pc:sldMkLst>
          <pc:docMk/>
          <pc:sldMk cId="4055794355" sldId="343"/>
        </pc:sldMkLst>
      </pc:sldChg>
      <pc:sldChg chg="modNotesTx">
        <pc:chgData name="Ryan Silverman" userId="b869a484-d9b0-473b-ae08-e58523652852" providerId="ADAL" clId="{1B69960F-9730-4F45-822E-E4E571E94572}" dt="2023-09-12T14:19:42.229" v="10201" actId="20577"/>
        <pc:sldMkLst>
          <pc:docMk/>
          <pc:sldMk cId="594254640" sldId="344"/>
        </pc:sldMkLst>
      </pc:sldChg>
      <pc:sldChg chg="del">
        <pc:chgData name="Ryan Silverman" userId="b869a484-d9b0-473b-ae08-e58523652852" providerId="ADAL" clId="{1B69960F-9730-4F45-822E-E4E571E94572}" dt="2023-09-11T20:13:54.596" v="9989" actId="2696"/>
        <pc:sldMkLst>
          <pc:docMk/>
          <pc:sldMk cId="2775006113" sldId="347"/>
        </pc:sldMkLst>
      </pc:sldChg>
      <pc:sldChg chg="addSp delSp modSp mod modNotesTx">
        <pc:chgData name="Ryan Silverman" userId="b869a484-d9b0-473b-ae08-e58523652852" providerId="ADAL" clId="{1B69960F-9730-4F45-822E-E4E571E94572}" dt="2023-09-07T21:44:07.558" v="6800" actId="20577"/>
        <pc:sldMkLst>
          <pc:docMk/>
          <pc:sldMk cId="3501652526" sldId="349"/>
        </pc:sldMkLst>
      </pc:sldChg>
      <pc:sldChg chg="addSp delSp modSp mod">
        <pc:chgData name="Ryan Silverman" userId="b869a484-d9b0-473b-ae08-e58523652852" providerId="ADAL" clId="{1B69960F-9730-4F45-822E-E4E571E94572}" dt="2023-09-07T21:37:16.450" v="6355" actId="14100"/>
        <pc:sldMkLst>
          <pc:docMk/>
          <pc:sldMk cId="2244305947" sldId="350"/>
        </pc:sldMkLst>
      </pc:sldChg>
      <pc:sldChg chg="del">
        <pc:chgData name="Ryan Silverman" userId="b869a484-d9b0-473b-ae08-e58523652852" providerId="ADAL" clId="{1B69960F-9730-4F45-822E-E4E571E94572}" dt="2023-09-07T21:44:22.622" v="6801" actId="47"/>
        <pc:sldMkLst>
          <pc:docMk/>
          <pc:sldMk cId="1031571114" sldId="351"/>
        </pc:sldMkLst>
      </pc:sldChg>
      <pc:sldChg chg="del">
        <pc:chgData name="Ryan Silverman" userId="b869a484-d9b0-473b-ae08-e58523652852" providerId="ADAL" clId="{1B69960F-9730-4F45-822E-E4E571E94572}" dt="2023-09-07T21:44:24.428" v="6802" actId="47"/>
        <pc:sldMkLst>
          <pc:docMk/>
          <pc:sldMk cId="1828503074" sldId="352"/>
        </pc:sldMkLst>
      </pc:sldChg>
      <pc:sldChg chg="modSp mod modNotesTx">
        <pc:chgData name="Ryan Silverman" userId="b869a484-d9b0-473b-ae08-e58523652852" providerId="ADAL" clId="{1B69960F-9730-4F45-822E-E4E571E94572}" dt="2023-09-12T14:28:59.702" v="11223" actId="20577"/>
        <pc:sldMkLst>
          <pc:docMk/>
          <pc:sldMk cId="1196304991" sldId="353"/>
        </pc:sldMkLst>
      </pc:sldChg>
      <pc:sldChg chg="del">
        <pc:chgData name="Ryan Silverman" userId="b869a484-d9b0-473b-ae08-e58523652852" providerId="ADAL" clId="{1B69960F-9730-4F45-822E-E4E571E94572}" dt="2023-09-07T21:56:07.970" v="8099" actId="47"/>
        <pc:sldMkLst>
          <pc:docMk/>
          <pc:sldMk cId="3656242566" sldId="354"/>
        </pc:sldMkLst>
      </pc:sldChg>
      <pc:sldChg chg="modNotesTx">
        <pc:chgData name="Ryan Silverman" userId="b869a484-d9b0-473b-ae08-e58523652852" providerId="ADAL" clId="{1B69960F-9730-4F45-822E-E4E571E94572}" dt="2023-09-07T21:46:53.391" v="7301" actId="20577"/>
        <pc:sldMkLst>
          <pc:docMk/>
          <pc:sldMk cId="2422329802" sldId="355"/>
        </pc:sldMkLst>
      </pc:sldChg>
      <pc:sldChg chg="modSp mod">
        <pc:chgData name="Ryan Silverman" userId="b869a484-d9b0-473b-ae08-e58523652852" providerId="ADAL" clId="{1B69960F-9730-4F45-822E-E4E571E94572}" dt="2023-09-07T21:48:09.406" v="7369" actId="20577"/>
        <pc:sldMkLst>
          <pc:docMk/>
          <pc:sldMk cId="2230291256" sldId="356"/>
        </pc:sldMkLst>
      </pc:sldChg>
      <pc:sldChg chg="del">
        <pc:chgData name="Ryan Silverman" userId="b869a484-d9b0-473b-ae08-e58523652852" providerId="ADAL" clId="{1B69960F-9730-4F45-822E-E4E571E94572}" dt="2023-09-07T21:44:38.908" v="6809" actId="47"/>
        <pc:sldMkLst>
          <pc:docMk/>
          <pc:sldMk cId="1126160902" sldId="359"/>
        </pc:sldMkLst>
      </pc:sldChg>
      <pc:sldChg chg="del">
        <pc:chgData name="Ryan Silverman" userId="b869a484-d9b0-473b-ae08-e58523652852" providerId="ADAL" clId="{1B69960F-9730-4F45-822E-E4E571E94572}" dt="2023-09-07T21:44:40.130" v="6810" actId="47"/>
        <pc:sldMkLst>
          <pc:docMk/>
          <pc:sldMk cId="3767795629" sldId="360"/>
        </pc:sldMkLst>
      </pc:sldChg>
      <pc:sldChg chg="del">
        <pc:chgData name="Ryan Silverman" userId="b869a484-d9b0-473b-ae08-e58523652852" providerId="ADAL" clId="{1B69960F-9730-4F45-822E-E4E571E94572}" dt="2023-09-07T21:48:20.194" v="7370" actId="47"/>
        <pc:sldMkLst>
          <pc:docMk/>
          <pc:sldMk cId="2958336969" sldId="361"/>
        </pc:sldMkLst>
      </pc:sldChg>
      <pc:sldChg chg="del">
        <pc:chgData name="Ryan Silverman" userId="b869a484-d9b0-473b-ae08-e58523652852" providerId="ADAL" clId="{1B69960F-9730-4F45-822E-E4E571E94572}" dt="2023-09-07T21:48:25.174" v="7371" actId="47"/>
        <pc:sldMkLst>
          <pc:docMk/>
          <pc:sldMk cId="3922334006" sldId="362"/>
        </pc:sldMkLst>
      </pc:sldChg>
      <pc:sldChg chg="addSp delSp modSp mod modNotesTx">
        <pc:chgData name="Ryan Silverman" userId="b869a484-d9b0-473b-ae08-e58523652852" providerId="ADAL" clId="{1B69960F-9730-4F45-822E-E4E571E94572}" dt="2023-09-07T18:44:22.936" v="4715" actId="20577"/>
        <pc:sldMkLst>
          <pc:docMk/>
          <pc:sldMk cId="2360044862" sldId="363"/>
        </pc:sldMkLst>
      </pc:sldChg>
      <pc:sldChg chg="del">
        <pc:chgData name="Ryan Silverman" userId="b869a484-d9b0-473b-ae08-e58523652852" providerId="ADAL" clId="{1B69960F-9730-4F45-822E-E4E571E94572}" dt="2023-09-07T21:34:52.405" v="6343" actId="2696"/>
        <pc:sldMkLst>
          <pc:docMk/>
          <pc:sldMk cId="3946755004" sldId="364"/>
        </pc:sldMkLst>
      </pc:sldChg>
      <pc:sldChg chg="modSp mod modNotesTx">
        <pc:chgData name="Ryan Silverman" userId="b869a484-d9b0-473b-ae08-e58523652852" providerId="ADAL" clId="{1B69960F-9730-4F45-822E-E4E571E94572}" dt="2023-09-12T14:14:55.596" v="10097" actId="20577"/>
        <pc:sldMkLst>
          <pc:docMk/>
          <pc:sldMk cId="816685714" sldId="365"/>
        </pc:sldMkLst>
      </pc:sldChg>
      <pc:sldChg chg="modSp mod modNotesTx">
        <pc:chgData name="Ryan Silverman" userId="b869a484-d9b0-473b-ae08-e58523652852" providerId="ADAL" clId="{1B69960F-9730-4F45-822E-E4E571E94572}" dt="2023-09-12T14:31:41.286" v="11557" actId="20577"/>
        <pc:sldMkLst>
          <pc:docMk/>
          <pc:sldMk cId="100825144" sldId="366"/>
        </pc:sldMkLst>
      </pc:sldChg>
      <pc:sldChg chg="modSp mod modNotesTx">
        <pc:chgData name="Ryan Silverman" userId="b869a484-d9b0-473b-ae08-e58523652852" providerId="ADAL" clId="{1B69960F-9730-4F45-822E-E4E571E94572}" dt="2023-09-05T23:49:07.313" v="3746" actId="20577"/>
        <pc:sldMkLst>
          <pc:docMk/>
          <pc:sldMk cId="1295458686" sldId="367"/>
        </pc:sldMkLst>
      </pc:sldChg>
      <pc:sldChg chg="modSp mod modNotesTx">
        <pc:chgData name="Ryan Silverman" userId="b869a484-d9b0-473b-ae08-e58523652852" providerId="ADAL" clId="{1B69960F-9730-4F45-822E-E4E571E94572}" dt="2023-09-12T14:16:35.076" v="10106" actId="20577"/>
        <pc:sldMkLst>
          <pc:docMk/>
          <pc:sldMk cId="3573771969" sldId="368"/>
        </pc:sldMkLst>
      </pc:sldChg>
      <pc:sldChg chg="modSp new mod modNotesTx">
        <pc:chgData name="Ryan Silverman" userId="b869a484-d9b0-473b-ae08-e58523652852" providerId="ADAL" clId="{1B69960F-9730-4F45-822E-E4E571E94572}" dt="2023-09-12T14:13:47.847" v="10077" actId="20577"/>
        <pc:sldMkLst>
          <pc:docMk/>
          <pc:sldMk cId="1238050872" sldId="369"/>
        </pc:sldMkLst>
      </pc:sldChg>
      <pc:sldChg chg="del">
        <pc:chgData name="Ryan Silverman" userId="b869a484-d9b0-473b-ae08-e58523652852" providerId="ADAL" clId="{1B69960F-9730-4F45-822E-E4E571E94572}" dt="2023-09-05T23:54:32.742" v="4440" actId="2696"/>
        <pc:sldMkLst>
          <pc:docMk/>
          <pc:sldMk cId="2068858712" sldId="369"/>
        </pc:sldMkLst>
      </pc:sldChg>
      <pc:sldChg chg="new del">
        <pc:chgData name="Ryan Silverman" userId="b869a484-d9b0-473b-ae08-e58523652852" providerId="ADAL" clId="{1B69960F-9730-4F45-822E-E4E571E94572}" dt="2023-09-07T22:01:06.582" v="8730" actId="680"/>
        <pc:sldMkLst>
          <pc:docMk/>
          <pc:sldMk cId="157323211" sldId="370"/>
        </pc:sldMkLst>
      </pc:sldChg>
      <pc:sldChg chg="del">
        <pc:chgData name="Ryan Silverman" userId="b869a484-d9b0-473b-ae08-e58523652852" providerId="ADAL" clId="{1B69960F-9730-4F45-822E-E4E571E94572}" dt="2023-09-05T23:55:21.933" v="4442" actId="2696"/>
        <pc:sldMkLst>
          <pc:docMk/>
          <pc:sldMk cId="1779816526" sldId="370"/>
        </pc:sldMkLst>
      </pc:sldChg>
      <pc:sldChg chg="modSp new mod modNotesTx">
        <pc:chgData name="Ryan Silverman" userId="b869a484-d9b0-473b-ae08-e58523652852" providerId="ADAL" clId="{1B69960F-9730-4F45-822E-E4E571E94572}" dt="2023-09-12T14:23:24.585" v="10873" actId="20577"/>
        <pc:sldMkLst>
          <pc:docMk/>
          <pc:sldMk cId="2659646281" sldId="370"/>
        </pc:sldMkLst>
      </pc:sldChg>
      <pc:sldChg chg="addSp delSp modSp new mod modNotesTx">
        <pc:chgData name="Ryan Silverman" userId="b869a484-d9b0-473b-ae08-e58523652852" providerId="ADAL" clId="{1B69960F-9730-4F45-822E-E4E571E94572}" dt="2023-09-12T14:28:19.300" v="11199" actId="20577"/>
        <pc:sldMkLst>
          <pc:docMk/>
          <pc:sldMk cId="357257897" sldId="371"/>
        </pc:sldMkLst>
      </pc:sldChg>
      <pc:sldChg chg="del">
        <pc:chgData name="Ryan Silverman" userId="b869a484-d9b0-473b-ae08-e58523652852" providerId="ADAL" clId="{1B69960F-9730-4F45-822E-E4E571E94572}" dt="2023-09-05T23:56:37.297" v="4444" actId="2696"/>
        <pc:sldMkLst>
          <pc:docMk/>
          <pc:sldMk cId="1650103127" sldId="371"/>
        </pc:sldMkLst>
      </pc:sldChg>
      <pc:sldChg chg="addSp delSp modSp new del mod modNotesTx">
        <pc:chgData name="Ryan Silverman" userId="b869a484-d9b0-473b-ae08-e58523652852" providerId="ADAL" clId="{1B69960F-9730-4F45-822E-E4E571E94572}" dt="2023-09-11T20:27:51.669" v="9990" actId="2696"/>
        <pc:sldMkLst>
          <pc:docMk/>
          <pc:sldMk cId="667114286" sldId="372"/>
        </pc:sldMkLst>
      </pc:sldChg>
      <pc:sldChg chg="del">
        <pc:chgData name="Ryan Silverman" userId="b869a484-d9b0-473b-ae08-e58523652852" providerId="ADAL" clId="{1B69960F-9730-4F45-822E-E4E571E94572}" dt="2023-09-05T23:24:18.675" v="1880" actId="2696"/>
        <pc:sldMkLst>
          <pc:docMk/>
          <pc:sldMk cId="2295727545" sldId="372"/>
        </pc:sldMkLst>
      </pc:sldChg>
      <pc:sldChg chg="del">
        <pc:chgData name="Ryan Silverman" userId="b869a484-d9b0-473b-ae08-e58523652852" providerId="ADAL" clId="{1B69960F-9730-4F45-822E-E4E571E94572}" dt="2023-09-05T23:24:31.930" v="1881" actId="2696"/>
        <pc:sldMkLst>
          <pc:docMk/>
          <pc:sldMk cId="102184308" sldId="373"/>
        </pc:sldMkLst>
      </pc:sldChg>
      <pc:sldChg chg="del">
        <pc:chgData name="Ryan Silverman" userId="b869a484-d9b0-473b-ae08-e58523652852" providerId="ADAL" clId="{1B69960F-9730-4F45-822E-E4E571E94572}" dt="2023-09-05T23:24:41.624" v="1882" actId="2696"/>
        <pc:sldMkLst>
          <pc:docMk/>
          <pc:sldMk cId="4038551871" sldId="374"/>
        </pc:sldMkLst>
      </pc:sldChg>
    </pc:docChg>
  </pc:docChgLst>
  <pc:docChgLst>
    <pc:chgData name="Ryan Silverman" userId="b869a484-d9b0-473b-ae08-e58523652852" providerId="ADAL" clId="{14991029-A5D2-4CA1-A697-ADF4A3A053CA}"/>
    <pc:docChg chg="undo custSel addSld delSld modSld">
      <pc:chgData name="Ryan Silverman" userId="b869a484-d9b0-473b-ae08-e58523652852" providerId="ADAL" clId="{14991029-A5D2-4CA1-A697-ADF4A3A053CA}" dt="2025-06-10T03:29:41.465" v="1854" actId="14100"/>
      <pc:docMkLst>
        <pc:docMk/>
      </pc:docMkLst>
      <pc:sldChg chg="modSp mod">
        <pc:chgData name="Ryan Silverman" userId="b869a484-d9b0-473b-ae08-e58523652852" providerId="ADAL" clId="{14991029-A5D2-4CA1-A697-ADF4A3A053CA}" dt="2025-06-10T02:50:37.538" v="271" actId="20577"/>
        <pc:sldMkLst>
          <pc:docMk/>
          <pc:sldMk cId="0" sldId="256"/>
        </pc:sldMkLst>
        <pc:spChg chg="mod">
          <ac:chgData name="Ryan Silverman" userId="b869a484-d9b0-473b-ae08-e58523652852" providerId="ADAL" clId="{14991029-A5D2-4CA1-A697-ADF4A3A053CA}" dt="2025-06-10T02:49:43.347" v="152" actId="20577"/>
          <ac:spMkLst>
            <pc:docMk/>
            <pc:sldMk cId="0" sldId="256"/>
            <ac:spMk id="7170" creationId="{B655F1EA-A81B-4D05-8A00-565EED114D96}"/>
          </ac:spMkLst>
        </pc:spChg>
        <pc:spChg chg="mod">
          <ac:chgData name="Ryan Silverman" userId="b869a484-d9b0-473b-ae08-e58523652852" providerId="ADAL" clId="{14991029-A5D2-4CA1-A697-ADF4A3A053CA}" dt="2025-06-10T02:50:37.538" v="271" actId="20577"/>
          <ac:spMkLst>
            <pc:docMk/>
            <pc:sldMk cId="0" sldId="256"/>
            <ac:spMk id="7171" creationId="{078BA38B-566D-408B-9C7E-3574F7AF835E}"/>
          </ac:spMkLst>
        </pc:spChg>
      </pc:sldChg>
      <pc:sldChg chg="modSp mod">
        <pc:chgData name="Ryan Silverman" userId="b869a484-d9b0-473b-ae08-e58523652852" providerId="ADAL" clId="{14991029-A5D2-4CA1-A697-ADF4A3A053CA}" dt="2025-06-10T02:54:01.290" v="670" actId="20577"/>
        <pc:sldMkLst>
          <pc:docMk/>
          <pc:sldMk cId="0" sldId="286"/>
        </pc:sldMkLst>
        <pc:spChg chg="mod">
          <ac:chgData name="Ryan Silverman" userId="b869a484-d9b0-473b-ae08-e58523652852" providerId="ADAL" clId="{14991029-A5D2-4CA1-A697-ADF4A3A053CA}" dt="2025-06-10T02:54:01.290" v="670" actId="20577"/>
          <ac:spMkLst>
            <pc:docMk/>
            <pc:sldMk cId="0" sldId="286"/>
            <ac:spMk id="3" creationId="{6825C909-9837-4816-A1FA-83E12269662F}"/>
          </ac:spMkLst>
        </pc:spChg>
      </pc:sldChg>
      <pc:sldChg chg="addSp delSp modSp mod">
        <pc:chgData name="Ryan Silverman" userId="b869a484-d9b0-473b-ae08-e58523652852" providerId="ADAL" clId="{14991029-A5D2-4CA1-A697-ADF4A3A053CA}" dt="2025-06-10T02:57:37.230" v="679" actId="14100"/>
        <pc:sldMkLst>
          <pc:docMk/>
          <pc:sldMk cId="0" sldId="317"/>
        </pc:sldMkLst>
        <pc:spChg chg="add del mod">
          <ac:chgData name="Ryan Silverman" userId="b869a484-d9b0-473b-ae08-e58523652852" providerId="ADAL" clId="{14991029-A5D2-4CA1-A697-ADF4A3A053CA}" dt="2025-06-10T02:57:05.068" v="672" actId="22"/>
          <ac:spMkLst>
            <pc:docMk/>
            <pc:sldMk cId="0" sldId="317"/>
            <ac:spMk id="2" creationId="{B824611B-65DF-9FE9-B96B-5622E93741D2}"/>
          </ac:spMkLst>
        </pc:spChg>
        <pc:picChg chg="del">
          <ac:chgData name="Ryan Silverman" userId="b869a484-d9b0-473b-ae08-e58523652852" providerId="ADAL" clId="{14991029-A5D2-4CA1-A697-ADF4A3A053CA}" dt="2025-06-10T02:57:01.737" v="671" actId="478"/>
          <ac:picMkLst>
            <pc:docMk/>
            <pc:sldMk cId="0" sldId="317"/>
            <ac:picMk id="4" creationId="{EAFFEC7A-421D-F228-2277-2E857E0C2F75}"/>
          </ac:picMkLst>
        </pc:picChg>
        <pc:picChg chg="add mod ord">
          <ac:chgData name="Ryan Silverman" userId="b869a484-d9b0-473b-ae08-e58523652852" providerId="ADAL" clId="{14991029-A5D2-4CA1-A697-ADF4A3A053CA}" dt="2025-06-10T02:57:37.230" v="679" actId="14100"/>
          <ac:picMkLst>
            <pc:docMk/>
            <pc:sldMk cId="0" sldId="317"/>
            <ac:picMk id="5" creationId="{4FBBBF3C-757E-382C-2B00-73ED4854D16B}"/>
          </ac:picMkLst>
        </pc:picChg>
      </pc:sldChg>
      <pc:sldChg chg="addSp delSp modSp mod">
        <pc:chgData name="Ryan Silverman" userId="b869a484-d9b0-473b-ae08-e58523652852" providerId="ADAL" clId="{14991029-A5D2-4CA1-A697-ADF4A3A053CA}" dt="2025-06-10T03:22:48.091" v="1241" actId="14100"/>
        <pc:sldMkLst>
          <pc:docMk/>
          <pc:sldMk cId="3501652526" sldId="349"/>
        </pc:sldMkLst>
        <pc:spChg chg="add del mod">
          <ac:chgData name="Ryan Silverman" userId="b869a484-d9b0-473b-ae08-e58523652852" providerId="ADAL" clId="{14991029-A5D2-4CA1-A697-ADF4A3A053CA}" dt="2025-06-10T03:22:27.433" v="1236" actId="22"/>
          <ac:spMkLst>
            <pc:docMk/>
            <pc:sldMk cId="3501652526" sldId="349"/>
            <ac:spMk id="3" creationId="{D252DE19-DA04-5C2B-F2F4-DF8758189B31}"/>
          </ac:spMkLst>
        </pc:spChg>
        <pc:picChg chg="del">
          <ac:chgData name="Ryan Silverman" userId="b869a484-d9b0-473b-ae08-e58523652852" providerId="ADAL" clId="{14991029-A5D2-4CA1-A697-ADF4A3A053CA}" dt="2025-06-10T03:22:24.225" v="1235" actId="478"/>
          <ac:picMkLst>
            <pc:docMk/>
            <pc:sldMk cId="3501652526" sldId="349"/>
            <ac:picMk id="4" creationId="{2972864A-A81D-3479-F274-81497503B76E}"/>
          </ac:picMkLst>
        </pc:picChg>
        <pc:picChg chg="add mod ord">
          <ac:chgData name="Ryan Silverman" userId="b869a484-d9b0-473b-ae08-e58523652852" providerId="ADAL" clId="{14991029-A5D2-4CA1-A697-ADF4A3A053CA}" dt="2025-06-10T03:22:48.091" v="1241" actId="14100"/>
          <ac:picMkLst>
            <pc:docMk/>
            <pc:sldMk cId="3501652526" sldId="349"/>
            <ac:picMk id="6" creationId="{74D4498F-1235-AB39-439B-3C0C4854F18B}"/>
          </ac:picMkLst>
        </pc:picChg>
      </pc:sldChg>
      <pc:sldChg chg="addSp delSp modSp mod">
        <pc:chgData name="Ryan Silverman" userId="b869a484-d9b0-473b-ae08-e58523652852" providerId="ADAL" clId="{14991029-A5D2-4CA1-A697-ADF4A3A053CA}" dt="2025-06-10T03:29:41.465" v="1854" actId="14100"/>
        <pc:sldMkLst>
          <pc:docMk/>
          <pc:sldMk cId="2244305947" sldId="350"/>
        </pc:sldMkLst>
        <pc:spChg chg="mod">
          <ac:chgData name="Ryan Silverman" userId="b869a484-d9b0-473b-ae08-e58523652852" providerId="ADAL" clId="{14991029-A5D2-4CA1-A697-ADF4A3A053CA}" dt="2025-06-10T03:23:29.562" v="1256" actId="20577"/>
          <ac:spMkLst>
            <pc:docMk/>
            <pc:sldMk cId="2244305947" sldId="350"/>
            <ac:spMk id="2" creationId="{B4748036-2B00-4430-8CC8-8C671B64DBE9}"/>
          </ac:spMkLst>
        </pc:spChg>
        <pc:spChg chg="add mod">
          <ac:chgData name="Ryan Silverman" userId="b869a484-d9b0-473b-ae08-e58523652852" providerId="ADAL" clId="{14991029-A5D2-4CA1-A697-ADF4A3A053CA}" dt="2025-06-10T03:29:41.465" v="1854" actId="14100"/>
          <ac:spMkLst>
            <pc:docMk/>
            <pc:sldMk cId="2244305947" sldId="350"/>
            <ac:spMk id="3" creationId="{4CD58DA0-D79B-9B77-0A9B-B4C3CA011F99}"/>
          </ac:spMkLst>
        </pc:spChg>
        <pc:picChg chg="del">
          <ac:chgData name="Ryan Silverman" userId="b869a484-d9b0-473b-ae08-e58523652852" providerId="ADAL" clId="{14991029-A5D2-4CA1-A697-ADF4A3A053CA}" dt="2025-06-10T03:23:02.799" v="1242" actId="478"/>
          <ac:picMkLst>
            <pc:docMk/>
            <pc:sldMk cId="2244305947" sldId="350"/>
            <ac:picMk id="5" creationId="{C3DF69ED-411E-F856-00EE-93A785CF0EFF}"/>
          </ac:picMkLst>
        </pc:picChg>
      </pc:sldChg>
      <pc:sldChg chg="del">
        <pc:chgData name="Ryan Silverman" userId="b869a484-d9b0-473b-ae08-e58523652852" providerId="ADAL" clId="{14991029-A5D2-4CA1-A697-ADF4A3A053CA}" dt="2025-06-10T03:23:13.781" v="1246" actId="47"/>
        <pc:sldMkLst>
          <pc:docMk/>
          <pc:sldMk cId="2422329802" sldId="355"/>
        </pc:sldMkLst>
      </pc:sldChg>
      <pc:sldChg chg="addSp delSp modSp mod">
        <pc:chgData name="Ryan Silverman" userId="b869a484-d9b0-473b-ae08-e58523652852" providerId="ADAL" clId="{14991029-A5D2-4CA1-A697-ADF4A3A053CA}" dt="2025-06-10T03:17:00.135" v="1216" actId="14100"/>
        <pc:sldMkLst>
          <pc:docMk/>
          <pc:sldMk cId="816685714" sldId="365"/>
        </pc:sldMkLst>
        <pc:spChg chg="add del mod">
          <ac:chgData name="Ryan Silverman" userId="b869a484-d9b0-473b-ae08-e58523652852" providerId="ADAL" clId="{14991029-A5D2-4CA1-A697-ADF4A3A053CA}" dt="2025-06-10T03:16:20.072" v="1209" actId="22"/>
          <ac:spMkLst>
            <pc:docMk/>
            <pc:sldMk cId="816685714" sldId="365"/>
            <ac:spMk id="3" creationId="{7390B01D-1A01-C2F4-7ECE-39B586DD94A2}"/>
          </ac:spMkLst>
        </pc:spChg>
        <pc:picChg chg="del">
          <ac:chgData name="Ryan Silverman" userId="b869a484-d9b0-473b-ae08-e58523652852" providerId="ADAL" clId="{14991029-A5D2-4CA1-A697-ADF4A3A053CA}" dt="2025-06-10T03:15:42.761" v="1208" actId="478"/>
          <ac:picMkLst>
            <pc:docMk/>
            <pc:sldMk cId="816685714" sldId="365"/>
            <ac:picMk id="4" creationId="{B46AE4BC-297B-0CFA-EED1-73B2EAD237FF}"/>
          </ac:picMkLst>
        </pc:picChg>
        <pc:picChg chg="add mod ord">
          <ac:chgData name="Ryan Silverman" userId="b869a484-d9b0-473b-ae08-e58523652852" providerId="ADAL" clId="{14991029-A5D2-4CA1-A697-ADF4A3A053CA}" dt="2025-06-10T03:17:00.135" v="1216" actId="14100"/>
          <ac:picMkLst>
            <pc:docMk/>
            <pc:sldMk cId="816685714" sldId="365"/>
            <ac:picMk id="6" creationId="{09B23DEE-6FE7-9E8F-7AD2-84B25C999B34}"/>
          </ac:picMkLst>
        </pc:picChg>
      </pc:sldChg>
      <pc:sldChg chg="addSp delSp modSp mod">
        <pc:chgData name="Ryan Silverman" userId="b869a484-d9b0-473b-ae08-e58523652852" providerId="ADAL" clId="{14991029-A5D2-4CA1-A697-ADF4A3A053CA}" dt="2025-06-10T03:18:16.233" v="1222" actId="14100"/>
        <pc:sldMkLst>
          <pc:docMk/>
          <pc:sldMk cId="100825144" sldId="366"/>
        </pc:sldMkLst>
        <pc:picChg chg="del">
          <ac:chgData name="Ryan Silverman" userId="b869a484-d9b0-473b-ae08-e58523652852" providerId="ADAL" clId="{14991029-A5D2-4CA1-A697-ADF4A3A053CA}" dt="2025-06-10T03:17:06.920" v="1217" actId="478"/>
          <ac:picMkLst>
            <pc:docMk/>
            <pc:sldMk cId="100825144" sldId="366"/>
            <ac:picMk id="4" creationId="{0969493A-2B19-7D8A-D366-FDA815B9D3C0}"/>
          </ac:picMkLst>
        </pc:picChg>
        <pc:picChg chg="add mod">
          <ac:chgData name="Ryan Silverman" userId="b869a484-d9b0-473b-ae08-e58523652852" providerId="ADAL" clId="{14991029-A5D2-4CA1-A697-ADF4A3A053CA}" dt="2025-06-10T03:18:16.233" v="1222" actId="14100"/>
          <ac:picMkLst>
            <pc:docMk/>
            <pc:sldMk cId="100825144" sldId="366"/>
            <ac:picMk id="6" creationId="{9D9F6677-1802-30B8-A4C0-9F66CEE9ECA3}"/>
          </ac:picMkLst>
        </pc:picChg>
      </pc:sldChg>
      <pc:sldChg chg="addSp delSp modSp add del mod">
        <pc:chgData name="Ryan Silverman" userId="b869a484-d9b0-473b-ae08-e58523652852" providerId="ADAL" clId="{14991029-A5D2-4CA1-A697-ADF4A3A053CA}" dt="2025-06-10T03:19:45.348" v="1230" actId="14100"/>
        <pc:sldMkLst>
          <pc:docMk/>
          <pc:sldMk cId="1295458686" sldId="367"/>
        </pc:sldMkLst>
        <pc:spChg chg="add del mod">
          <ac:chgData name="Ryan Silverman" userId="b869a484-d9b0-473b-ae08-e58523652852" providerId="ADAL" clId="{14991029-A5D2-4CA1-A697-ADF4A3A053CA}" dt="2025-06-10T03:19:26.474" v="1226" actId="22"/>
          <ac:spMkLst>
            <pc:docMk/>
            <pc:sldMk cId="1295458686" sldId="367"/>
            <ac:spMk id="3" creationId="{4DE7AE7D-DB23-3017-472C-454528C6C9B2}"/>
          </ac:spMkLst>
        </pc:spChg>
        <pc:picChg chg="del">
          <ac:chgData name="Ryan Silverman" userId="b869a484-d9b0-473b-ae08-e58523652852" providerId="ADAL" clId="{14991029-A5D2-4CA1-A697-ADF4A3A053CA}" dt="2025-06-10T03:19:22.936" v="1225" actId="478"/>
          <ac:picMkLst>
            <pc:docMk/>
            <pc:sldMk cId="1295458686" sldId="367"/>
            <ac:picMk id="4" creationId="{F4AD40B3-FFDC-4C01-90CB-193A99B3527A}"/>
          </ac:picMkLst>
        </pc:picChg>
        <pc:picChg chg="add mod ord">
          <ac:chgData name="Ryan Silverman" userId="b869a484-d9b0-473b-ae08-e58523652852" providerId="ADAL" clId="{14991029-A5D2-4CA1-A697-ADF4A3A053CA}" dt="2025-06-10T03:19:45.348" v="1230" actId="14100"/>
          <ac:picMkLst>
            <pc:docMk/>
            <pc:sldMk cId="1295458686" sldId="367"/>
            <ac:picMk id="6" creationId="{4D85F9CB-D5BB-1C3B-5F58-3571981F7A55}"/>
          </ac:picMkLst>
        </pc:picChg>
      </pc:sldChg>
      <pc:sldChg chg="addSp delSp modSp mod">
        <pc:chgData name="Ryan Silverman" userId="b869a484-d9b0-473b-ae08-e58523652852" providerId="ADAL" clId="{14991029-A5D2-4CA1-A697-ADF4A3A053CA}" dt="2025-06-10T03:20:56.011" v="1234" actId="14100"/>
        <pc:sldMkLst>
          <pc:docMk/>
          <pc:sldMk cId="3573771969" sldId="368"/>
        </pc:sldMkLst>
        <pc:picChg chg="del">
          <ac:chgData name="Ryan Silverman" userId="b869a484-d9b0-473b-ae08-e58523652852" providerId="ADAL" clId="{14991029-A5D2-4CA1-A697-ADF4A3A053CA}" dt="2025-06-10T03:20:07.373" v="1231" actId="478"/>
          <ac:picMkLst>
            <pc:docMk/>
            <pc:sldMk cId="3573771969" sldId="368"/>
            <ac:picMk id="4" creationId="{623579F2-2164-F008-EF6F-55F58F38DA72}"/>
          </ac:picMkLst>
        </pc:picChg>
        <pc:picChg chg="add mod">
          <ac:chgData name="Ryan Silverman" userId="b869a484-d9b0-473b-ae08-e58523652852" providerId="ADAL" clId="{14991029-A5D2-4CA1-A697-ADF4A3A053CA}" dt="2025-06-10T03:20:56.011" v="1234" actId="14100"/>
          <ac:picMkLst>
            <pc:docMk/>
            <pc:sldMk cId="3573771969" sldId="368"/>
            <ac:picMk id="6" creationId="{47D892FC-AF4A-A5AE-A130-850ADC35D629}"/>
          </ac:picMkLst>
        </pc:picChg>
      </pc:sldChg>
      <pc:sldChg chg="modSp mod">
        <pc:chgData name="Ryan Silverman" userId="b869a484-d9b0-473b-ae08-e58523652852" providerId="ADAL" clId="{14991029-A5D2-4CA1-A697-ADF4A3A053CA}" dt="2025-06-10T03:06:37.471" v="970" actId="20577"/>
        <pc:sldMkLst>
          <pc:docMk/>
          <pc:sldMk cId="1238050872" sldId="369"/>
        </pc:sldMkLst>
        <pc:spChg chg="mod">
          <ac:chgData name="Ryan Silverman" userId="b869a484-d9b0-473b-ae08-e58523652852" providerId="ADAL" clId="{14991029-A5D2-4CA1-A697-ADF4A3A053CA}" dt="2025-06-10T03:06:37.471" v="970" actId="20577"/>
          <ac:spMkLst>
            <pc:docMk/>
            <pc:sldMk cId="1238050872" sldId="369"/>
            <ac:spMk id="3" creationId="{29FA0014-073F-5CDB-D6D2-1F9AF3BDF301}"/>
          </ac:spMkLst>
        </pc:spChg>
      </pc:sldChg>
      <pc:sldChg chg="del">
        <pc:chgData name="Ryan Silverman" userId="b869a484-d9b0-473b-ae08-e58523652852" providerId="ADAL" clId="{14991029-A5D2-4CA1-A697-ADF4A3A053CA}" dt="2025-06-10T03:23:07.345" v="1243" actId="47"/>
        <pc:sldMkLst>
          <pc:docMk/>
          <pc:sldMk cId="3008225173" sldId="372"/>
        </pc:sldMkLst>
      </pc:sldChg>
      <pc:sldChg chg="del">
        <pc:chgData name="Ryan Silverman" userId="b869a484-d9b0-473b-ae08-e58523652852" providerId="ADAL" clId="{14991029-A5D2-4CA1-A697-ADF4A3A053CA}" dt="2025-06-10T03:23:10.207" v="1244" actId="47"/>
        <pc:sldMkLst>
          <pc:docMk/>
          <pc:sldMk cId="1906022224" sldId="373"/>
        </pc:sldMkLst>
      </pc:sldChg>
      <pc:sldChg chg="del">
        <pc:chgData name="Ryan Silverman" userId="b869a484-d9b0-473b-ae08-e58523652852" providerId="ADAL" clId="{14991029-A5D2-4CA1-A697-ADF4A3A053CA}" dt="2025-06-10T03:23:12.220" v="1245" actId="47"/>
        <pc:sldMkLst>
          <pc:docMk/>
          <pc:sldMk cId="1878563358" sldId="374"/>
        </pc:sldMkLst>
      </pc:sldChg>
      <pc:sldChg chg="new del">
        <pc:chgData name="Ryan Silverman" userId="b869a484-d9b0-473b-ae08-e58523652852" providerId="ADAL" clId="{14991029-A5D2-4CA1-A697-ADF4A3A053CA}" dt="2025-06-10T03:07:15.787" v="972" actId="680"/>
        <pc:sldMkLst>
          <pc:docMk/>
          <pc:sldMk cId="1263944116" sldId="380"/>
        </pc:sldMkLst>
      </pc:sldChg>
      <pc:sldChg chg="modSp new mod">
        <pc:chgData name="Ryan Silverman" userId="b869a484-d9b0-473b-ae08-e58523652852" providerId="ADAL" clId="{14991029-A5D2-4CA1-A697-ADF4A3A053CA}" dt="2025-06-10T03:11:53.615" v="1207" actId="20577"/>
        <pc:sldMkLst>
          <pc:docMk/>
          <pc:sldMk cId="2682688079" sldId="380"/>
        </pc:sldMkLst>
        <pc:spChg chg="mod">
          <ac:chgData name="Ryan Silverman" userId="b869a484-d9b0-473b-ae08-e58523652852" providerId="ADAL" clId="{14991029-A5D2-4CA1-A697-ADF4A3A053CA}" dt="2025-06-10T03:07:29.192" v="982" actId="20577"/>
          <ac:spMkLst>
            <pc:docMk/>
            <pc:sldMk cId="2682688079" sldId="380"/>
            <ac:spMk id="2" creationId="{D188E215-1ADC-FE2B-696E-183CC4AE06E9}"/>
          </ac:spMkLst>
        </pc:spChg>
        <pc:spChg chg="mod">
          <ac:chgData name="Ryan Silverman" userId="b869a484-d9b0-473b-ae08-e58523652852" providerId="ADAL" clId="{14991029-A5D2-4CA1-A697-ADF4A3A053CA}" dt="2025-06-10T03:11:53.615" v="1207" actId="20577"/>
          <ac:spMkLst>
            <pc:docMk/>
            <pc:sldMk cId="2682688079" sldId="380"/>
            <ac:spMk id="3" creationId="{91686D51-ACEE-F494-1745-2890492F81A4}"/>
          </ac:spMkLst>
        </pc:spChg>
      </pc:sldChg>
    </pc:docChg>
  </pc:docChgLst>
  <pc:docChgLst>
    <pc:chgData name="Ryan Silverman" userId="b869a484-d9b0-473b-ae08-e58523652852" providerId="ADAL" clId="{9100A6FE-DD4D-42FE-A1F1-FA9D5285968C}"/>
    <pc:docChg chg="custSel addSld modSld">
      <pc:chgData name="Ryan Silverman" userId="b869a484-d9b0-473b-ae08-e58523652852" providerId="ADAL" clId="{9100A6FE-DD4D-42FE-A1F1-FA9D5285968C}" dt="2022-04-05T15:30:01.946" v="1680" actId="20577"/>
      <pc:docMkLst>
        <pc:docMk/>
      </pc:docMkLst>
      <pc:sldChg chg="modSp mod">
        <pc:chgData name="Ryan Silverman" userId="b869a484-d9b0-473b-ae08-e58523652852" providerId="ADAL" clId="{9100A6FE-DD4D-42FE-A1F1-FA9D5285968C}" dt="2022-04-05T15:14:52.297" v="44" actId="20577"/>
        <pc:sldMkLst>
          <pc:docMk/>
          <pc:sldMk cId="0" sldId="256"/>
        </pc:sldMkLst>
      </pc:sldChg>
      <pc:sldChg chg="modNotesTx">
        <pc:chgData name="Ryan Silverman" userId="b869a484-d9b0-473b-ae08-e58523652852" providerId="ADAL" clId="{9100A6FE-DD4D-42FE-A1F1-FA9D5285968C}" dt="2022-04-05T15:18:02.925" v="185" actId="20577"/>
        <pc:sldMkLst>
          <pc:docMk/>
          <pc:sldMk cId="2295727545" sldId="372"/>
        </pc:sldMkLst>
      </pc:sldChg>
      <pc:sldChg chg="modNotesTx">
        <pc:chgData name="Ryan Silverman" userId="b869a484-d9b0-473b-ae08-e58523652852" providerId="ADAL" clId="{9100A6FE-DD4D-42FE-A1F1-FA9D5285968C}" dt="2022-04-05T15:23:54.433" v="1041" actId="20577"/>
        <pc:sldMkLst>
          <pc:docMk/>
          <pc:sldMk cId="102184308" sldId="373"/>
        </pc:sldMkLst>
      </pc:sldChg>
      <pc:sldChg chg="addSp delSp modSp new mod modNotesTx">
        <pc:chgData name="Ryan Silverman" userId="b869a484-d9b0-473b-ae08-e58523652852" providerId="ADAL" clId="{9100A6FE-DD4D-42FE-A1F1-FA9D5285968C}" dt="2022-04-05T15:30:01.946" v="1680" actId="20577"/>
        <pc:sldMkLst>
          <pc:docMk/>
          <pc:sldMk cId="4038551871" sldId="374"/>
        </pc:sldMkLst>
      </pc:sldChg>
    </pc:docChg>
  </pc:docChgLst>
  <pc:docChgLst>
    <pc:chgData name="Ryan Silverman" userId="b869a484-d9b0-473b-ae08-e58523652852" providerId="ADAL" clId="{A1404A57-C7D4-486F-A219-948FA5588B4F}"/>
    <pc:docChg chg="undo custSel addSld delSld modSld">
      <pc:chgData name="Ryan Silverman" userId="b869a484-d9b0-473b-ae08-e58523652852" providerId="ADAL" clId="{A1404A57-C7D4-486F-A219-948FA5588B4F}" dt="2023-11-20T16:27:25.042" v="6751" actId="20577"/>
      <pc:docMkLst>
        <pc:docMk/>
      </pc:docMkLst>
      <pc:sldChg chg="modSp mod modNotesTx">
        <pc:chgData name="Ryan Silverman" userId="b869a484-d9b0-473b-ae08-e58523652852" providerId="ADAL" clId="{A1404A57-C7D4-486F-A219-948FA5588B4F}" dt="2023-11-14T14:05:43.136" v="223" actId="20577"/>
        <pc:sldMkLst>
          <pc:docMk/>
          <pc:sldMk cId="0" sldId="256"/>
        </pc:sldMkLst>
      </pc:sldChg>
      <pc:sldChg chg="modSp mod modNotesTx">
        <pc:chgData name="Ryan Silverman" userId="b869a484-d9b0-473b-ae08-e58523652852" providerId="ADAL" clId="{A1404A57-C7D4-486F-A219-948FA5588B4F}" dt="2023-11-14T14:25:25.578" v="527" actId="20577"/>
        <pc:sldMkLst>
          <pc:docMk/>
          <pc:sldMk cId="0" sldId="289"/>
        </pc:sldMkLst>
      </pc:sldChg>
      <pc:sldChg chg="modNotesTx">
        <pc:chgData name="Ryan Silverman" userId="b869a484-d9b0-473b-ae08-e58523652852" providerId="ADAL" clId="{A1404A57-C7D4-486F-A219-948FA5588B4F}" dt="2023-11-14T15:47:07.318" v="5755" actId="20577"/>
        <pc:sldMkLst>
          <pc:docMk/>
          <pc:sldMk cId="3510553381" sldId="331"/>
        </pc:sldMkLst>
      </pc:sldChg>
      <pc:sldChg chg="modNotesTx">
        <pc:chgData name="Ryan Silverman" userId="b869a484-d9b0-473b-ae08-e58523652852" providerId="ADAL" clId="{A1404A57-C7D4-486F-A219-948FA5588B4F}" dt="2023-11-14T14:36:15.886" v="1458" actId="20577"/>
        <pc:sldMkLst>
          <pc:docMk/>
          <pc:sldMk cId="1169649492" sldId="348"/>
        </pc:sldMkLst>
      </pc:sldChg>
      <pc:sldChg chg="modNotesTx">
        <pc:chgData name="Ryan Silverman" userId="b869a484-d9b0-473b-ae08-e58523652852" providerId="ADAL" clId="{A1404A57-C7D4-486F-A219-948FA5588B4F}" dt="2023-11-14T15:46:29.334" v="5738" actId="20577"/>
        <pc:sldMkLst>
          <pc:docMk/>
          <pc:sldMk cId="3501652526" sldId="349"/>
        </pc:sldMkLst>
      </pc:sldChg>
      <pc:sldChg chg="modSp mod modNotesTx">
        <pc:chgData name="Ryan Silverman" userId="b869a484-d9b0-473b-ae08-e58523652852" providerId="ADAL" clId="{A1404A57-C7D4-486F-A219-948FA5588B4F}" dt="2023-11-20T16:27:25.042" v="6751" actId="20577"/>
        <pc:sldMkLst>
          <pc:docMk/>
          <pc:sldMk cId="1196304991" sldId="353"/>
        </pc:sldMkLst>
      </pc:sldChg>
      <pc:sldChg chg="modNotesTx">
        <pc:chgData name="Ryan Silverman" userId="b869a484-d9b0-473b-ae08-e58523652852" providerId="ADAL" clId="{A1404A57-C7D4-486F-A219-948FA5588B4F}" dt="2023-11-14T14:24:42.434" v="506" actId="20577"/>
        <pc:sldMkLst>
          <pc:docMk/>
          <pc:sldMk cId="2422329802" sldId="355"/>
        </pc:sldMkLst>
      </pc:sldChg>
      <pc:sldChg chg="modNotesTx">
        <pc:chgData name="Ryan Silverman" userId="b869a484-d9b0-473b-ae08-e58523652852" providerId="ADAL" clId="{A1404A57-C7D4-486F-A219-948FA5588B4F}" dt="2023-11-14T14:09:33.825" v="273" actId="20577"/>
        <pc:sldMkLst>
          <pc:docMk/>
          <pc:sldMk cId="816685714" sldId="365"/>
        </pc:sldMkLst>
      </pc:sldChg>
      <pc:sldChg chg="modNotesTx">
        <pc:chgData name="Ryan Silverman" userId="b869a484-d9b0-473b-ae08-e58523652852" providerId="ADAL" clId="{A1404A57-C7D4-486F-A219-948FA5588B4F}" dt="2023-11-14T14:10:28.986" v="296" actId="20577"/>
        <pc:sldMkLst>
          <pc:docMk/>
          <pc:sldMk cId="100825144" sldId="366"/>
        </pc:sldMkLst>
      </pc:sldChg>
      <pc:sldChg chg="modNotesTx">
        <pc:chgData name="Ryan Silverman" userId="b869a484-d9b0-473b-ae08-e58523652852" providerId="ADAL" clId="{A1404A57-C7D4-486F-A219-948FA5588B4F}" dt="2023-11-14T15:42:40.868" v="5708" actId="20577"/>
        <pc:sldMkLst>
          <pc:docMk/>
          <pc:sldMk cId="1295458686" sldId="367"/>
        </pc:sldMkLst>
      </pc:sldChg>
      <pc:sldChg chg="modNotesTx">
        <pc:chgData name="Ryan Silverman" userId="b869a484-d9b0-473b-ae08-e58523652852" providerId="ADAL" clId="{A1404A57-C7D4-486F-A219-948FA5588B4F}" dt="2023-11-14T14:11:37.386" v="309" actId="20577"/>
        <pc:sldMkLst>
          <pc:docMk/>
          <pc:sldMk cId="3573771969" sldId="368"/>
        </pc:sldMkLst>
      </pc:sldChg>
      <pc:sldChg chg="modNotesTx">
        <pc:chgData name="Ryan Silverman" userId="b869a484-d9b0-473b-ae08-e58523652852" providerId="ADAL" clId="{A1404A57-C7D4-486F-A219-948FA5588B4F}" dt="2023-11-20T16:12:17.454" v="6200" actId="20577"/>
        <pc:sldMkLst>
          <pc:docMk/>
          <pc:sldMk cId="1238050872" sldId="369"/>
        </pc:sldMkLst>
      </pc:sldChg>
      <pc:sldChg chg="modNotesTx">
        <pc:chgData name="Ryan Silverman" userId="b869a484-d9b0-473b-ae08-e58523652852" providerId="ADAL" clId="{A1404A57-C7D4-486F-A219-948FA5588B4F}" dt="2023-11-20T16:17:22.134" v="6209" actId="20577"/>
        <pc:sldMkLst>
          <pc:docMk/>
          <pc:sldMk cId="2659646281" sldId="370"/>
        </pc:sldMkLst>
      </pc:sldChg>
      <pc:sldChg chg="modNotesTx">
        <pc:chgData name="Ryan Silverman" userId="b869a484-d9b0-473b-ae08-e58523652852" providerId="ADAL" clId="{A1404A57-C7D4-486F-A219-948FA5588B4F}" dt="2023-11-20T16:23:30.535" v="6673" actId="20577"/>
        <pc:sldMkLst>
          <pc:docMk/>
          <pc:sldMk cId="357257897" sldId="371"/>
        </pc:sldMkLst>
      </pc:sldChg>
      <pc:sldChg chg="addSp delSp modSp new mod">
        <pc:chgData name="Ryan Silverman" userId="b869a484-d9b0-473b-ae08-e58523652852" providerId="ADAL" clId="{A1404A57-C7D4-486F-A219-948FA5588B4F}" dt="2023-11-14T14:15:21.532" v="485" actId="14100"/>
        <pc:sldMkLst>
          <pc:docMk/>
          <pc:sldMk cId="3008225173" sldId="372"/>
        </pc:sldMkLst>
      </pc:sldChg>
      <pc:sldChg chg="addSp delSp modSp new mod">
        <pc:chgData name="Ryan Silverman" userId="b869a484-d9b0-473b-ae08-e58523652852" providerId="ADAL" clId="{A1404A57-C7D4-486F-A219-948FA5588B4F}" dt="2023-11-14T14:23:22.532" v="491" actId="14100"/>
        <pc:sldMkLst>
          <pc:docMk/>
          <pc:sldMk cId="1906022224" sldId="373"/>
        </pc:sldMkLst>
      </pc:sldChg>
      <pc:sldChg chg="addSp delSp modSp new mod">
        <pc:chgData name="Ryan Silverman" userId="b869a484-d9b0-473b-ae08-e58523652852" providerId="ADAL" clId="{A1404A57-C7D4-486F-A219-948FA5588B4F}" dt="2023-11-14T14:24:13.364" v="497" actId="14100"/>
        <pc:sldMkLst>
          <pc:docMk/>
          <pc:sldMk cId="1878563358" sldId="374"/>
        </pc:sldMkLst>
      </pc:sldChg>
      <pc:sldChg chg="addSp delSp modSp new del mod modNotesTx">
        <pc:chgData name="Ryan Silverman" userId="b869a484-d9b0-473b-ae08-e58523652852" providerId="ADAL" clId="{A1404A57-C7D4-486F-A219-948FA5588B4F}" dt="2023-11-16T18:34:29.598" v="6129" actId="47"/>
        <pc:sldMkLst>
          <pc:docMk/>
          <pc:sldMk cId="1838107107" sldId="375"/>
        </pc:sldMkLst>
      </pc:sldChg>
      <pc:sldChg chg="addSp delSp modSp new mod modNotesTx">
        <pc:chgData name="Ryan Silverman" userId="b869a484-d9b0-473b-ae08-e58523652852" providerId="ADAL" clId="{A1404A57-C7D4-486F-A219-948FA5588B4F}" dt="2023-11-16T18:34:12.260" v="6127"/>
        <pc:sldMkLst>
          <pc:docMk/>
          <pc:sldMk cId="1736823029" sldId="376"/>
        </pc:sldMkLst>
      </pc:sldChg>
      <pc:sldChg chg="modSp new mod modNotesTx">
        <pc:chgData name="Ryan Silverman" userId="b869a484-d9b0-473b-ae08-e58523652852" providerId="ADAL" clId="{A1404A57-C7D4-486F-A219-948FA5588B4F}" dt="2023-11-20T16:25:59.262" v="6736" actId="20577"/>
        <pc:sldMkLst>
          <pc:docMk/>
          <pc:sldMk cId="940241982" sldId="377"/>
        </pc:sldMkLst>
      </pc:sldChg>
      <pc:sldChg chg="addSp delSp modSp new mod">
        <pc:chgData name="Ryan Silverman" userId="b869a484-d9b0-473b-ae08-e58523652852" providerId="ADAL" clId="{A1404A57-C7D4-486F-A219-948FA5588B4F}" dt="2023-11-16T18:33:40.573" v="6126" actId="14100"/>
        <pc:sldMkLst>
          <pc:docMk/>
          <pc:sldMk cId="2237446449" sldId="378"/>
        </pc:sldMkLst>
      </pc:sldChg>
    </pc:docChg>
  </pc:docChgLst>
  <pc:docChgLst>
    <pc:chgData name="Ryan Silverman" userId="b869a484-d9b0-473b-ae08-e58523652852" providerId="ADAL" clId="{EADC6358-8638-436A-855E-35B879E568F0}"/>
    <pc:docChg chg="undo custSel addSld delSld modSld sldOrd modNotesMaster">
      <pc:chgData name="Ryan Silverman" userId="b869a484-d9b0-473b-ae08-e58523652852" providerId="ADAL" clId="{EADC6358-8638-436A-855E-35B879E568F0}" dt="2021-03-25T16:05:50.785" v="4761" actId="20577"/>
      <pc:docMkLst>
        <pc:docMk/>
      </pc:docMkLst>
      <pc:sldChg chg="modSp mod modNotesTx">
        <pc:chgData name="Ryan Silverman" userId="b869a484-d9b0-473b-ae08-e58523652852" providerId="ADAL" clId="{EADC6358-8638-436A-855E-35B879E568F0}" dt="2021-03-22T17:57:45.743" v="1406" actId="20577"/>
        <pc:sldMkLst>
          <pc:docMk/>
          <pc:sldMk cId="0" sldId="256"/>
        </pc:sldMkLst>
      </pc:sldChg>
      <pc:sldChg chg="modNotesTx">
        <pc:chgData name="Ryan Silverman" userId="b869a484-d9b0-473b-ae08-e58523652852" providerId="ADAL" clId="{EADC6358-8638-436A-855E-35B879E568F0}" dt="2021-03-22T18:08:05.653" v="2350" actId="20577"/>
        <pc:sldMkLst>
          <pc:docMk/>
          <pc:sldMk cId="0" sldId="286"/>
        </pc:sldMkLst>
      </pc:sldChg>
      <pc:sldChg chg="modSp mod">
        <pc:chgData name="Ryan Silverman" userId="b869a484-d9b0-473b-ae08-e58523652852" providerId="ADAL" clId="{EADC6358-8638-436A-855E-35B879E568F0}" dt="2021-03-23T23:27:47.146" v="2665" actId="20577"/>
        <pc:sldMkLst>
          <pc:docMk/>
          <pc:sldMk cId="0" sldId="289"/>
        </pc:sldMkLst>
      </pc:sldChg>
      <pc:sldChg chg="modNotesTx">
        <pc:chgData name="Ryan Silverman" userId="b869a484-d9b0-473b-ae08-e58523652852" providerId="ADAL" clId="{EADC6358-8638-436A-855E-35B879E568F0}" dt="2021-03-22T17:59:19.059" v="1508" actId="20577"/>
        <pc:sldMkLst>
          <pc:docMk/>
          <pc:sldMk cId="0" sldId="317"/>
        </pc:sldMkLst>
      </pc:sldChg>
      <pc:sldChg chg="modSp mod modNotesTx">
        <pc:chgData name="Ryan Silverman" userId="b869a484-d9b0-473b-ae08-e58523652852" providerId="ADAL" clId="{EADC6358-8638-436A-855E-35B879E568F0}" dt="2021-03-25T16:05:50.785" v="4761" actId="20577"/>
        <pc:sldMkLst>
          <pc:docMk/>
          <pc:sldMk cId="0" sldId="318"/>
        </pc:sldMkLst>
      </pc:sldChg>
      <pc:sldChg chg="modNotesTx">
        <pc:chgData name="Ryan Silverman" userId="b869a484-d9b0-473b-ae08-e58523652852" providerId="ADAL" clId="{EADC6358-8638-436A-855E-35B879E568F0}" dt="2021-03-23T23:37:23.664" v="3688" actId="20577"/>
        <pc:sldMkLst>
          <pc:docMk/>
          <pc:sldMk cId="3839400679" sldId="323"/>
        </pc:sldMkLst>
      </pc:sldChg>
      <pc:sldChg chg="modSp del mod">
        <pc:chgData name="Ryan Silverman" userId="b869a484-d9b0-473b-ae08-e58523652852" providerId="ADAL" clId="{EADC6358-8638-436A-855E-35B879E568F0}" dt="2021-03-23T23:28:00.937" v="2666" actId="2696"/>
        <pc:sldMkLst>
          <pc:docMk/>
          <pc:sldMk cId="1617745516" sldId="329"/>
        </pc:sldMkLst>
      </pc:sldChg>
      <pc:sldChg chg="modNotesTx">
        <pc:chgData name="Ryan Silverman" userId="b869a484-d9b0-473b-ae08-e58523652852" providerId="ADAL" clId="{EADC6358-8638-436A-855E-35B879E568F0}" dt="2021-03-22T18:00:18.480" v="1535" actId="20577"/>
        <pc:sldMkLst>
          <pc:docMk/>
          <pc:sldMk cId="3510553381" sldId="331"/>
        </pc:sldMkLst>
      </pc:sldChg>
      <pc:sldChg chg="ord modNotesTx">
        <pc:chgData name="Ryan Silverman" userId="b869a484-d9b0-473b-ae08-e58523652852" providerId="ADAL" clId="{EADC6358-8638-436A-855E-35B879E568F0}" dt="2021-03-23T23:34:31.243" v="3273" actId="20577"/>
        <pc:sldMkLst>
          <pc:docMk/>
          <pc:sldMk cId="3501652526" sldId="349"/>
        </pc:sldMkLst>
      </pc:sldChg>
      <pc:sldChg chg="ord">
        <pc:chgData name="Ryan Silverman" userId="b869a484-d9b0-473b-ae08-e58523652852" providerId="ADAL" clId="{EADC6358-8638-436A-855E-35B879E568F0}" dt="2021-03-23T23:22:50.840" v="2578"/>
        <pc:sldMkLst>
          <pc:docMk/>
          <pc:sldMk cId="2244305947" sldId="350"/>
        </pc:sldMkLst>
      </pc:sldChg>
      <pc:sldChg chg="ord">
        <pc:chgData name="Ryan Silverman" userId="b869a484-d9b0-473b-ae08-e58523652852" providerId="ADAL" clId="{EADC6358-8638-436A-855E-35B879E568F0}" dt="2021-03-23T23:23:31.567" v="2594"/>
        <pc:sldMkLst>
          <pc:docMk/>
          <pc:sldMk cId="1031571114" sldId="351"/>
        </pc:sldMkLst>
      </pc:sldChg>
      <pc:sldChg chg="ord">
        <pc:chgData name="Ryan Silverman" userId="b869a484-d9b0-473b-ae08-e58523652852" providerId="ADAL" clId="{EADC6358-8638-436A-855E-35B879E568F0}" dt="2021-03-23T23:23:58.903" v="2606"/>
        <pc:sldMkLst>
          <pc:docMk/>
          <pc:sldMk cId="1828503074" sldId="352"/>
        </pc:sldMkLst>
      </pc:sldChg>
      <pc:sldChg chg="addSp delSp modSp mod modNotesTx">
        <pc:chgData name="Ryan Silverman" userId="b869a484-d9b0-473b-ae08-e58523652852" providerId="ADAL" clId="{EADC6358-8638-436A-855E-35B879E568F0}" dt="2021-03-22T18:18:41.018" v="2552" actId="20577"/>
        <pc:sldMkLst>
          <pc:docMk/>
          <pc:sldMk cId="1196304991" sldId="353"/>
        </pc:sldMkLst>
      </pc:sldChg>
      <pc:sldChg chg="modSp new mod">
        <pc:chgData name="Ryan Silverman" userId="b869a484-d9b0-473b-ae08-e58523652852" providerId="ADAL" clId="{EADC6358-8638-436A-855E-35B879E568F0}" dt="2021-03-23T23:25:49.596" v="2618"/>
        <pc:sldMkLst>
          <pc:docMk/>
          <pc:sldMk cId="2422329802" sldId="355"/>
        </pc:sldMkLst>
      </pc:sldChg>
      <pc:sldChg chg="modSp new mod">
        <pc:chgData name="Ryan Silverman" userId="b869a484-d9b0-473b-ae08-e58523652852" providerId="ADAL" clId="{EADC6358-8638-436A-855E-35B879E568F0}" dt="2021-03-23T23:27:17.023" v="2631" actId="14100"/>
        <pc:sldMkLst>
          <pc:docMk/>
          <pc:sldMk cId="2230291256" sldId="356"/>
        </pc:sldMkLst>
      </pc:sldChg>
      <pc:sldChg chg="addSp modSp new mod modNotesTx">
        <pc:chgData name="Ryan Silverman" userId="b869a484-d9b0-473b-ae08-e58523652852" providerId="ADAL" clId="{EADC6358-8638-436A-855E-35B879E568F0}" dt="2021-03-24T19:46:09.078" v="4462" actId="20577"/>
        <pc:sldMkLst>
          <pc:docMk/>
          <pc:sldMk cId="4280185682" sldId="357"/>
        </pc:sldMkLst>
      </pc:sldChg>
      <pc:sldChg chg="new">
        <pc:chgData name="Ryan Silverman" userId="b869a484-d9b0-473b-ae08-e58523652852" providerId="ADAL" clId="{EADC6358-8638-436A-855E-35B879E568F0}" dt="2021-03-24T20:42:29.748" v="4463" actId="680"/>
        <pc:sldMkLst>
          <pc:docMk/>
          <pc:sldMk cId="3545386429" sldId="358"/>
        </pc:sldMkLst>
      </pc:sldChg>
    </pc:docChg>
  </pc:docChgLst>
  <pc:docChgLst>
    <pc:chgData name="Ryan Silverman" userId="b869a484-d9b0-473b-ae08-e58523652852" providerId="ADAL" clId="{E2E0FBC7-1D60-4195-8C9D-168ADC068505}"/>
    <pc:docChg chg="undo custSel addSld delSld modSld delMainMaster">
      <pc:chgData name="Ryan Silverman" userId="b869a484-d9b0-473b-ae08-e58523652852" providerId="ADAL" clId="{E2E0FBC7-1D60-4195-8C9D-168ADC068505}" dt="2021-03-17T19:23:50.490" v="9171" actId="2696"/>
      <pc:docMkLst>
        <pc:docMk/>
      </pc:docMkLst>
      <pc:sldChg chg="del">
        <pc:chgData name="Ryan Silverman" userId="b869a484-d9b0-473b-ae08-e58523652852" providerId="ADAL" clId="{E2E0FBC7-1D60-4195-8C9D-168ADC068505}" dt="2021-03-17T18:49:28.545" v="8901" actId="2696"/>
        <pc:sldMkLst>
          <pc:docMk/>
          <pc:sldMk cId="0" sldId="260"/>
        </pc:sldMkLst>
      </pc:sldChg>
      <pc:sldChg chg="del">
        <pc:chgData name="Ryan Silverman" userId="b869a484-d9b0-473b-ae08-e58523652852" providerId="ADAL" clId="{E2E0FBC7-1D60-4195-8C9D-168ADC068505}" dt="2021-03-17T17:51:37.825" v="6750" actId="2696"/>
        <pc:sldMkLst>
          <pc:docMk/>
          <pc:sldMk cId="0" sldId="264"/>
        </pc:sldMkLst>
      </pc:sldChg>
      <pc:sldChg chg="del">
        <pc:chgData name="Ryan Silverman" userId="b869a484-d9b0-473b-ae08-e58523652852" providerId="ADAL" clId="{E2E0FBC7-1D60-4195-8C9D-168ADC068505}" dt="2021-03-17T17:51:48.235" v="6752" actId="2696"/>
        <pc:sldMkLst>
          <pc:docMk/>
          <pc:sldMk cId="0" sldId="265"/>
        </pc:sldMkLst>
      </pc:sldChg>
      <pc:sldChg chg="del">
        <pc:chgData name="Ryan Silverman" userId="b869a484-d9b0-473b-ae08-e58523652852" providerId="ADAL" clId="{E2E0FBC7-1D60-4195-8C9D-168ADC068505}" dt="2021-03-17T18:49:06.279" v="8898" actId="2696"/>
        <pc:sldMkLst>
          <pc:docMk/>
          <pc:sldMk cId="0" sldId="268"/>
        </pc:sldMkLst>
      </pc:sldChg>
      <pc:sldChg chg="del">
        <pc:chgData name="Ryan Silverman" userId="b869a484-d9b0-473b-ae08-e58523652852" providerId="ADAL" clId="{E2E0FBC7-1D60-4195-8C9D-168ADC068505}" dt="2021-03-17T18:49:09.905" v="8899" actId="2696"/>
        <pc:sldMkLst>
          <pc:docMk/>
          <pc:sldMk cId="0" sldId="269"/>
        </pc:sldMkLst>
      </pc:sldChg>
      <pc:sldChg chg="del">
        <pc:chgData name="Ryan Silverman" userId="b869a484-d9b0-473b-ae08-e58523652852" providerId="ADAL" clId="{E2E0FBC7-1D60-4195-8C9D-168ADC068505}" dt="2021-03-17T18:49:13.990" v="8900" actId="2696"/>
        <pc:sldMkLst>
          <pc:docMk/>
          <pc:sldMk cId="0" sldId="270"/>
        </pc:sldMkLst>
      </pc:sldChg>
      <pc:sldChg chg="modSp mod modNotesTx">
        <pc:chgData name="Ryan Silverman" userId="b869a484-d9b0-473b-ae08-e58523652852" providerId="ADAL" clId="{E2E0FBC7-1D60-4195-8C9D-168ADC068505}" dt="2021-03-17T16:28:29.688" v="5739" actId="6549"/>
        <pc:sldMkLst>
          <pc:docMk/>
          <pc:sldMk cId="0" sldId="289"/>
        </pc:sldMkLst>
      </pc:sldChg>
      <pc:sldChg chg="del">
        <pc:chgData name="Ryan Silverman" userId="b869a484-d9b0-473b-ae08-e58523652852" providerId="ADAL" clId="{E2E0FBC7-1D60-4195-8C9D-168ADC068505}" dt="2021-03-17T17:51:43.557" v="6751" actId="2696"/>
        <pc:sldMkLst>
          <pc:docMk/>
          <pc:sldMk cId="0" sldId="291"/>
        </pc:sldMkLst>
      </pc:sldChg>
      <pc:sldChg chg="del">
        <pc:chgData name="Ryan Silverman" userId="b869a484-d9b0-473b-ae08-e58523652852" providerId="ADAL" clId="{E2E0FBC7-1D60-4195-8C9D-168ADC068505}" dt="2021-03-17T18:49:01.162" v="8897" actId="2696"/>
        <pc:sldMkLst>
          <pc:docMk/>
          <pc:sldMk cId="0" sldId="292"/>
        </pc:sldMkLst>
      </pc:sldChg>
      <pc:sldChg chg="del">
        <pc:chgData name="Ryan Silverman" userId="b869a484-d9b0-473b-ae08-e58523652852" providerId="ADAL" clId="{E2E0FBC7-1D60-4195-8C9D-168ADC068505}" dt="2021-03-17T17:51:55.896" v="6753" actId="2696"/>
        <pc:sldMkLst>
          <pc:docMk/>
          <pc:sldMk cId="0" sldId="294"/>
        </pc:sldMkLst>
      </pc:sldChg>
      <pc:sldChg chg="del">
        <pc:chgData name="Ryan Silverman" userId="b869a484-d9b0-473b-ae08-e58523652852" providerId="ADAL" clId="{E2E0FBC7-1D60-4195-8C9D-168ADC068505}" dt="2021-03-17T17:52:01.022" v="6754" actId="2696"/>
        <pc:sldMkLst>
          <pc:docMk/>
          <pc:sldMk cId="0" sldId="295"/>
        </pc:sldMkLst>
      </pc:sldChg>
      <pc:sldChg chg="del">
        <pc:chgData name="Ryan Silverman" userId="b869a484-d9b0-473b-ae08-e58523652852" providerId="ADAL" clId="{E2E0FBC7-1D60-4195-8C9D-168ADC068505}" dt="2021-03-17T17:52:05.232" v="6755" actId="2696"/>
        <pc:sldMkLst>
          <pc:docMk/>
          <pc:sldMk cId="0" sldId="296"/>
        </pc:sldMkLst>
      </pc:sldChg>
      <pc:sldChg chg="del">
        <pc:chgData name="Ryan Silverman" userId="b869a484-d9b0-473b-ae08-e58523652852" providerId="ADAL" clId="{E2E0FBC7-1D60-4195-8C9D-168ADC068505}" dt="2021-03-17T17:53:47.548" v="6779" actId="2696"/>
        <pc:sldMkLst>
          <pc:docMk/>
          <pc:sldMk cId="0" sldId="297"/>
        </pc:sldMkLst>
      </pc:sldChg>
      <pc:sldChg chg="del">
        <pc:chgData name="Ryan Silverman" userId="b869a484-d9b0-473b-ae08-e58523652852" providerId="ADAL" clId="{E2E0FBC7-1D60-4195-8C9D-168ADC068505}" dt="2021-03-17T17:52:19.199" v="6759" actId="2696"/>
        <pc:sldMkLst>
          <pc:docMk/>
          <pc:sldMk cId="0" sldId="298"/>
        </pc:sldMkLst>
      </pc:sldChg>
      <pc:sldChg chg="del">
        <pc:chgData name="Ryan Silverman" userId="b869a484-d9b0-473b-ae08-e58523652852" providerId="ADAL" clId="{E2E0FBC7-1D60-4195-8C9D-168ADC068505}" dt="2021-03-17T17:52:22.815" v="6760" actId="2696"/>
        <pc:sldMkLst>
          <pc:docMk/>
          <pc:sldMk cId="0" sldId="299"/>
        </pc:sldMkLst>
      </pc:sldChg>
      <pc:sldChg chg="del">
        <pc:chgData name="Ryan Silverman" userId="b869a484-d9b0-473b-ae08-e58523652852" providerId="ADAL" clId="{E2E0FBC7-1D60-4195-8C9D-168ADC068505}" dt="2021-03-17T17:52:26.153" v="6761" actId="2696"/>
        <pc:sldMkLst>
          <pc:docMk/>
          <pc:sldMk cId="0" sldId="300"/>
        </pc:sldMkLst>
      </pc:sldChg>
      <pc:sldChg chg="del">
        <pc:chgData name="Ryan Silverman" userId="b869a484-d9b0-473b-ae08-e58523652852" providerId="ADAL" clId="{E2E0FBC7-1D60-4195-8C9D-168ADC068505}" dt="2021-03-17T17:52:30.034" v="6762" actId="2696"/>
        <pc:sldMkLst>
          <pc:docMk/>
          <pc:sldMk cId="0" sldId="301"/>
        </pc:sldMkLst>
      </pc:sldChg>
      <pc:sldChg chg="del">
        <pc:chgData name="Ryan Silverman" userId="b869a484-d9b0-473b-ae08-e58523652852" providerId="ADAL" clId="{E2E0FBC7-1D60-4195-8C9D-168ADC068505}" dt="2021-03-17T17:52:34.025" v="6763" actId="2696"/>
        <pc:sldMkLst>
          <pc:docMk/>
          <pc:sldMk cId="0" sldId="302"/>
        </pc:sldMkLst>
      </pc:sldChg>
      <pc:sldChg chg="del">
        <pc:chgData name="Ryan Silverman" userId="b869a484-d9b0-473b-ae08-e58523652852" providerId="ADAL" clId="{E2E0FBC7-1D60-4195-8C9D-168ADC068505}" dt="2021-03-17T17:52:37.409" v="6764" actId="2696"/>
        <pc:sldMkLst>
          <pc:docMk/>
          <pc:sldMk cId="0" sldId="303"/>
        </pc:sldMkLst>
      </pc:sldChg>
      <pc:sldChg chg="del">
        <pc:chgData name="Ryan Silverman" userId="b869a484-d9b0-473b-ae08-e58523652852" providerId="ADAL" clId="{E2E0FBC7-1D60-4195-8C9D-168ADC068505}" dt="2021-03-17T17:52:40.943" v="6765" actId="2696"/>
        <pc:sldMkLst>
          <pc:docMk/>
          <pc:sldMk cId="0" sldId="304"/>
        </pc:sldMkLst>
      </pc:sldChg>
      <pc:sldChg chg="del">
        <pc:chgData name="Ryan Silverman" userId="b869a484-d9b0-473b-ae08-e58523652852" providerId="ADAL" clId="{E2E0FBC7-1D60-4195-8C9D-168ADC068505}" dt="2021-03-17T17:52:44.130" v="6766" actId="2696"/>
        <pc:sldMkLst>
          <pc:docMk/>
          <pc:sldMk cId="0" sldId="305"/>
        </pc:sldMkLst>
      </pc:sldChg>
      <pc:sldChg chg="del">
        <pc:chgData name="Ryan Silverman" userId="b869a484-d9b0-473b-ae08-e58523652852" providerId="ADAL" clId="{E2E0FBC7-1D60-4195-8C9D-168ADC068505}" dt="2021-03-17T17:52:47.140" v="6767" actId="2696"/>
        <pc:sldMkLst>
          <pc:docMk/>
          <pc:sldMk cId="0" sldId="306"/>
        </pc:sldMkLst>
      </pc:sldChg>
      <pc:sldChg chg="del">
        <pc:chgData name="Ryan Silverman" userId="b869a484-d9b0-473b-ae08-e58523652852" providerId="ADAL" clId="{E2E0FBC7-1D60-4195-8C9D-168ADC068505}" dt="2021-03-17T17:52:50.054" v="6768" actId="2696"/>
        <pc:sldMkLst>
          <pc:docMk/>
          <pc:sldMk cId="0" sldId="307"/>
        </pc:sldMkLst>
      </pc:sldChg>
      <pc:sldChg chg="del">
        <pc:chgData name="Ryan Silverman" userId="b869a484-d9b0-473b-ae08-e58523652852" providerId="ADAL" clId="{E2E0FBC7-1D60-4195-8C9D-168ADC068505}" dt="2021-03-17T17:52:52.883" v="6769" actId="2696"/>
        <pc:sldMkLst>
          <pc:docMk/>
          <pc:sldMk cId="0" sldId="308"/>
        </pc:sldMkLst>
      </pc:sldChg>
      <pc:sldChg chg="del">
        <pc:chgData name="Ryan Silverman" userId="b869a484-d9b0-473b-ae08-e58523652852" providerId="ADAL" clId="{E2E0FBC7-1D60-4195-8C9D-168ADC068505}" dt="2021-03-17T17:52:56.034" v="6770" actId="2696"/>
        <pc:sldMkLst>
          <pc:docMk/>
          <pc:sldMk cId="0" sldId="309"/>
        </pc:sldMkLst>
      </pc:sldChg>
      <pc:sldChg chg="del">
        <pc:chgData name="Ryan Silverman" userId="b869a484-d9b0-473b-ae08-e58523652852" providerId="ADAL" clId="{E2E0FBC7-1D60-4195-8C9D-168ADC068505}" dt="2021-03-17T17:52:59.318" v="6771" actId="2696"/>
        <pc:sldMkLst>
          <pc:docMk/>
          <pc:sldMk cId="0" sldId="310"/>
        </pc:sldMkLst>
      </pc:sldChg>
      <pc:sldChg chg="del">
        <pc:chgData name="Ryan Silverman" userId="b869a484-d9b0-473b-ae08-e58523652852" providerId="ADAL" clId="{E2E0FBC7-1D60-4195-8C9D-168ADC068505}" dt="2021-03-17T17:53:02.276" v="6772" actId="2696"/>
        <pc:sldMkLst>
          <pc:docMk/>
          <pc:sldMk cId="0" sldId="311"/>
        </pc:sldMkLst>
      </pc:sldChg>
      <pc:sldChg chg="del">
        <pc:chgData name="Ryan Silverman" userId="b869a484-d9b0-473b-ae08-e58523652852" providerId="ADAL" clId="{E2E0FBC7-1D60-4195-8C9D-168ADC068505}" dt="2021-03-17T17:53:05.308" v="6773" actId="2696"/>
        <pc:sldMkLst>
          <pc:docMk/>
          <pc:sldMk cId="0" sldId="312"/>
        </pc:sldMkLst>
      </pc:sldChg>
      <pc:sldChg chg="del">
        <pc:chgData name="Ryan Silverman" userId="b869a484-d9b0-473b-ae08-e58523652852" providerId="ADAL" clId="{E2E0FBC7-1D60-4195-8C9D-168ADC068505}" dt="2021-03-17T17:53:08.901" v="6774" actId="2696"/>
        <pc:sldMkLst>
          <pc:docMk/>
          <pc:sldMk cId="0" sldId="313"/>
        </pc:sldMkLst>
      </pc:sldChg>
      <pc:sldChg chg="del">
        <pc:chgData name="Ryan Silverman" userId="b869a484-d9b0-473b-ae08-e58523652852" providerId="ADAL" clId="{E2E0FBC7-1D60-4195-8C9D-168ADC068505}" dt="2021-03-17T17:53:11.984" v="6775" actId="2696"/>
        <pc:sldMkLst>
          <pc:docMk/>
          <pc:sldMk cId="0" sldId="314"/>
        </pc:sldMkLst>
      </pc:sldChg>
      <pc:sldChg chg="del">
        <pc:chgData name="Ryan Silverman" userId="b869a484-d9b0-473b-ae08-e58523652852" providerId="ADAL" clId="{E2E0FBC7-1D60-4195-8C9D-168ADC068505}" dt="2021-03-17T17:53:15.521" v="6776" actId="2696"/>
        <pc:sldMkLst>
          <pc:docMk/>
          <pc:sldMk cId="0" sldId="315"/>
        </pc:sldMkLst>
      </pc:sldChg>
      <pc:sldChg chg="del">
        <pc:chgData name="Ryan Silverman" userId="b869a484-d9b0-473b-ae08-e58523652852" providerId="ADAL" clId="{E2E0FBC7-1D60-4195-8C9D-168ADC068505}" dt="2021-03-17T17:53:19.776" v="6777" actId="2696"/>
        <pc:sldMkLst>
          <pc:docMk/>
          <pc:sldMk cId="0" sldId="316"/>
        </pc:sldMkLst>
      </pc:sldChg>
      <pc:sldChg chg="addSp delSp modSp mod">
        <pc:chgData name="Ryan Silverman" userId="b869a484-d9b0-473b-ae08-e58523652852" providerId="ADAL" clId="{E2E0FBC7-1D60-4195-8C9D-168ADC068505}" dt="2021-03-17T16:00:09.309" v="5615" actId="20577"/>
        <pc:sldMkLst>
          <pc:docMk/>
          <pc:sldMk cId="0" sldId="318"/>
        </pc:sldMkLst>
      </pc:sldChg>
      <pc:sldChg chg="del">
        <pc:chgData name="Ryan Silverman" userId="b869a484-d9b0-473b-ae08-e58523652852" providerId="ADAL" clId="{E2E0FBC7-1D60-4195-8C9D-168ADC068505}" dt="2021-03-17T16:35:31.339" v="6574" actId="47"/>
        <pc:sldMkLst>
          <pc:docMk/>
          <pc:sldMk cId="0" sldId="319"/>
        </pc:sldMkLst>
      </pc:sldChg>
      <pc:sldChg chg="addSp delSp modSp modNotesTx">
        <pc:chgData name="Ryan Silverman" userId="b869a484-d9b0-473b-ae08-e58523652852" providerId="ADAL" clId="{E2E0FBC7-1D60-4195-8C9D-168ADC068505}" dt="2021-03-17T16:36:31.302" v="6585" actId="6549"/>
        <pc:sldMkLst>
          <pc:docMk/>
          <pc:sldMk cId="0" sldId="320"/>
        </pc:sldMkLst>
      </pc:sldChg>
      <pc:sldChg chg="del">
        <pc:chgData name="Ryan Silverman" userId="b869a484-d9b0-473b-ae08-e58523652852" providerId="ADAL" clId="{E2E0FBC7-1D60-4195-8C9D-168ADC068505}" dt="2021-03-17T19:23:50.490" v="9171" actId="2696"/>
        <pc:sldMkLst>
          <pc:docMk/>
          <pc:sldMk cId="0" sldId="321"/>
        </pc:sldMkLst>
      </pc:sldChg>
      <pc:sldChg chg="del">
        <pc:chgData name="Ryan Silverman" userId="b869a484-d9b0-473b-ae08-e58523652852" providerId="ADAL" clId="{E2E0FBC7-1D60-4195-8C9D-168ADC068505}" dt="2021-03-17T17:53:39.361" v="6778" actId="2696"/>
        <pc:sldMkLst>
          <pc:docMk/>
          <pc:sldMk cId="0" sldId="322"/>
        </pc:sldMkLst>
      </pc:sldChg>
      <pc:sldChg chg="new del">
        <pc:chgData name="Ryan Silverman" userId="b869a484-d9b0-473b-ae08-e58523652852" providerId="ADAL" clId="{E2E0FBC7-1D60-4195-8C9D-168ADC068505}" dt="2021-03-17T15:29:09.061" v="3783" actId="680"/>
        <pc:sldMkLst>
          <pc:docMk/>
          <pc:sldMk cId="2403452016" sldId="323"/>
        </pc:sldMkLst>
      </pc:sldChg>
      <pc:sldChg chg="addSp delSp modSp new modNotesTx">
        <pc:chgData name="Ryan Silverman" userId="b869a484-d9b0-473b-ae08-e58523652852" providerId="ADAL" clId="{E2E0FBC7-1D60-4195-8C9D-168ADC068505}" dt="2021-03-17T15:35:55.604" v="4194" actId="20577"/>
        <pc:sldMkLst>
          <pc:docMk/>
          <pc:sldMk cId="3839400679" sldId="323"/>
        </pc:sldMkLst>
      </pc:sldChg>
      <pc:sldChg chg="addSp delSp modSp new">
        <pc:chgData name="Ryan Silverman" userId="b869a484-d9b0-473b-ae08-e58523652852" providerId="ADAL" clId="{E2E0FBC7-1D60-4195-8C9D-168ADC068505}" dt="2021-03-17T15:37:23.399" v="4204" actId="14100"/>
        <pc:sldMkLst>
          <pc:docMk/>
          <pc:sldMk cId="3857453244" sldId="324"/>
        </pc:sldMkLst>
      </pc:sldChg>
      <pc:sldChg chg="addSp delSp modSp new">
        <pc:chgData name="Ryan Silverman" userId="b869a484-d9b0-473b-ae08-e58523652852" providerId="ADAL" clId="{E2E0FBC7-1D60-4195-8C9D-168ADC068505}" dt="2021-03-17T15:40:34.949" v="4213" actId="14100"/>
        <pc:sldMkLst>
          <pc:docMk/>
          <pc:sldMk cId="547209566" sldId="325"/>
        </pc:sldMkLst>
      </pc:sldChg>
      <pc:sldChg chg="addSp delSp modSp new modNotesTx">
        <pc:chgData name="Ryan Silverman" userId="b869a484-d9b0-473b-ae08-e58523652852" providerId="ADAL" clId="{E2E0FBC7-1D60-4195-8C9D-168ADC068505}" dt="2021-03-17T15:44:30.428" v="4468" actId="20577"/>
        <pc:sldMkLst>
          <pc:docMk/>
          <pc:sldMk cId="1958902197" sldId="326"/>
        </pc:sldMkLst>
      </pc:sldChg>
      <pc:sldChg chg="addSp delSp modSp new">
        <pc:chgData name="Ryan Silverman" userId="b869a484-d9b0-473b-ae08-e58523652852" providerId="ADAL" clId="{E2E0FBC7-1D60-4195-8C9D-168ADC068505}" dt="2021-03-17T15:45:28.729" v="4476" actId="14100"/>
        <pc:sldMkLst>
          <pc:docMk/>
          <pc:sldMk cId="3897638357" sldId="327"/>
        </pc:sldMkLst>
      </pc:sldChg>
      <pc:sldChg chg="addSp delSp modSp new">
        <pc:chgData name="Ryan Silverman" userId="b869a484-d9b0-473b-ae08-e58523652852" providerId="ADAL" clId="{E2E0FBC7-1D60-4195-8C9D-168ADC068505}" dt="2021-03-17T15:46:23.981" v="4486" actId="14100"/>
        <pc:sldMkLst>
          <pc:docMk/>
          <pc:sldMk cId="1296675864" sldId="328"/>
        </pc:sldMkLst>
      </pc:sldChg>
      <pc:sldChg chg="modSp new mod">
        <pc:chgData name="Ryan Silverman" userId="b869a484-d9b0-473b-ae08-e58523652852" providerId="ADAL" clId="{E2E0FBC7-1D60-4195-8C9D-168ADC068505}" dt="2021-03-17T15:58:38.155" v="5400" actId="20577"/>
        <pc:sldMkLst>
          <pc:docMk/>
          <pc:sldMk cId="1617745516" sldId="329"/>
        </pc:sldMkLst>
      </pc:sldChg>
      <pc:sldChg chg="modSp new mod">
        <pc:chgData name="Ryan Silverman" userId="b869a484-d9b0-473b-ae08-e58523652852" providerId="ADAL" clId="{E2E0FBC7-1D60-4195-8C9D-168ADC068505}" dt="2021-03-17T16:01:35.128" v="5738" actId="20577"/>
        <pc:sldMkLst>
          <pc:docMk/>
          <pc:sldMk cId="2165349297" sldId="330"/>
        </pc:sldMkLst>
      </pc:sldChg>
      <pc:sldChg chg="addSp delSp modSp new modNotesTx">
        <pc:chgData name="Ryan Silverman" userId="b869a484-d9b0-473b-ae08-e58523652852" providerId="ADAL" clId="{E2E0FBC7-1D60-4195-8C9D-168ADC068505}" dt="2021-03-17T16:33:36.377" v="6557" actId="14100"/>
        <pc:sldMkLst>
          <pc:docMk/>
          <pc:sldMk cId="3510553381" sldId="331"/>
        </pc:sldMkLst>
      </pc:sldChg>
      <pc:sldChg chg="addSp delSp modSp new">
        <pc:chgData name="Ryan Silverman" userId="b869a484-d9b0-473b-ae08-e58523652852" providerId="ADAL" clId="{E2E0FBC7-1D60-4195-8C9D-168ADC068505}" dt="2021-03-17T16:34:31.276" v="6564" actId="14100"/>
        <pc:sldMkLst>
          <pc:docMk/>
          <pc:sldMk cId="1397714661" sldId="332"/>
        </pc:sldMkLst>
      </pc:sldChg>
      <pc:sldChg chg="addSp delSp modSp new">
        <pc:chgData name="Ryan Silverman" userId="b869a484-d9b0-473b-ae08-e58523652852" providerId="ADAL" clId="{E2E0FBC7-1D60-4195-8C9D-168ADC068505}" dt="2021-03-17T16:35:22.613" v="6573" actId="14100"/>
        <pc:sldMkLst>
          <pc:docMk/>
          <pc:sldMk cId="3524233364" sldId="333"/>
        </pc:sldMkLst>
      </pc:sldChg>
      <pc:sldChg chg="addSp delSp modSp new">
        <pc:chgData name="Ryan Silverman" userId="b869a484-d9b0-473b-ae08-e58523652852" providerId="ADAL" clId="{E2E0FBC7-1D60-4195-8C9D-168ADC068505}" dt="2021-03-17T16:42:03.364" v="6594" actId="14100"/>
        <pc:sldMkLst>
          <pc:docMk/>
          <pc:sldMk cId="2456985056" sldId="334"/>
        </pc:sldMkLst>
      </pc:sldChg>
      <pc:sldChg chg="addSp delSp modSp new">
        <pc:chgData name="Ryan Silverman" userId="b869a484-d9b0-473b-ae08-e58523652852" providerId="ADAL" clId="{E2E0FBC7-1D60-4195-8C9D-168ADC068505}" dt="2021-03-17T16:43:11.438" v="6603" actId="14100"/>
        <pc:sldMkLst>
          <pc:docMk/>
          <pc:sldMk cId="1692177995" sldId="335"/>
        </pc:sldMkLst>
      </pc:sldChg>
      <pc:sldChg chg="addSp delSp modSp new">
        <pc:chgData name="Ryan Silverman" userId="b869a484-d9b0-473b-ae08-e58523652852" providerId="ADAL" clId="{E2E0FBC7-1D60-4195-8C9D-168ADC068505}" dt="2021-03-17T16:44:13.930" v="6612" actId="14100"/>
        <pc:sldMkLst>
          <pc:docMk/>
          <pc:sldMk cId="2117879633" sldId="336"/>
        </pc:sldMkLst>
      </pc:sldChg>
      <pc:sldChg chg="addSp delSp modSp new">
        <pc:chgData name="Ryan Silverman" userId="b869a484-d9b0-473b-ae08-e58523652852" providerId="ADAL" clId="{E2E0FBC7-1D60-4195-8C9D-168ADC068505}" dt="2021-03-17T16:46:19.319" v="6623" actId="14100"/>
        <pc:sldMkLst>
          <pc:docMk/>
          <pc:sldMk cId="586090319" sldId="337"/>
        </pc:sldMkLst>
      </pc:sldChg>
      <pc:sldChg chg="addSp delSp modSp new">
        <pc:chgData name="Ryan Silverman" userId="b869a484-d9b0-473b-ae08-e58523652852" providerId="ADAL" clId="{E2E0FBC7-1D60-4195-8C9D-168ADC068505}" dt="2021-03-17T16:47:51.966" v="6640" actId="14100"/>
        <pc:sldMkLst>
          <pc:docMk/>
          <pc:sldMk cId="4048716259" sldId="338"/>
        </pc:sldMkLst>
      </pc:sldChg>
      <pc:sldChg chg="addSp delSp modSp new">
        <pc:chgData name="Ryan Silverman" userId="b869a484-d9b0-473b-ae08-e58523652852" providerId="ADAL" clId="{E2E0FBC7-1D60-4195-8C9D-168ADC068505}" dt="2021-03-17T16:48:40.375" v="6648" actId="14100"/>
        <pc:sldMkLst>
          <pc:docMk/>
          <pc:sldMk cId="926932931" sldId="339"/>
        </pc:sldMkLst>
      </pc:sldChg>
      <pc:sldChg chg="addSp delSp modSp new">
        <pc:chgData name="Ryan Silverman" userId="b869a484-d9b0-473b-ae08-e58523652852" providerId="ADAL" clId="{E2E0FBC7-1D60-4195-8C9D-168ADC068505}" dt="2021-03-17T16:47:03.515" v="6633" actId="14100"/>
        <pc:sldMkLst>
          <pc:docMk/>
          <pc:sldMk cId="1436618876" sldId="340"/>
        </pc:sldMkLst>
      </pc:sldChg>
      <pc:sldChg chg="addSp delSp modSp new">
        <pc:chgData name="Ryan Silverman" userId="b869a484-d9b0-473b-ae08-e58523652852" providerId="ADAL" clId="{E2E0FBC7-1D60-4195-8C9D-168ADC068505}" dt="2021-03-17T16:54:05.188" v="6658" actId="14100"/>
        <pc:sldMkLst>
          <pc:docMk/>
          <pc:sldMk cId="584243253" sldId="341"/>
        </pc:sldMkLst>
      </pc:sldChg>
      <pc:sldChg chg="addSp delSp modSp new">
        <pc:chgData name="Ryan Silverman" userId="b869a484-d9b0-473b-ae08-e58523652852" providerId="ADAL" clId="{E2E0FBC7-1D60-4195-8C9D-168ADC068505}" dt="2021-03-17T16:55:03.931" v="6665" actId="14100"/>
        <pc:sldMkLst>
          <pc:docMk/>
          <pc:sldMk cId="1678594697" sldId="342"/>
        </pc:sldMkLst>
      </pc:sldChg>
      <pc:sldChg chg="addSp delSp modSp new">
        <pc:chgData name="Ryan Silverman" userId="b869a484-d9b0-473b-ae08-e58523652852" providerId="ADAL" clId="{E2E0FBC7-1D60-4195-8C9D-168ADC068505}" dt="2021-03-17T16:56:05.040" v="6672" actId="14100"/>
        <pc:sldMkLst>
          <pc:docMk/>
          <pc:sldMk cId="4055794355" sldId="343"/>
        </pc:sldMkLst>
      </pc:sldChg>
      <pc:sldChg chg="addSp delSp modSp new">
        <pc:chgData name="Ryan Silverman" userId="b869a484-d9b0-473b-ae08-e58523652852" providerId="ADAL" clId="{E2E0FBC7-1D60-4195-8C9D-168ADC068505}" dt="2021-03-17T16:59:12.297" v="6680" actId="14100"/>
        <pc:sldMkLst>
          <pc:docMk/>
          <pc:sldMk cId="594254640" sldId="344"/>
        </pc:sldMkLst>
      </pc:sldChg>
      <pc:sldChg chg="addSp delSp modSp new">
        <pc:chgData name="Ryan Silverman" userId="b869a484-d9b0-473b-ae08-e58523652852" providerId="ADAL" clId="{E2E0FBC7-1D60-4195-8C9D-168ADC068505}" dt="2021-03-17T17:00:00.124" v="6688" actId="14100"/>
        <pc:sldMkLst>
          <pc:docMk/>
          <pc:sldMk cId="2044791911" sldId="345"/>
        </pc:sldMkLst>
      </pc:sldChg>
      <pc:sldChg chg="addSp delSp modSp new">
        <pc:chgData name="Ryan Silverman" userId="b869a484-d9b0-473b-ae08-e58523652852" providerId="ADAL" clId="{E2E0FBC7-1D60-4195-8C9D-168ADC068505}" dt="2021-03-17T17:40:12.218" v="6698" actId="14100"/>
        <pc:sldMkLst>
          <pc:docMk/>
          <pc:sldMk cId="599093004" sldId="346"/>
        </pc:sldMkLst>
      </pc:sldChg>
      <pc:sldChg chg="addSp delSp modSp new">
        <pc:chgData name="Ryan Silverman" userId="b869a484-d9b0-473b-ae08-e58523652852" providerId="ADAL" clId="{E2E0FBC7-1D60-4195-8C9D-168ADC068505}" dt="2021-03-17T17:40:56.599" v="6706" actId="14100"/>
        <pc:sldMkLst>
          <pc:docMk/>
          <pc:sldMk cId="2775006113" sldId="347"/>
        </pc:sldMkLst>
      </pc:sldChg>
      <pc:sldChg chg="addSp delSp modSp new">
        <pc:chgData name="Ryan Silverman" userId="b869a484-d9b0-473b-ae08-e58523652852" providerId="ADAL" clId="{E2E0FBC7-1D60-4195-8C9D-168ADC068505}" dt="2021-03-17T17:42:21.397" v="6715" actId="14100"/>
        <pc:sldMkLst>
          <pc:docMk/>
          <pc:sldMk cId="1169649492" sldId="348"/>
        </pc:sldMkLst>
      </pc:sldChg>
      <pc:sldChg chg="addSp delSp modSp new">
        <pc:chgData name="Ryan Silverman" userId="b869a484-d9b0-473b-ae08-e58523652852" providerId="ADAL" clId="{E2E0FBC7-1D60-4195-8C9D-168ADC068505}" dt="2021-03-17T17:49:08.830" v="6727" actId="14100"/>
        <pc:sldMkLst>
          <pc:docMk/>
          <pc:sldMk cId="3501652526" sldId="349"/>
        </pc:sldMkLst>
      </pc:sldChg>
      <pc:sldChg chg="addSp delSp modSp new">
        <pc:chgData name="Ryan Silverman" userId="b869a484-d9b0-473b-ae08-e58523652852" providerId="ADAL" clId="{E2E0FBC7-1D60-4195-8C9D-168ADC068505}" dt="2021-03-17T17:49:37.916" v="6735" actId="14100"/>
        <pc:sldMkLst>
          <pc:docMk/>
          <pc:sldMk cId="2244305947" sldId="350"/>
        </pc:sldMkLst>
      </pc:sldChg>
      <pc:sldChg chg="addSp delSp modSp new">
        <pc:chgData name="Ryan Silverman" userId="b869a484-d9b0-473b-ae08-e58523652852" providerId="ADAL" clId="{E2E0FBC7-1D60-4195-8C9D-168ADC068505}" dt="2021-03-17T17:50:05.905" v="6742" actId="14100"/>
        <pc:sldMkLst>
          <pc:docMk/>
          <pc:sldMk cId="1031571114" sldId="351"/>
        </pc:sldMkLst>
      </pc:sldChg>
      <pc:sldChg chg="addSp delSp modSp new">
        <pc:chgData name="Ryan Silverman" userId="b869a484-d9b0-473b-ae08-e58523652852" providerId="ADAL" clId="{E2E0FBC7-1D60-4195-8C9D-168ADC068505}" dt="2021-03-17T17:50:32.179" v="6749" actId="14100"/>
        <pc:sldMkLst>
          <pc:docMk/>
          <pc:sldMk cId="1828503074" sldId="352"/>
        </pc:sldMkLst>
      </pc:sldChg>
      <pc:sldChg chg="add del">
        <pc:chgData name="Ryan Silverman" userId="b869a484-d9b0-473b-ae08-e58523652852" providerId="ADAL" clId="{E2E0FBC7-1D60-4195-8C9D-168ADC068505}" dt="2021-03-17T17:53:51.267" v="6780" actId="2696"/>
        <pc:sldMkLst>
          <pc:docMk/>
          <pc:sldMk cId="150104053" sldId="353"/>
        </pc:sldMkLst>
      </pc:sldChg>
      <pc:sldChg chg="modSp new mod">
        <pc:chgData name="Ryan Silverman" userId="b869a484-d9b0-473b-ae08-e58523652852" providerId="ADAL" clId="{E2E0FBC7-1D60-4195-8C9D-168ADC068505}" dt="2021-03-17T17:58:59.505" v="7677" actId="20577"/>
        <pc:sldMkLst>
          <pc:docMk/>
          <pc:sldMk cId="1196304991" sldId="353"/>
        </pc:sldMkLst>
      </pc:sldChg>
      <pc:sldChg chg="add del">
        <pc:chgData name="Ryan Silverman" userId="b869a484-d9b0-473b-ae08-e58523652852" providerId="ADAL" clId="{E2E0FBC7-1D60-4195-8C9D-168ADC068505}" dt="2021-03-17T17:52:15.820" v="6758" actId="2696"/>
        <pc:sldMkLst>
          <pc:docMk/>
          <pc:sldMk cId="2986521007" sldId="354"/>
        </pc:sldMkLst>
      </pc:sldChg>
      <pc:sldChg chg="addSp delSp modSp new modNotesTx">
        <pc:chgData name="Ryan Silverman" userId="b869a484-d9b0-473b-ae08-e58523652852" providerId="ADAL" clId="{E2E0FBC7-1D60-4195-8C9D-168ADC068505}" dt="2021-03-17T18:16:37.477" v="8896" actId="20577"/>
        <pc:sldMkLst>
          <pc:docMk/>
          <pc:sldMk cId="3656242566" sldId="354"/>
        </pc:sldMkLst>
      </pc:sldChg>
      <pc:sldMasterChg chg="del delSldLayout">
        <pc:chgData name="Ryan Silverman" userId="b869a484-d9b0-473b-ae08-e58523652852" providerId="ADAL" clId="{E2E0FBC7-1D60-4195-8C9D-168ADC068505}" dt="2021-03-17T17:53:51.267" v="6780" actId="2696"/>
        <pc:sldMasterMkLst>
          <pc:docMk/>
          <pc:sldMasterMk cId="0" sldId="2147483713"/>
        </pc:sldMasterMkLst>
        <pc:sldLayoutChg chg="del">
          <pc:chgData name="Ryan Silverman" userId="b869a484-d9b0-473b-ae08-e58523652852" providerId="ADAL" clId="{E2E0FBC7-1D60-4195-8C9D-168ADC068505}" dt="2021-03-17T17:53:51.267" v="6780" actId="2696"/>
          <pc:sldLayoutMkLst>
            <pc:docMk/>
            <pc:sldMasterMk cId="0" sldId="2147483713"/>
            <pc:sldLayoutMk cId="1238357533" sldId="2147483810"/>
          </pc:sldLayoutMkLst>
        </pc:sldLayoutChg>
        <pc:sldLayoutChg chg="del">
          <pc:chgData name="Ryan Silverman" userId="b869a484-d9b0-473b-ae08-e58523652852" providerId="ADAL" clId="{E2E0FBC7-1D60-4195-8C9D-168ADC068505}" dt="2021-03-17T17:53:51.267" v="6780" actId="2696"/>
          <pc:sldLayoutMkLst>
            <pc:docMk/>
            <pc:sldMasterMk cId="0" sldId="2147483713"/>
            <pc:sldLayoutMk cId="3348647617" sldId="2147483811"/>
          </pc:sldLayoutMkLst>
        </pc:sldLayoutChg>
      </pc:sldMasterChg>
    </pc:docChg>
  </pc:docChgLst>
  <pc:docChgLst>
    <pc:chgData name="Ryan Silverman" userId="b869a484-d9b0-473b-ae08-e58523652852" providerId="ADAL" clId="{7F5A5304-0632-4422-B5B9-1CA27E06CD83}"/>
    <pc:docChg chg="undo custSel modSld">
      <pc:chgData name="Ryan Silverman" userId="b869a484-d9b0-473b-ae08-e58523652852" providerId="ADAL" clId="{7F5A5304-0632-4422-B5B9-1CA27E06CD83}" dt="2021-03-22T16:41:52.618" v="2327" actId="20577"/>
      <pc:docMkLst>
        <pc:docMk/>
      </pc:docMkLst>
      <pc:sldChg chg="modNotesTx">
        <pc:chgData name="Ryan Silverman" userId="b869a484-d9b0-473b-ae08-e58523652852" providerId="ADAL" clId="{7F5A5304-0632-4422-B5B9-1CA27E06CD83}" dt="2021-03-22T16:30:57.147" v="608" actId="20577"/>
        <pc:sldMkLst>
          <pc:docMk/>
          <pc:sldMk cId="0" sldId="256"/>
        </pc:sldMkLst>
      </pc:sldChg>
      <pc:sldChg chg="modNotesTx">
        <pc:chgData name="Ryan Silverman" userId="b869a484-d9b0-473b-ae08-e58523652852" providerId="ADAL" clId="{7F5A5304-0632-4422-B5B9-1CA27E06CD83}" dt="2021-03-22T16:36:21.178" v="1196" actId="20577"/>
        <pc:sldMkLst>
          <pc:docMk/>
          <pc:sldMk cId="0" sldId="286"/>
        </pc:sldMkLst>
      </pc:sldChg>
      <pc:sldChg chg="modNotesTx">
        <pc:chgData name="Ryan Silverman" userId="b869a484-d9b0-473b-ae08-e58523652852" providerId="ADAL" clId="{7F5A5304-0632-4422-B5B9-1CA27E06CD83}" dt="2021-03-22T16:41:12.085" v="2151" actId="20577"/>
        <pc:sldMkLst>
          <pc:docMk/>
          <pc:sldMk cId="0" sldId="289"/>
        </pc:sldMkLst>
      </pc:sldChg>
      <pc:sldChg chg="modNotesTx">
        <pc:chgData name="Ryan Silverman" userId="b869a484-d9b0-473b-ae08-e58523652852" providerId="ADAL" clId="{7F5A5304-0632-4422-B5B9-1CA27E06CD83}" dt="2021-03-22T16:38:15.031" v="1476" actId="20577"/>
        <pc:sldMkLst>
          <pc:docMk/>
          <pc:sldMk cId="0" sldId="317"/>
        </pc:sldMkLst>
      </pc:sldChg>
      <pc:sldChg chg="modNotesTx">
        <pc:chgData name="Ryan Silverman" userId="b869a484-d9b0-473b-ae08-e58523652852" providerId="ADAL" clId="{7F5A5304-0632-4422-B5B9-1CA27E06CD83}" dt="2021-03-22T16:41:52.618" v="2327" actId="20577"/>
        <pc:sldMkLst>
          <pc:docMk/>
          <pc:sldMk cId="1617745516" sldId="329"/>
        </pc:sldMkLst>
      </pc:sldChg>
      <pc:sldChg chg="modNotesTx">
        <pc:chgData name="Ryan Silverman" userId="b869a484-d9b0-473b-ae08-e58523652852" providerId="ADAL" clId="{7F5A5304-0632-4422-B5B9-1CA27E06CD83}" dt="2021-03-22T16:39:23.580" v="1674" actId="20577"/>
        <pc:sldMkLst>
          <pc:docMk/>
          <pc:sldMk cId="3501652526" sldId="349"/>
        </pc:sldMkLst>
      </pc:sldChg>
    </pc:docChg>
  </pc:docChgLst>
  <pc:docChgLst>
    <pc:chgData name="Ryan Silverman" userId="b869a484-d9b0-473b-ae08-e58523652852" providerId="ADAL" clId="{1D1B7B8F-DDC7-49F5-9213-6D49FC35701B}"/>
    <pc:docChg chg="addSld delSld modSld">
      <pc:chgData name="Ryan Silverman" userId="b869a484-d9b0-473b-ae08-e58523652852" providerId="ADAL" clId="{1D1B7B8F-DDC7-49F5-9213-6D49FC35701B}" dt="2025-06-10T15:24:42.797" v="483" actId="20577"/>
      <pc:docMkLst>
        <pc:docMk/>
      </pc:docMkLst>
      <pc:sldChg chg="modSp mod">
        <pc:chgData name="Ryan Silverman" userId="b869a484-d9b0-473b-ae08-e58523652852" providerId="ADAL" clId="{1D1B7B8F-DDC7-49F5-9213-6D49FC35701B}" dt="2025-06-10T15:20:59.103" v="468" actId="5793"/>
        <pc:sldMkLst>
          <pc:docMk/>
          <pc:sldMk cId="0" sldId="286"/>
        </pc:sldMkLst>
        <pc:spChg chg="mod">
          <ac:chgData name="Ryan Silverman" userId="b869a484-d9b0-473b-ae08-e58523652852" providerId="ADAL" clId="{1D1B7B8F-DDC7-49F5-9213-6D49FC35701B}" dt="2025-06-10T15:20:59.103" v="468" actId="5793"/>
          <ac:spMkLst>
            <pc:docMk/>
            <pc:sldMk cId="0" sldId="286"/>
            <ac:spMk id="3" creationId="{6825C909-9837-4816-A1FA-83E12269662F}"/>
          </ac:spMkLst>
        </pc:spChg>
      </pc:sldChg>
      <pc:sldChg chg="del">
        <pc:chgData name="Ryan Silverman" userId="b869a484-d9b0-473b-ae08-e58523652852" providerId="ADAL" clId="{1D1B7B8F-DDC7-49F5-9213-6D49FC35701B}" dt="2025-06-10T15:23:56.682" v="474" actId="47"/>
        <pc:sldMkLst>
          <pc:docMk/>
          <pc:sldMk cId="2244305947" sldId="350"/>
        </pc:sldMkLst>
      </pc:sldChg>
      <pc:sldChg chg="add">
        <pc:chgData name="Ryan Silverman" userId="b869a484-d9b0-473b-ae08-e58523652852" providerId="ADAL" clId="{1D1B7B8F-DDC7-49F5-9213-6D49FC35701B}" dt="2025-06-10T14:54:44.081" v="345"/>
        <pc:sldMkLst>
          <pc:docMk/>
          <pc:sldMk cId="2422329802" sldId="355"/>
        </pc:sldMkLst>
      </pc:sldChg>
      <pc:sldChg chg="add">
        <pc:chgData name="Ryan Silverman" userId="b869a484-d9b0-473b-ae08-e58523652852" providerId="ADAL" clId="{1D1B7B8F-DDC7-49F5-9213-6D49FC35701B}" dt="2025-06-10T14:53:44.404" v="337"/>
        <pc:sldMkLst>
          <pc:docMk/>
          <pc:sldMk cId="3008225173" sldId="372"/>
        </pc:sldMkLst>
      </pc:sldChg>
      <pc:sldChg chg="add">
        <pc:chgData name="Ryan Silverman" userId="b869a484-d9b0-473b-ae08-e58523652852" providerId="ADAL" clId="{1D1B7B8F-DDC7-49F5-9213-6D49FC35701B}" dt="2025-06-10T14:54:09.910" v="339"/>
        <pc:sldMkLst>
          <pc:docMk/>
          <pc:sldMk cId="1906022224" sldId="373"/>
        </pc:sldMkLst>
      </pc:sldChg>
      <pc:sldChg chg="add">
        <pc:chgData name="Ryan Silverman" userId="b869a484-d9b0-473b-ae08-e58523652852" providerId="ADAL" clId="{1D1B7B8F-DDC7-49F5-9213-6D49FC35701B}" dt="2025-06-10T14:54:26.524" v="342"/>
        <pc:sldMkLst>
          <pc:docMk/>
          <pc:sldMk cId="1878563358" sldId="374"/>
        </pc:sldMkLst>
      </pc:sldChg>
      <pc:sldChg chg="del">
        <pc:chgData name="Ryan Silverman" userId="b869a484-d9b0-473b-ae08-e58523652852" providerId="ADAL" clId="{1D1B7B8F-DDC7-49F5-9213-6D49FC35701B}" dt="2025-06-10T15:22:22.794" v="469" actId="47"/>
        <pc:sldMkLst>
          <pc:docMk/>
          <pc:sldMk cId="3954307416" sldId="379"/>
        </pc:sldMkLst>
      </pc:sldChg>
      <pc:sldChg chg="modSp new mod">
        <pc:chgData name="Ryan Silverman" userId="b869a484-d9b0-473b-ae08-e58523652852" providerId="ADAL" clId="{1D1B7B8F-DDC7-49F5-9213-6D49FC35701B}" dt="2025-06-10T14:47:49.578" v="313" actId="20577"/>
        <pc:sldMkLst>
          <pc:docMk/>
          <pc:sldMk cId="1934322706" sldId="381"/>
        </pc:sldMkLst>
        <pc:spChg chg="mod">
          <ac:chgData name="Ryan Silverman" userId="b869a484-d9b0-473b-ae08-e58523652852" providerId="ADAL" clId="{1D1B7B8F-DDC7-49F5-9213-6D49FC35701B}" dt="2025-06-10T14:44:18.757" v="20" actId="20577"/>
          <ac:spMkLst>
            <pc:docMk/>
            <pc:sldMk cId="1934322706" sldId="381"/>
            <ac:spMk id="2" creationId="{140E88DA-AAA9-563B-3B6C-3749EA024E09}"/>
          </ac:spMkLst>
        </pc:spChg>
        <pc:spChg chg="mod">
          <ac:chgData name="Ryan Silverman" userId="b869a484-d9b0-473b-ae08-e58523652852" providerId="ADAL" clId="{1D1B7B8F-DDC7-49F5-9213-6D49FC35701B}" dt="2025-06-10T14:47:49.578" v="313" actId="20577"/>
          <ac:spMkLst>
            <pc:docMk/>
            <pc:sldMk cId="1934322706" sldId="381"/>
            <ac:spMk id="3" creationId="{C95B490C-F0CF-406D-1A34-1209B27FE688}"/>
          </ac:spMkLst>
        </pc:spChg>
      </pc:sldChg>
      <pc:sldChg chg="addSp delSp modSp new">
        <pc:chgData name="Ryan Silverman" userId="b869a484-d9b0-473b-ae08-e58523652852" providerId="ADAL" clId="{1D1B7B8F-DDC7-49F5-9213-6D49FC35701B}" dt="2025-06-10T14:49:26.065" v="320" actId="14100"/>
        <pc:sldMkLst>
          <pc:docMk/>
          <pc:sldMk cId="2475517556" sldId="382"/>
        </pc:sldMkLst>
        <pc:spChg chg="del">
          <ac:chgData name="Ryan Silverman" userId="b869a484-d9b0-473b-ae08-e58523652852" providerId="ADAL" clId="{1D1B7B8F-DDC7-49F5-9213-6D49FC35701B}" dt="2025-06-10T14:49:07.531" v="316"/>
          <ac:spMkLst>
            <pc:docMk/>
            <pc:sldMk cId="2475517556" sldId="382"/>
            <ac:spMk id="3" creationId="{3D170F89-D2EB-F10B-886C-34693681C4BC}"/>
          </ac:spMkLst>
        </pc:spChg>
        <pc:picChg chg="add mod">
          <ac:chgData name="Ryan Silverman" userId="b869a484-d9b0-473b-ae08-e58523652852" providerId="ADAL" clId="{1D1B7B8F-DDC7-49F5-9213-6D49FC35701B}" dt="2025-06-10T14:49:26.065" v="320" actId="14100"/>
          <ac:picMkLst>
            <pc:docMk/>
            <pc:sldMk cId="2475517556" sldId="382"/>
            <ac:picMk id="4" creationId="{7FCE2A75-5EE9-EA6F-3068-1CBE19D75AE0}"/>
          </ac:picMkLst>
        </pc:picChg>
      </pc:sldChg>
      <pc:sldChg chg="addSp delSp modSp new mod">
        <pc:chgData name="Ryan Silverman" userId="b869a484-d9b0-473b-ae08-e58523652852" providerId="ADAL" clId="{1D1B7B8F-DDC7-49F5-9213-6D49FC35701B}" dt="2025-06-10T14:51:03.734" v="326" actId="14100"/>
        <pc:sldMkLst>
          <pc:docMk/>
          <pc:sldMk cId="4029286767" sldId="383"/>
        </pc:sldMkLst>
        <pc:spChg chg="del">
          <ac:chgData name="Ryan Silverman" userId="b869a484-d9b0-473b-ae08-e58523652852" providerId="ADAL" clId="{1D1B7B8F-DDC7-49F5-9213-6D49FC35701B}" dt="2025-06-10T14:50:45.632" v="321" actId="22"/>
          <ac:spMkLst>
            <pc:docMk/>
            <pc:sldMk cId="4029286767" sldId="383"/>
            <ac:spMk id="3" creationId="{6D3B48D8-2C15-73D2-0341-4A64FC0E82DD}"/>
          </ac:spMkLst>
        </pc:spChg>
        <pc:picChg chg="add mod ord">
          <ac:chgData name="Ryan Silverman" userId="b869a484-d9b0-473b-ae08-e58523652852" providerId="ADAL" clId="{1D1B7B8F-DDC7-49F5-9213-6D49FC35701B}" dt="2025-06-10T14:51:03.734" v="326" actId="14100"/>
          <ac:picMkLst>
            <pc:docMk/>
            <pc:sldMk cId="4029286767" sldId="383"/>
            <ac:picMk id="5" creationId="{CC25AE1D-FD7F-C7EF-9500-AE9AD65C1D82}"/>
          </ac:picMkLst>
        </pc:picChg>
      </pc:sldChg>
      <pc:sldChg chg="addSp delSp modSp new mod">
        <pc:chgData name="Ryan Silverman" userId="b869a484-d9b0-473b-ae08-e58523652852" providerId="ADAL" clId="{1D1B7B8F-DDC7-49F5-9213-6D49FC35701B}" dt="2025-06-10T14:52:21.900" v="332" actId="14100"/>
        <pc:sldMkLst>
          <pc:docMk/>
          <pc:sldMk cId="2532993156" sldId="384"/>
        </pc:sldMkLst>
        <pc:spChg chg="del">
          <ac:chgData name="Ryan Silverman" userId="b869a484-d9b0-473b-ae08-e58523652852" providerId="ADAL" clId="{1D1B7B8F-DDC7-49F5-9213-6D49FC35701B}" dt="2025-06-10T14:52:09.465" v="328" actId="22"/>
          <ac:spMkLst>
            <pc:docMk/>
            <pc:sldMk cId="2532993156" sldId="384"/>
            <ac:spMk id="3" creationId="{FE4AD10D-5E64-A32A-EA01-0D420B30E04A}"/>
          </ac:spMkLst>
        </pc:spChg>
        <pc:picChg chg="add mod ord">
          <ac:chgData name="Ryan Silverman" userId="b869a484-d9b0-473b-ae08-e58523652852" providerId="ADAL" clId="{1D1B7B8F-DDC7-49F5-9213-6D49FC35701B}" dt="2025-06-10T14:52:21.900" v="332" actId="14100"/>
          <ac:picMkLst>
            <pc:docMk/>
            <pc:sldMk cId="2532993156" sldId="384"/>
            <ac:picMk id="5" creationId="{22C2916C-C9BB-1767-31B6-657F902FE5FF}"/>
          </ac:picMkLst>
        </pc:picChg>
      </pc:sldChg>
      <pc:sldChg chg="new del">
        <pc:chgData name="Ryan Silverman" userId="b869a484-d9b0-473b-ae08-e58523652852" providerId="ADAL" clId="{1D1B7B8F-DDC7-49F5-9213-6D49FC35701B}" dt="2025-06-10T14:53:25.370" v="335" actId="47"/>
        <pc:sldMkLst>
          <pc:docMk/>
          <pc:sldMk cId="2147956653" sldId="385"/>
        </pc:sldMkLst>
      </pc:sldChg>
      <pc:sldChg chg="add">
        <pc:chgData name="Ryan Silverman" userId="b869a484-d9b0-473b-ae08-e58523652852" providerId="ADAL" clId="{1D1B7B8F-DDC7-49F5-9213-6D49FC35701B}" dt="2025-06-10T14:53:19.040" v="334"/>
        <pc:sldMkLst>
          <pc:docMk/>
          <pc:sldMk cId="1779625962" sldId="386"/>
        </pc:sldMkLst>
      </pc:sldChg>
      <pc:sldChg chg="addSp delSp modSp new mod">
        <pc:chgData name="Ryan Silverman" userId="b869a484-d9b0-473b-ae08-e58523652852" providerId="ADAL" clId="{1D1B7B8F-DDC7-49F5-9213-6D49FC35701B}" dt="2025-06-10T14:56:55.538" v="351" actId="14100"/>
        <pc:sldMkLst>
          <pc:docMk/>
          <pc:sldMk cId="1981691973" sldId="387"/>
        </pc:sldMkLst>
        <pc:spChg chg="del">
          <ac:chgData name="Ryan Silverman" userId="b869a484-d9b0-473b-ae08-e58523652852" providerId="ADAL" clId="{1D1B7B8F-DDC7-49F5-9213-6D49FC35701B}" dt="2025-06-10T14:56:44.072" v="347" actId="22"/>
          <ac:spMkLst>
            <pc:docMk/>
            <pc:sldMk cId="1981691973" sldId="387"/>
            <ac:spMk id="3" creationId="{53A1E557-F5C9-BFED-3F0D-B6C4B307FA2E}"/>
          </ac:spMkLst>
        </pc:spChg>
        <pc:picChg chg="add mod ord">
          <ac:chgData name="Ryan Silverman" userId="b869a484-d9b0-473b-ae08-e58523652852" providerId="ADAL" clId="{1D1B7B8F-DDC7-49F5-9213-6D49FC35701B}" dt="2025-06-10T14:56:55.538" v="351" actId="14100"/>
          <ac:picMkLst>
            <pc:docMk/>
            <pc:sldMk cId="1981691973" sldId="387"/>
            <ac:picMk id="5" creationId="{CFECDB36-9AD1-45C2-87E7-4424346C3B46}"/>
          </ac:picMkLst>
        </pc:picChg>
      </pc:sldChg>
      <pc:sldChg chg="new del">
        <pc:chgData name="Ryan Silverman" userId="b869a484-d9b0-473b-ae08-e58523652852" providerId="ADAL" clId="{1D1B7B8F-DDC7-49F5-9213-6D49FC35701B}" dt="2025-06-10T14:54:29.611" v="343" actId="47"/>
        <pc:sldMkLst>
          <pc:docMk/>
          <pc:sldMk cId="937705666" sldId="388"/>
        </pc:sldMkLst>
      </pc:sldChg>
      <pc:sldChg chg="new del">
        <pc:chgData name="Ryan Silverman" userId="b869a484-d9b0-473b-ae08-e58523652852" providerId="ADAL" clId="{1D1B7B8F-DDC7-49F5-9213-6D49FC35701B}" dt="2025-06-10T14:54:46.463" v="346" actId="47"/>
        <pc:sldMkLst>
          <pc:docMk/>
          <pc:sldMk cId="1102956003" sldId="388"/>
        </pc:sldMkLst>
      </pc:sldChg>
      <pc:sldChg chg="addSp delSp modSp new mod">
        <pc:chgData name="Ryan Silverman" userId="b869a484-d9b0-473b-ae08-e58523652852" providerId="ADAL" clId="{1D1B7B8F-DDC7-49F5-9213-6D49FC35701B}" dt="2025-06-10T14:57:50.187" v="357" actId="14100"/>
        <pc:sldMkLst>
          <pc:docMk/>
          <pc:sldMk cId="1951053209" sldId="388"/>
        </pc:sldMkLst>
        <pc:spChg chg="del">
          <ac:chgData name="Ryan Silverman" userId="b869a484-d9b0-473b-ae08-e58523652852" providerId="ADAL" clId="{1D1B7B8F-DDC7-49F5-9213-6D49FC35701B}" dt="2025-06-10T14:57:38.575" v="353" actId="22"/>
          <ac:spMkLst>
            <pc:docMk/>
            <pc:sldMk cId="1951053209" sldId="388"/>
            <ac:spMk id="3" creationId="{7B774AD1-4FAB-B4AF-7F5A-6D900FE73EFE}"/>
          </ac:spMkLst>
        </pc:spChg>
        <pc:picChg chg="add mod ord">
          <ac:chgData name="Ryan Silverman" userId="b869a484-d9b0-473b-ae08-e58523652852" providerId="ADAL" clId="{1D1B7B8F-DDC7-49F5-9213-6D49FC35701B}" dt="2025-06-10T14:57:50.187" v="357" actId="14100"/>
          <ac:picMkLst>
            <pc:docMk/>
            <pc:sldMk cId="1951053209" sldId="388"/>
            <ac:picMk id="5" creationId="{7CE075B9-9D3D-AE42-4DA2-2578FEEC1AC0}"/>
          </ac:picMkLst>
        </pc:picChg>
      </pc:sldChg>
      <pc:sldChg chg="new del">
        <pc:chgData name="Ryan Silverman" userId="b869a484-d9b0-473b-ae08-e58523652852" providerId="ADAL" clId="{1D1B7B8F-DDC7-49F5-9213-6D49FC35701B}" dt="2025-06-10T14:54:13.177" v="340" actId="47"/>
        <pc:sldMkLst>
          <pc:docMk/>
          <pc:sldMk cId="2601655841" sldId="388"/>
        </pc:sldMkLst>
      </pc:sldChg>
      <pc:sldChg chg="addSp delSp modSp new mod">
        <pc:chgData name="Ryan Silverman" userId="b869a484-d9b0-473b-ae08-e58523652852" providerId="ADAL" clId="{1D1B7B8F-DDC7-49F5-9213-6D49FC35701B}" dt="2025-06-10T14:58:38.320" v="363" actId="14100"/>
        <pc:sldMkLst>
          <pc:docMk/>
          <pc:sldMk cId="874528323" sldId="389"/>
        </pc:sldMkLst>
        <pc:spChg chg="del">
          <ac:chgData name="Ryan Silverman" userId="b869a484-d9b0-473b-ae08-e58523652852" providerId="ADAL" clId="{1D1B7B8F-DDC7-49F5-9213-6D49FC35701B}" dt="2025-06-10T14:58:25.241" v="359" actId="22"/>
          <ac:spMkLst>
            <pc:docMk/>
            <pc:sldMk cId="874528323" sldId="389"/>
            <ac:spMk id="3" creationId="{E292EB7C-B932-2BB2-A022-331101D6059B}"/>
          </ac:spMkLst>
        </pc:spChg>
        <pc:picChg chg="add mod ord">
          <ac:chgData name="Ryan Silverman" userId="b869a484-d9b0-473b-ae08-e58523652852" providerId="ADAL" clId="{1D1B7B8F-DDC7-49F5-9213-6D49FC35701B}" dt="2025-06-10T14:58:38.320" v="363" actId="14100"/>
          <ac:picMkLst>
            <pc:docMk/>
            <pc:sldMk cId="874528323" sldId="389"/>
            <ac:picMk id="5" creationId="{4356722E-27E4-A8F0-0E53-62C65E099BE6}"/>
          </ac:picMkLst>
        </pc:picChg>
      </pc:sldChg>
      <pc:sldChg chg="addSp modSp new mod">
        <pc:chgData name="Ryan Silverman" userId="b869a484-d9b0-473b-ae08-e58523652852" providerId="ADAL" clId="{1D1B7B8F-DDC7-49F5-9213-6D49FC35701B}" dt="2025-06-10T15:00:02.956" v="367" actId="14100"/>
        <pc:sldMkLst>
          <pc:docMk/>
          <pc:sldMk cId="3847024714" sldId="390"/>
        </pc:sldMkLst>
        <pc:picChg chg="add mod">
          <ac:chgData name="Ryan Silverman" userId="b869a484-d9b0-473b-ae08-e58523652852" providerId="ADAL" clId="{1D1B7B8F-DDC7-49F5-9213-6D49FC35701B}" dt="2025-06-10T15:00:02.956" v="367" actId="14100"/>
          <ac:picMkLst>
            <pc:docMk/>
            <pc:sldMk cId="3847024714" sldId="390"/>
            <ac:picMk id="5" creationId="{8DD62B55-6DB1-4772-37A9-AF3F7538C50A}"/>
          </ac:picMkLst>
        </pc:picChg>
      </pc:sldChg>
      <pc:sldChg chg="addSp delSp modSp new mod">
        <pc:chgData name="Ryan Silverman" userId="b869a484-d9b0-473b-ae08-e58523652852" providerId="ADAL" clId="{1D1B7B8F-DDC7-49F5-9213-6D49FC35701B}" dt="2025-06-10T15:00:40.302" v="373" actId="14100"/>
        <pc:sldMkLst>
          <pc:docMk/>
          <pc:sldMk cId="886364869" sldId="391"/>
        </pc:sldMkLst>
        <pc:spChg chg="del">
          <ac:chgData name="Ryan Silverman" userId="b869a484-d9b0-473b-ae08-e58523652852" providerId="ADAL" clId="{1D1B7B8F-DDC7-49F5-9213-6D49FC35701B}" dt="2025-06-10T15:00:30.042" v="369" actId="22"/>
          <ac:spMkLst>
            <pc:docMk/>
            <pc:sldMk cId="886364869" sldId="391"/>
            <ac:spMk id="3" creationId="{69D59276-C453-EE18-9BA7-C2EDBE0B0CEC}"/>
          </ac:spMkLst>
        </pc:spChg>
        <pc:picChg chg="add mod ord">
          <ac:chgData name="Ryan Silverman" userId="b869a484-d9b0-473b-ae08-e58523652852" providerId="ADAL" clId="{1D1B7B8F-DDC7-49F5-9213-6D49FC35701B}" dt="2025-06-10T15:00:40.302" v="373" actId="14100"/>
          <ac:picMkLst>
            <pc:docMk/>
            <pc:sldMk cId="886364869" sldId="391"/>
            <ac:picMk id="5" creationId="{1C1F74B4-E4BD-66CC-DAB4-8963275E7D4E}"/>
          </ac:picMkLst>
        </pc:picChg>
      </pc:sldChg>
      <pc:sldChg chg="new del">
        <pc:chgData name="Ryan Silverman" userId="b869a484-d9b0-473b-ae08-e58523652852" providerId="ADAL" clId="{1D1B7B8F-DDC7-49F5-9213-6D49FC35701B}" dt="2025-06-10T15:23:22.291" v="472" actId="47"/>
        <pc:sldMkLst>
          <pc:docMk/>
          <pc:sldMk cId="1206976680" sldId="392"/>
        </pc:sldMkLst>
      </pc:sldChg>
      <pc:sldChg chg="add modTransition">
        <pc:chgData name="Ryan Silverman" userId="b869a484-d9b0-473b-ae08-e58523652852" providerId="ADAL" clId="{1D1B7B8F-DDC7-49F5-9213-6D49FC35701B}" dt="2025-06-10T15:23:18.161" v="471"/>
        <pc:sldMkLst>
          <pc:docMk/>
          <pc:sldMk cId="1677571295" sldId="393"/>
        </pc:sldMkLst>
      </pc:sldChg>
      <pc:sldChg chg="modSp add mod modTransition">
        <pc:chgData name="Ryan Silverman" userId="b869a484-d9b0-473b-ae08-e58523652852" providerId="ADAL" clId="{1D1B7B8F-DDC7-49F5-9213-6D49FC35701B}" dt="2025-06-10T15:24:42.797" v="483" actId="20577"/>
        <pc:sldMkLst>
          <pc:docMk/>
          <pc:sldMk cId="3507844566" sldId="394"/>
        </pc:sldMkLst>
        <pc:spChg chg="mod">
          <ac:chgData name="Ryan Silverman" userId="b869a484-d9b0-473b-ae08-e58523652852" providerId="ADAL" clId="{1D1B7B8F-DDC7-49F5-9213-6D49FC35701B}" dt="2025-06-10T15:24:42.797" v="483" actId="20577"/>
          <ac:spMkLst>
            <pc:docMk/>
            <pc:sldMk cId="3507844566" sldId="394"/>
            <ac:spMk id="2" creationId="{00000000-0000-0000-0000-000000000000}"/>
          </ac:spMkLst>
        </pc:spChg>
      </pc:sldChg>
    </pc:docChg>
  </pc:docChgLst>
  <pc:docChgLst>
    <pc:chgData name="Ryan Silverman" userId="b869a484-d9b0-473b-ae08-e58523652852" providerId="ADAL" clId="{51C2523F-F499-43BA-AE48-65FC19837614}"/>
    <pc:docChg chg="undo custSel addSld delSld modSld">
      <pc:chgData name="Ryan Silverman" userId="b869a484-d9b0-473b-ae08-e58523652852" providerId="ADAL" clId="{51C2523F-F499-43BA-AE48-65FC19837614}" dt="2025-04-16T00:54:31.994" v="1589" actId="20577"/>
      <pc:docMkLst>
        <pc:docMk/>
      </pc:docMkLst>
      <pc:sldChg chg="modSp mod">
        <pc:chgData name="Ryan Silverman" userId="b869a484-d9b0-473b-ae08-e58523652852" providerId="ADAL" clId="{51C2523F-F499-43BA-AE48-65FC19837614}" dt="2025-04-16T00:53:12.005" v="1525" actId="20577"/>
        <pc:sldMkLst>
          <pc:docMk/>
          <pc:sldMk cId="0" sldId="256"/>
        </pc:sldMkLst>
        <pc:spChg chg="mod">
          <ac:chgData name="Ryan Silverman" userId="b869a484-d9b0-473b-ae08-e58523652852" providerId="ADAL" clId="{51C2523F-F499-43BA-AE48-65FC19837614}" dt="2025-04-16T00:10:16.807" v="59" actId="20577"/>
          <ac:spMkLst>
            <pc:docMk/>
            <pc:sldMk cId="0" sldId="256"/>
            <ac:spMk id="7170" creationId="{B655F1EA-A81B-4D05-8A00-565EED114D96}"/>
          </ac:spMkLst>
        </pc:spChg>
        <pc:spChg chg="mod">
          <ac:chgData name="Ryan Silverman" userId="b869a484-d9b0-473b-ae08-e58523652852" providerId="ADAL" clId="{51C2523F-F499-43BA-AE48-65FC19837614}" dt="2025-04-16T00:53:12.005" v="1525" actId="20577"/>
          <ac:spMkLst>
            <pc:docMk/>
            <pc:sldMk cId="0" sldId="256"/>
            <ac:spMk id="7171" creationId="{078BA38B-566D-408B-9C7E-3574F7AF835E}"/>
          </ac:spMkLst>
        </pc:spChg>
      </pc:sldChg>
      <pc:sldChg chg="modSp mod">
        <pc:chgData name="Ryan Silverman" userId="b869a484-d9b0-473b-ae08-e58523652852" providerId="ADAL" clId="{51C2523F-F499-43BA-AE48-65FC19837614}" dt="2025-04-16T00:31:59.528" v="1291" actId="5793"/>
        <pc:sldMkLst>
          <pc:docMk/>
          <pc:sldMk cId="0" sldId="286"/>
        </pc:sldMkLst>
        <pc:spChg chg="mod">
          <ac:chgData name="Ryan Silverman" userId="b869a484-d9b0-473b-ae08-e58523652852" providerId="ADAL" clId="{51C2523F-F499-43BA-AE48-65FC19837614}" dt="2025-04-16T00:31:59.528" v="1291" actId="5793"/>
          <ac:spMkLst>
            <pc:docMk/>
            <pc:sldMk cId="0" sldId="286"/>
            <ac:spMk id="3" creationId="{6825C909-9837-4816-A1FA-83E12269662F}"/>
          </ac:spMkLst>
        </pc:spChg>
      </pc:sldChg>
      <pc:sldChg chg="del">
        <pc:chgData name="Ryan Silverman" userId="b869a484-d9b0-473b-ae08-e58523652852" providerId="ADAL" clId="{51C2523F-F499-43BA-AE48-65FC19837614}" dt="2025-04-16T00:50:05.209" v="1439" actId="47"/>
        <pc:sldMkLst>
          <pc:docMk/>
          <pc:sldMk cId="0" sldId="289"/>
        </pc:sldMkLst>
      </pc:sldChg>
      <pc:sldChg chg="addSp delSp modSp">
        <pc:chgData name="Ryan Silverman" userId="b869a484-d9b0-473b-ae08-e58523652852" providerId="ADAL" clId="{51C2523F-F499-43BA-AE48-65FC19837614}" dt="2025-04-16T00:19:17.279" v="516" actId="14100"/>
        <pc:sldMkLst>
          <pc:docMk/>
          <pc:sldMk cId="0" sldId="317"/>
        </pc:sldMkLst>
      </pc:sldChg>
      <pc:sldChg chg="del">
        <pc:chgData name="Ryan Silverman" userId="b869a484-d9b0-473b-ae08-e58523652852" providerId="ADAL" clId="{51C2523F-F499-43BA-AE48-65FC19837614}" dt="2025-04-16T00:50:08.569" v="1440" actId="47"/>
        <pc:sldMkLst>
          <pc:docMk/>
          <pc:sldMk cId="0" sldId="318"/>
        </pc:sldMkLst>
      </pc:sldChg>
      <pc:sldChg chg="del">
        <pc:chgData name="Ryan Silverman" userId="b869a484-d9b0-473b-ae08-e58523652852" providerId="ADAL" clId="{51C2523F-F499-43BA-AE48-65FC19837614}" dt="2025-04-16T00:51:19.361" v="1451" actId="47"/>
        <pc:sldMkLst>
          <pc:docMk/>
          <pc:sldMk cId="0" sldId="320"/>
        </pc:sldMkLst>
      </pc:sldChg>
      <pc:sldChg chg="del">
        <pc:chgData name="Ryan Silverman" userId="b869a484-d9b0-473b-ae08-e58523652852" providerId="ADAL" clId="{51C2523F-F499-43BA-AE48-65FC19837614}" dt="2025-04-16T00:50:09.490" v="1441" actId="47"/>
        <pc:sldMkLst>
          <pc:docMk/>
          <pc:sldMk cId="2165349297" sldId="330"/>
        </pc:sldMkLst>
      </pc:sldChg>
      <pc:sldChg chg="del">
        <pc:chgData name="Ryan Silverman" userId="b869a484-d9b0-473b-ae08-e58523652852" providerId="ADAL" clId="{51C2523F-F499-43BA-AE48-65FC19837614}" dt="2025-04-16T00:51:15.358" v="1448" actId="47"/>
        <pc:sldMkLst>
          <pc:docMk/>
          <pc:sldMk cId="3510553381" sldId="331"/>
        </pc:sldMkLst>
      </pc:sldChg>
      <pc:sldChg chg="del">
        <pc:chgData name="Ryan Silverman" userId="b869a484-d9b0-473b-ae08-e58523652852" providerId="ADAL" clId="{51C2523F-F499-43BA-AE48-65FC19837614}" dt="2025-04-16T00:51:16.657" v="1449" actId="47"/>
        <pc:sldMkLst>
          <pc:docMk/>
          <pc:sldMk cId="1397714661" sldId="332"/>
        </pc:sldMkLst>
      </pc:sldChg>
      <pc:sldChg chg="del">
        <pc:chgData name="Ryan Silverman" userId="b869a484-d9b0-473b-ae08-e58523652852" providerId="ADAL" clId="{51C2523F-F499-43BA-AE48-65FC19837614}" dt="2025-04-16T00:51:17.821" v="1450" actId="47"/>
        <pc:sldMkLst>
          <pc:docMk/>
          <pc:sldMk cId="3524233364" sldId="333"/>
        </pc:sldMkLst>
      </pc:sldChg>
      <pc:sldChg chg="del">
        <pc:chgData name="Ryan Silverman" userId="b869a484-d9b0-473b-ae08-e58523652852" providerId="ADAL" clId="{51C2523F-F499-43BA-AE48-65FC19837614}" dt="2025-04-16T00:51:20.755" v="1452" actId="47"/>
        <pc:sldMkLst>
          <pc:docMk/>
          <pc:sldMk cId="2456985056" sldId="334"/>
        </pc:sldMkLst>
      </pc:sldChg>
      <pc:sldChg chg="del">
        <pc:chgData name="Ryan Silverman" userId="b869a484-d9b0-473b-ae08-e58523652852" providerId="ADAL" clId="{51C2523F-F499-43BA-AE48-65FC19837614}" dt="2025-04-16T00:51:21.635" v="1453" actId="47"/>
        <pc:sldMkLst>
          <pc:docMk/>
          <pc:sldMk cId="1692177995" sldId="335"/>
        </pc:sldMkLst>
      </pc:sldChg>
      <pc:sldChg chg="del">
        <pc:chgData name="Ryan Silverman" userId="b869a484-d9b0-473b-ae08-e58523652852" providerId="ADAL" clId="{51C2523F-F499-43BA-AE48-65FC19837614}" dt="2025-04-16T00:51:22.482" v="1454" actId="47"/>
        <pc:sldMkLst>
          <pc:docMk/>
          <pc:sldMk cId="2117879633" sldId="336"/>
        </pc:sldMkLst>
      </pc:sldChg>
      <pc:sldChg chg="del">
        <pc:chgData name="Ryan Silverman" userId="b869a484-d9b0-473b-ae08-e58523652852" providerId="ADAL" clId="{51C2523F-F499-43BA-AE48-65FC19837614}" dt="2025-04-16T00:51:23.786" v="1455" actId="47"/>
        <pc:sldMkLst>
          <pc:docMk/>
          <pc:sldMk cId="586090319" sldId="337"/>
        </pc:sldMkLst>
      </pc:sldChg>
      <pc:sldChg chg="del">
        <pc:chgData name="Ryan Silverman" userId="b869a484-d9b0-473b-ae08-e58523652852" providerId="ADAL" clId="{51C2523F-F499-43BA-AE48-65FC19837614}" dt="2025-04-16T00:51:26.098" v="1457" actId="47"/>
        <pc:sldMkLst>
          <pc:docMk/>
          <pc:sldMk cId="4048716259" sldId="338"/>
        </pc:sldMkLst>
      </pc:sldChg>
      <pc:sldChg chg="del">
        <pc:chgData name="Ryan Silverman" userId="b869a484-d9b0-473b-ae08-e58523652852" providerId="ADAL" clId="{51C2523F-F499-43BA-AE48-65FC19837614}" dt="2025-04-16T00:51:27.270" v="1458" actId="47"/>
        <pc:sldMkLst>
          <pc:docMk/>
          <pc:sldMk cId="926932931" sldId="339"/>
        </pc:sldMkLst>
      </pc:sldChg>
      <pc:sldChg chg="del">
        <pc:chgData name="Ryan Silverman" userId="b869a484-d9b0-473b-ae08-e58523652852" providerId="ADAL" clId="{51C2523F-F499-43BA-AE48-65FC19837614}" dt="2025-04-16T00:51:24.982" v="1456" actId="47"/>
        <pc:sldMkLst>
          <pc:docMk/>
          <pc:sldMk cId="1436618876" sldId="340"/>
        </pc:sldMkLst>
      </pc:sldChg>
      <pc:sldChg chg="del">
        <pc:chgData name="Ryan Silverman" userId="b869a484-d9b0-473b-ae08-e58523652852" providerId="ADAL" clId="{51C2523F-F499-43BA-AE48-65FC19837614}" dt="2025-04-16T00:51:28.294" v="1459" actId="47"/>
        <pc:sldMkLst>
          <pc:docMk/>
          <pc:sldMk cId="584243253" sldId="341"/>
        </pc:sldMkLst>
      </pc:sldChg>
      <pc:sldChg chg="del">
        <pc:chgData name="Ryan Silverman" userId="b869a484-d9b0-473b-ae08-e58523652852" providerId="ADAL" clId="{51C2523F-F499-43BA-AE48-65FC19837614}" dt="2025-04-16T00:51:29.530" v="1460" actId="47"/>
        <pc:sldMkLst>
          <pc:docMk/>
          <pc:sldMk cId="594254640" sldId="344"/>
        </pc:sldMkLst>
      </pc:sldChg>
      <pc:sldChg chg="del">
        <pc:chgData name="Ryan Silverman" userId="b869a484-d9b0-473b-ae08-e58523652852" providerId="ADAL" clId="{51C2523F-F499-43BA-AE48-65FC19837614}" dt="2025-04-16T00:51:30.491" v="1461" actId="47"/>
        <pc:sldMkLst>
          <pc:docMk/>
          <pc:sldMk cId="2044791911" sldId="345"/>
        </pc:sldMkLst>
      </pc:sldChg>
      <pc:sldChg chg="del">
        <pc:chgData name="Ryan Silverman" userId="b869a484-d9b0-473b-ae08-e58523652852" providerId="ADAL" clId="{51C2523F-F499-43BA-AE48-65FC19837614}" dt="2025-04-16T00:51:31.397" v="1462" actId="47"/>
        <pc:sldMkLst>
          <pc:docMk/>
          <pc:sldMk cId="599093004" sldId="346"/>
        </pc:sldMkLst>
      </pc:sldChg>
      <pc:sldChg chg="del">
        <pc:chgData name="Ryan Silverman" userId="b869a484-d9b0-473b-ae08-e58523652852" providerId="ADAL" clId="{51C2523F-F499-43BA-AE48-65FC19837614}" dt="2025-04-16T00:51:32.886" v="1463" actId="47"/>
        <pc:sldMkLst>
          <pc:docMk/>
          <pc:sldMk cId="1169649492" sldId="348"/>
        </pc:sldMkLst>
      </pc:sldChg>
      <pc:sldChg chg="addSp delSp modSp">
        <pc:chgData name="Ryan Silverman" userId="b869a484-d9b0-473b-ae08-e58523652852" providerId="ADAL" clId="{51C2523F-F499-43BA-AE48-65FC19837614}" dt="2025-04-16T00:38:39.423" v="1327" actId="14100"/>
        <pc:sldMkLst>
          <pc:docMk/>
          <pc:sldMk cId="3501652526" sldId="349"/>
        </pc:sldMkLst>
      </pc:sldChg>
      <pc:sldChg chg="addSp delSp modSp mod">
        <pc:chgData name="Ryan Silverman" userId="b869a484-d9b0-473b-ae08-e58523652852" providerId="ADAL" clId="{51C2523F-F499-43BA-AE48-65FC19837614}" dt="2025-04-16T00:42:39.023" v="1333" actId="14100"/>
        <pc:sldMkLst>
          <pc:docMk/>
          <pc:sldMk cId="2244305947" sldId="350"/>
        </pc:sldMkLst>
      </pc:sldChg>
      <pc:sldChg chg="del">
        <pc:chgData name="Ryan Silverman" userId="b869a484-d9b0-473b-ae08-e58523652852" providerId="ADAL" clId="{51C2523F-F499-43BA-AE48-65FC19837614}" dt="2025-04-16T00:51:45.568" v="1468" actId="47"/>
        <pc:sldMkLst>
          <pc:docMk/>
          <pc:sldMk cId="1196304991" sldId="353"/>
        </pc:sldMkLst>
      </pc:sldChg>
      <pc:sldChg chg="addSp delSp modSp mod">
        <pc:chgData name="Ryan Silverman" userId="b869a484-d9b0-473b-ae08-e58523652852" providerId="ADAL" clId="{51C2523F-F499-43BA-AE48-65FC19837614}" dt="2025-04-16T00:46:38.609" v="1358" actId="14100"/>
        <pc:sldMkLst>
          <pc:docMk/>
          <pc:sldMk cId="2422329802" sldId="355"/>
        </pc:sldMkLst>
      </pc:sldChg>
      <pc:sldChg chg="del">
        <pc:chgData name="Ryan Silverman" userId="b869a484-d9b0-473b-ae08-e58523652852" providerId="ADAL" clId="{51C2523F-F499-43BA-AE48-65FC19837614}" dt="2025-04-16T00:47:04.259" v="1359" actId="2696"/>
        <pc:sldMkLst>
          <pc:docMk/>
          <pc:sldMk cId="2230291256" sldId="356"/>
        </pc:sldMkLst>
      </pc:sldChg>
      <pc:sldChg chg="del">
        <pc:chgData name="Ryan Silverman" userId="b869a484-d9b0-473b-ae08-e58523652852" providerId="ADAL" clId="{51C2523F-F499-43BA-AE48-65FC19837614}" dt="2025-04-16T00:21:11.838" v="631" actId="47"/>
        <pc:sldMkLst>
          <pc:docMk/>
          <pc:sldMk cId="2360044862" sldId="363"/>
        </pc:sldMkLst>
      </pc:sldChg>
      <pc:sldChg chg="addSp delSp modSp mod">
        <pc:chgData name="Ryan Silverman" userId="b869a484-d9b0-473b-ae08-e58523652852" providerId="ADAL" clId="{51C2523F-F499-43BA-AE48-65FC19837614}" dt="2025-04-16T00:33:03.228" v="1298" actId="14100"/>
        <pc:sldMkLst>
          <pc:docMk/>
          <pc:sldMk cId="816685714" sldId="365"/>
        </pc:sldMkLst>
        <pc:spChg chg="mod">
          <ac:chgData name="Ryan Silverman" userId="b869a484-d9b0-473b-ae08-e58523652852" providerId="ADAL" clId="{51C2523F-F499-43BA-AE48-65FC19837614}" dt="2025-04-16T00:32:27.437" v="1292" actId="6549"/>
          <ac:spMkLst>
            <pc:docMk/>
            <pc:sldMk cId="816685714" sldId="365"/>
            <ac:spMk id="2" creationId="{485BBFD5-8A77-492D-B741-20121976519E}"/>
          </ac:spMkLst>
        </pc:spChg>
      </pc:sldChg>
      <pc:sldChg chg="addSp modSp mod">
        <pc:chgData name="Ryan Silverman" userId="b869a484-d9b0-473b-ae08-e58523652852" providerId="ADAL" clId="{51C2523F-F499-43BA-AE48-65FC19837614}" dt="2025-04-16T00:33:54.377" v="1306" actId="14100"/>
        <pc:sldMkLst>
          <pc:docMk/>
          <pc:sldMk cId="100825144" sldId="366"/>
        </pc:sldMkLst>
        <pc:spChg chg="mod">
          <ac:chgData name="Ryan Silverman" userId="b869a484-d9b0-473b-ae08-e58523652852" providerId="ADAL" clId="{51C2523F-F499-43BA-AE48-65FC19837614}" dt="2025-04-16T00:33:12.462" v="1299" actId="6549"/>
          <ac:spMkLst>
            <pc:docMk/>
            <pc:sldMk cId="100825144" sldId="366"/>
            <ac:spMk id="2" creationId="{A2616B55-8B8B-4DDA-99A4-7918B0B45BD7}"/>
          </ac:spMkLst>
        </pc:spChg>
        <pc:spChg chg="mod">
          <ac:chgData name="Ryan Silverman" userId="b869a484-d9b0-473b-ae08-e58523652852" providerId="ADAL" clId="{51C2523F-F499-43BA-AE48-65FC19837614}" dt="2025-04-16T00:33:19.659" v="1301" actId="5793"/>
          <ac:spMkLst>
            <pc:docMk/>
            <pc:sldMk cId="100825144" sldId="366"/>
            <ac:spMk id="3" creationId="{C0183576-D782-4536-9E09-3ED27997A63F}"/>
          </ac:spMkLst>
        </pc:spChg>
      </pc:sldChg>
      <pc:sldChg chg="addSp delSp modSp mod">
        <pc:chgData name="Ryan Silverman" userId="b869a484-d9b0-473b-ae08-e58523652852" providerId="ADAL" clId="{51C2523F-F499-43BA-AE48-65FC19837614}" dt="2025-04-16T00:36:57.480" v="1313" actId="14100"/>
        <pc:sldMkLst>
          <pc:docMk/>
          <pc:sldMk cId="1295458686" sldId="367"/>
        </pc:sldMkLst>
        <pc:spChg chg="mod">
          <ac:chgData name="Ryan Silverman" userId="b869a484-d9b0-473b-ae08-e58523652852" providerId="ADAL" clId="{51C2523F-F499-43BA-AE48-65FC19837614}" dt="2025-04-16T00:36:33.991" v="1307" actId="6549"/>
          <ac:spMkLst>
            <pc:docMk/>
            <pc:sldMk cId="1295458686" sldId="367"/>
            <ac:spMk id="2" creationId="{53336641-DCEA-4F40-BF1A-6FC26535D044}"/>
          </ac:spMkLst>
        </pc:spChg>
      </pc:sldChg>
      <pc:sldChg chg="addSp modSp mod">
        <pc:chgData name="Ryan Silverman" userId="b869a484-d9b0-473b-ae08-e58523652852" providerId="ADAL" clId="{51C2523F-F499-43BA-AE48-65FC19837614}" dt="2025-04-16T00:37:50.010" v="1321" actId="14100"/>
        <pc:sldMkLst>
          <pc:docMk/>
          <pc:sldMk cId="3573771969" sldId="368"/>
        </pc:sldMkLst>
        <pc:spChg chg="mod">
          <ac:chgData name="Ryan Silverman" userId="b869a484-d9b0-473b-ae08-e58523652852" providerId="ADAL" clId="{51C2523F-F499-43BA-AE48-65FC19837614}" dt="2025-04-16T00:37:03.333" v="1314" actId="6549"/>
          <ac:spMkLst>
            <pc:docMk/>
            <pc:sldMk cId="3573771969" sldId="368"/>
            <ac:spMk id="2" creationId="{92447EEF-2F0D-4EB7-988C-483A9B383E84}"/>
          </ac:spMkLst>
        </pc:spChg>
        <pc:spChg chg="mod">
          <ac:chgData name="Ryan Silverman" userId="b869a484-d9b0-473b-ae08-e58523652852" providerId="ADAL" clId="{51C2523F-F499-43BA-AE48-65FC19837614}" dt="2025-04-16T00:37:28.893" v="1316" actId="5793"/>
          <ac:spMkLst>
            <pc:docMk/>
            <pc:sldMk cId="3573771969" sldId="368"/>
            <ac:spMk id="3" creationId="{5CB1756F-207B-4304-9945-CFF27D6E2793}"/>
          </ac:spMkLst>
        </pc:spChg>
      </pc:sldChg>
      <pc:sldChg chg="modSp mod">
        <pc:chgData name="Ryan Silverman" userId="b869a484-d9b0-473b-ae08-e58523652852" providerId="ADAL" clId="{51C2523F-F499-43BA-AE48-65FC19837614}" dt="2025-04-16T00:53:59.052" v="1543" actId="20577"/>
        <pc:sldMkLst>
          <pc:docMk/>
          <pc:sldMk cId="1238050872" sldId="369"/>
        </pc:sldMkLst>
        <pc:spChg chg="mod">
          <ac:chgData name="Ryan Silverman" userId="b869a484-d9b0-473b-ae08-e58523652852" providerId="ADAL" clId="{51C2523F-F499-43BA-AE48-65FC19837614}" dt="2025-04-16T00:53:59.052" v="1543" actId="20577"/>
          <ac:spMkLst>
            <pc:docMk/>
            <pc:sldMk cId="1238050872" sldId="369"/>
            <ac:spMk id="2" creationId="{FAC2A9CF-DE72-F300-0E04-951389E8491C}"/>
          </ac:spMkLst>
        </pc:spChg>
        <pc:spChg chg="mod">
          <ac:chgData name="Ryan Silverman" userId="b869a484-d9b0-473b-ae08-e58523652852" providerId="ADAL" clId="{51C2523F-F499-43BA-AE48-65FC19837614}" dt="2025-04-16T00:29:17.468" v="1132" actId="20577"/>
          <ac:spMkLst>
            <pc:docMk/>
            <pc:sldMk cId="1238050872" sldId="369"/>
            <ac:spMk id="3" creationId="{29FA0014-073F-5CDB-D6D2-1F9AF3BDF301}"/>
          </ac:spMkLst>
        </pc:spChg>
      </pc:sldChg>
      <pc:sldChg chg="del">
        <pc:chgData name="Ryan Silverman" userId="b869a484-d9b0-473b-ae08-e58523652852" providerId="ADAL" clId="{51C2523F-F499-43BA-AE48-65FC19837614}" dt="2025-04-16T00:51:38.810" v="1465" actId="47"/>
        <pc:sldMkLst>
          <pc:docMk/>
          <pc:sldMk cId="2659646281" sldId="370"/>
        </pc:sldMkLst>
      </pc:sldChg>
      <pc:sldChg chg="del">
        <pc:chgData name="Ryan Silverman" userId="b869a484-d9b0-473b-ae08-e58523652852" providerId="ADAL" clId="{51C2523F-F499-43BA-AE48-65FC19837614}" dt="2025-04-16T00:51:39.755" v="1466" actId="47"/>
        <pc:sldMkLst>
          <pc:docMk/>
          <pc:sldMk cId="357257897" sldId="371"/>
        </pc:sldMkLst>
      </pc:sldChg>
      <pc:sldChg chg="addSp delSp modSp">
        <pc:chgData name="Ryan Silverman" userId="b869a484-d9b0-473b-ae08-e58523652852" providerId="ADAL" clId="{51C2523F-F499-43BA-AE48-65FC19837614}" dt="2025-04-16T00:50:56.772" v="1447" actId="14100"/>
        <pc:sldMkLst>
          <pc:docMk/>
          <pc:sldMk cId="3008225173" sldId="372"/>
        </pc:sldMkLst>
      </pc:sldChg>
      <pc:sldChg chg="addSp delSp modSp">
        <pc:chgData name="Ryan Silverman" userId="b869a484-d9b0-473b-ae08-e58523652852" providerId="ADAL" clId="{51C2523F-F499-43BA-AE48-65FC19837614}" dt="2025-04-16T00:45:11.761" v="1345" actId="14100"/>
        <pc:sldMkLst>
          <pc:docMk/>
          <pc:sldMk cId="1906022224" sldId="373"/>
        </pc:sldMkLst>
      </pc:sldChg>
      <pc:sldChg chg="addSp delSp modSp">
        <pc:chgData name="Ryan Silverman" userId="b869a484-d9b0-473b-ae08-e58523652852" providerId="ADAL" clId="{51C2523F-F499-43BA-AE48-65FC19837614}" dt="2025-04-16T00:45:58.080" v="1351" actId="14100"/>
        <pc:sldMkLst>
          <pc:docMk/>
          <pc:sldMk cId="1878563358" sldId="374"/>
        </pc:sldMkLst>
      </pc:sldChg>
      <pc:sldChg chg="del">
        <pc:chgData name="Ryan Silverman" userId="b869a484-d9b0-473b-ae08-e58523652852" providerId="ADAL" clId="{51C2523F-F499-43BA-AE48-65FC19837614}" dt="2025-04-16T00:51:37.459" v="1464" actId="47"/>
        <pc:sldMkLst>
          <pc:docMk/>
          <pc:sldMk cId="1736823029" sldId="376"/>
        </pc:sldMkLst>
      </pc:sldChg>
      <pc:sldChg chg="del">
        <pc:chgData name="Ryan Silverman" userId="b869a484-d9b0-473b-ae08-e58523652852" providerId="ADAL" clId="{51C2523F-F499-43BA-AE48-65FC19837614}" dt="2025-04-16T00:51:42.694" v="1467" actId="47"/>
        <pc:sldMkLst>
          <pc:docMk/>
          <pc:sldMk cId="940241982" sldId="377"/>
        </pc:sldMkLst>
      </pc:sldChg>
      <pc:sldChg chg="del">
        <pc:chgData name="Ryan Silverman" userId="b869a484-d9b0-473b-ae08-e58523652852" providerId="ADAL" clId="{51C2523F-F499-43BA-AE48-65FC19837614}" dt="2025-04-16T00:51:47.306" v="1469" actId="47"/>
        <pc:sldMkLst>
          <pc:docMk/>
          <pc:sldMk cId="2237446449" sldId="378"/>
        </pc:sldMkLst>
      </pc:sldChg>
      <pc:sldChg chg="new del">
        <pc:chgData name="Ryan Silverman" userId="b869a484-d9b0-473b-ae08-e58523652852" providerId="ADAL" clId="{51C2523F-F499-43BA-AE48-65FC19837614}" dt="2025-04-16T00:47:33.038" v="1361" actId="680"/>
        <pc:sldMkLst>
          <pc:docMk/>
          <pc:sldMk cId="851277419" sldId="379"/>
        </pc:sldMkLst>
      </pc:sldChg>
      <pc:sldChg chg="modSp new mod">
        <pc:chgData name="Ryan Silverman" userId="b869a484-d9b0-473b-ae08-e58523652852" providerId="ADAL" clId="{51C2523F-F499-43BA-AE48-65FC19837614}" dt="2025-04-16T00:54:31.994" v="1589" actId="20577"/>
        <pc:sldMkLst>
          <pc:docMk/>
          <pc:sldMk cId="3954307416" sldId="379"/>
        </pc:sldMkLst>
        <pc:spChg chg="mod">
          <ac:chgData name="Ryan Silverman" userId="b869a484-d9b0-473b-ae08-e58523652852" providerId="ADAL" clId="{51C2523F-F499-43BA-AE48-65FC19837614}" dt="2025-04-16T00:54:31.994" v="1589" actId="20577"/>
          <ac:spMkLst>
            <pc:docMk/>
            <pc:sldMk cId="3954307416" sldId="379"/>
            <ac:spMk id="2" creationId="{D14FF56F-8944-B12D-D0C0-4B6421C3F5E8}"/>
          </ac:spMkLst>
        </pc:spChg>
        <pc:spChg chg="mod">
          <ac:chgData name="Ryan Silverman" userId="b869a484-d9b0-473b-ae08-e58523652852" providerId="ADAL" clId="{51C2523F-F499-43BA-AE48-65FC19837614}" dt="2025-04-16T00:54:27.689" v="1580" actId="255"/>
          <ac:spMkLst>
            <pc:docMk/>
            <pc:sldMk cId="3954307416" sldId="379"/>
            <ac:spMk id="3" creationId="{DBB4395D-F7CD-C225-BEEE-447F98709CD3}"/>
          </ac:spMkLst>
        </pc:spChg>
      </pc:sldChg>
    </pc:docChg>
  </pc:docChgLst>
  <pc:docChgLst>
    <pc:chgData name="Ryan Silverman" userId="b869a484-d9b0-473b-ae08-e58523652852" providerId="ADAL" clId="{08785BD3-5F16-42DB-A9A2-27E3BE98EFC8}"/>
    <pc:docChg chg="custSel addSld modSld modNotesMaster">
      <pc:chgData name="Ryan Silverman" userId="b869a484-d9b0-473b-ae08-e58523652852" providerId="ADAL" clId="{08785BD3-5F16-42DB-A9A2-27E3BE98EFC8}" dt="2022-03-14T20:22:52.834" v="4250" actId="20577"/>
      <pc:docMkLst>
        <pc:docMk/>
      </pc:docMkLst>
      <pc:sldChg chg="modNotesTx">
        <pc:chgData name="Ryan Silverman" userId="b869a484-d9b0-473b-ae08-e58523652852" providerId="ADAL" clId="{08785BD3-5F16-42DB-A9A2-27E3BE98EFC8}" dt="2022-03-14T20:22:07.710" v="4212" actId="20577"/>
        <pc:sldMkLst>
          <pc:docMk/>
          <pc:sldMk cId="0" sldId="289"/>
        </pc:sldMkLst>
      </pc:sldChg>
      <pc:sldChg chg="modNotesTx">
        <pc:chgData name="Ryan Silverman" userId="b869a484-d9b0-473b-ae08-e58523652852" providerId="ADAL" clId="{08785BD3-5F16-42DB-A9A2-27E3BE98EFC8}" dt="2022-03-14T20:22:52.834" v="4250" actId="20577"/>
        <pc:sldMkLst>
          <pc:docMk/>
          <pc:sldMk cId="1196304991" sldId="353"/>
        </pc:sldMkLst>
      </pc:sldChg>
      <pc:sldChg chg="modSp mod">
        <pc:chgData name="Ryan Silverman" userId="b869a484-d9b0-473b-ae08-e58523652852" providerId="ADAL" clId="{08785BD3-5F16-42DB-A9A2-27E3BE98EFC8}" dt="2022-01-07T22:48:46.810" v="268" actId="20577"/>
        <pc:sldMkLst>
          <pc:docMk/>
          <pc:sldMk cId="816685714" sldId="365"/>
        </pc:sldMkLst>
      </pc:sldChg>
      <pc:sldChg chg="modSp new mod modNotesTx">
        <pc:chgData name="Ryan Silverman" userId="b869a484-d9b0-473b-ae08-e58523652852" providerId="ADAL" clId="{08785BD3-5F16-42DB-A9A2-27E3BE98EFC8}" dt="2022-01-07T23:07:18.362" v="2463" actId="20577"/>
        <pc:sldMkLst>
          <pc:docMk/>
          <pc:sldMk cId="100825144" sldId="366"/>
        </pc:sldMkLst>
      </pc:sldChg>
      <pc:sldChg chg="modSp new mod modNotesTx">
        <pc:chgData name="Ryan Silverman" userId="b869a484-d9b0-473b-ae08-e58523652852" providerId="ADAL" clId="{08785BD3-5F16-42DB-A9A2-27E3BE98EFC8}" dt="2022-01-07T23:19:41.116" v="3795" actId="20577"/>
        <pc:sldMkLst>
          <pc:docMk/>
          <pc:sldMk cId="1295458686" sldId="367"/>
        </pc:sldMkLst>
      </pc:sldChg>
      <pc:sldChg chg="modSp new mod modNotesTx">
        <pc:chgData name="Ryan Silverman" userId="b869a484-d9b0-473b-ae08-e58523652852" providerId="ADAL" clId="{08785BD3-5F16-42DB-A9A2-27E3BE98EFC8}" dt="2022-01-07T23:08:10.938" v="2467" actId="113"/>
        <pc:sldMkLst>
          <pc:docMk/>
          <pc:sldMk cId="3573771969" sldId="368"/>
        </pc:sldMkLst>
      </pc:sldChg>
      <pc:sldChg chg="modSp new mod modNotesTx">
        <pc:chgData name="Ryan Silverman" userId="b869a484-d9b0-473b-ae08-e58523652852" providerId="ADAL" clId="{08785BD3-5F16-42DB-A9A2-27E3BE98EFC8}" dt="2022-01-07T23:11:41.445" v="2805" actId="113"/>
        <pc:sldMkLst>
          <pc:docMk/>
          <pc:sldMk cId="2068858712" sldId="369"/>
        </pc:sldMkLst>
      </pc:sldChg>
      <pc:sldChg chg="modSp new mod modNotesTx">
        <pc:chgData name="Ryan Silverman" userId="b869a484-d9b0-473b-ae08-e58523652852" providerId="ADAL" clId="{08785BD3-5F16-42DB-A9A2-27E3BE98EFC8}" dt="2022-01-07T23:14:47.800" v="3172" actId="20577"/>
        <pc:sldMkLst>
          <pc:docMk/>
          <pc:sldMk cId="1779816526" sldId="370"/>
        </pc:sldMkLst>
      </pc:sldChg>
      <pc:sldChg chg="modSp new mod modNotesTx">
        <pc:chgData name="Ryan Silverman" userId="b869a484-d9b0-473b-ae08-e58523652852" providerId="ADAL" clId="{08785BD3-5F16-42DB-A9A2-27E3BE98EFC8}" dt="2022-01-07T23:17:40.893" v="3556" actId="20577"/>
        <pc:sldMkLst>
          <pc:docMk/>
          <pc:sldMk cId="1650103127" sldId="371"/>
        </pc:sldMkLst>
      </pc:sldChg>
    </pc:docChg>
  </pc:docChgLst>
  <pc:docChgLst>
    <pc:chgData name="Ryan Silverman" userId="b869a484-d9b0-473b-ae08-e58523652852" providerId="ADAL" clId="{373DD1CE-69A4-44C3-A498-411623DBC3F8}"/>
    <pc:docChg chg="custSel modSld">
      <pc:chgData name="Ryan Silverman" userId="b869a484-d9b0-473b-ae08-e58523652852" providerId="ADAL" clId="{373DD1CE-69A4-44C3-A498-411623DBC3F8}" dt="2021-12-15T21:12:51.460" v="268" actId="20577"/>
      <pc:docMkLst>
        <pc:docMk/>
      </pc:docMkLst>
      <pc:sldChg chg="modNotesTx">
        <pc:chgData name="Ryan Silverman" userId="b869a484-d9b0-473b-ae08-e58523652852" providerId="ADAL" clId="{373DD1CE-69A4-44C3-A498-411623DBC3F8}" dt="2021-12-15T21:02:46.104" v="52" actId="20577"/>
        <pc:sldMkLst>
          <pc:docMk/>
          <pc:sldMk cId="0" sldId="286"/>
        </pc:sldMkLst>
      </pc:sldChg>
      <pc:sldChg chg="modNotesTx">
        <pc:chgData name="Ryan Silverman" userId="b869a484-d9b0-473b-ae08-e58523652852" providerId="ADAL" clId="{373DD1CE-69A4-44C3-A498-411623DBC3F8}" dt="2021-12-15T21:12:23.530" v="219" actId="20577"/>
        <pc:sldMkLst>
          <pc:docMk/>
          <pc:sldMk cId="0" sldId="289"/>
        </pc:sldMkLst>
      </pc:sldChg>
      <pc:sldChg chg="modNotesTx">
        <pc:chgData name="Ryan Silverman" userId="b869a484-d9b0-473b-ae08-e58523652852" providerId="ADAL" clId="{373DD1CE-69A4-44C3-A498-411623DBC3F8}" dt="2021-12-15T21:06:17.166" v="74" actId="20577"/>
        <pc:sldMkLst>
          <pc:docMk/>
          <pc:sldMk cId="0" sldId="317"/>
        </pc:sldMkLst>
      </pc:sldChg>
      <pc:sldChg chg="modNotesTx">
        <pc:chgData name="Ryan Silverman" userId="b869a484-d9b0-473b-ae08-e58523652852" providerId="ADAL" clId="{373DD1CE-69A4-44C3-A498-411623DBC3F8}" dt="2021-12-15T21:12:35.919" v="239" actId="20577"/>
        <pc:sldMkLst>
          <pc:docMk/>
          <pc:sldMk cId="0" sldId="318"/>
        </pc:sldMkLst>
      </pc:sldChg>
      <pc:sldChg chg="modNotesTx">
        <pc:chgData name="Ryan Silverman" userId="b869a484-d9b0-473b-ae08-e58523652852" providerId="ADAL" clId="{373DD1CE-69A4-44C3-A498-411623DBC3F8}" dt="2021-12-15T21:10:11.127" v="107" actId="20577"/>
        <pc:sldMkLst>
          <pc:docMk/>
          <pc:sldMk cId="3839400679" sldId="323"/>
        </pc:sldMkLst>
      </pc:sldChg>
      <pc:sldChg chg="modNotesTx">
        <pc:chgData name="Ryan Silverman" userId="b869a484-d9b0-473b-ae08-e58523652852" providerId="ADAL" clId="{373DD1CE-69A4-44C3-A498-411623DBC3F8}" dt="2021-12-15T21:12:42.404" v="258" actId="20577"/>
        <pc:sldMkLst>
          <pc:docMk/>
          <pc:sldMk cId="2165349297" sldId="330"/>
        </pc:sldMkLst>
      </pc:sldChg>
      <pc:sldChg chg="modNotesTx">
        <pc:chgData name="Ryan Silverman" userId="b869a484-d9b0-473b-ae08-e58523652852" providerId="ADAL" clId="{373DD1CE-69A4-44C3-A498-411623DBC3F8}" dt="2021-12-15T21:12:51.460" v="268" actId="20577"/>
        <pc:sldMkLst>
          <pc:docMk/>
          <pc:sldMk cId="3510553381" sldId="331"/>
        </pc:sldMkLst>
      </pc:sldChg>
      <pc:sldChg chg="modNotesTx">
        <pc:chgData name="Ryan Silverman" userId="b869a484-d9b0-473b-ae08-e58523652852" providerId="ADAL" clId="{373DD1CE-69A4-44C3-A498-411623DBC3F8}" dt="2021-12-15T21:11:01.884" v="124" actId="20577"/>
        <pc:sldMkLst>
          <pc:docMk/>
          <pc:sldMk cId="2422329802" sldId="355"/>
        </pc:sldMkLst>
      </pc:sldChg>
      <pc:sldChg chg="modNotesTx">
        <pc:chgData name="Ryan Silverman" userId="b869a484-d9b0-473b-ae08-e58523652852" providerId="ADAL" clId="{373DD1CE-69A4-44C3-A498-411623DBC3F8}" dt="2021-12-15T21:11:13.601" v="153" actId="20577"/>
        <pc:sldMkLst>
          <pc:docMk/>
          <pc:sldMk cId="2230291256" sldId="356"/>
        </pc:sldMkLst>
      </pc:sldChg>
      <pc:sldChg chg="modNotesTx">
        <pc:chgData name="Ryan Silverman" userId="b869a484-d9b0-473b-ae08-e58523652852" providerId="ADAL" clId="{373DD1CE-69A4-44C3-A498-411623DBC3F8}" dt="2021-12-15T21:11:38.808" v="169" actId="20577"/>
        <pc:sldMkLst>
          <pc:docMk/>
          <pc:sldMk cId="2958336969" sldId="361"/>
        </pc:sldMkLst>
      </pc:sldChg>
      <pc:sldChg chg="modNotesTx">
        <pc:chgData name="Ryan Silverman" userId="b869a484-d9b0-473b-ae08-e58523652852" providerId="ADAL" clId="{373DD1CE-69A4-44C3-A498-411623DBC3F8}" dt="2021-12-15T21:11:50.263" v="187" actId="20577"/>
        <pc:sldMkLst>
          <pc:docMk/>
          <pc:sldMk cId="3922334006" sldId="362"/>
        </pc:sldMkLst>
      </pc:sldChg>
      <pc:sldChg chg="modNotesTx">
        <pc:chgData name="Ryan Silverman" userId="b869a484-d9b0-473b-ae08-e58523652852" providerId="ADAL" clId="{373DD1CE-69A4-44C3-A498-411623DBC3F8}" dt="2021-12-15T21:09:09.360" v="76" actId="20577"/>
        <pc:sldMkLst>
          <pc:docMk/>
          <pc:sldMk cId="3946755004" sldId="364"/>
        </pc:sldMkLst>
      </pc:sldChg>
    </pc:docChg>
  </pc:docChgLst>
  <pc:docChgLst>
    <pc:chgData name="Ryan Silverman" userId="b869a484-d9b0-473b-ae08-e58523652852" providerId="ADAL" clId="{8E9CE00B-F12C-416A-AEBD-20546A637331}"/>
    <pc:docChg chg="custSel addSld modSld">
      <pc:chgData name="Ryan Silverman" userId="b869a484-d9b0-473b-ae08-e58523652852" providerId="ADAL" clId="{8E9CE00B-F12C-416A-AEBD-20546A637331}" dt="2022-01-10T15:44:00.928" v="2887" actId="20577"/>
      <pc:docMkLst>
        <pc:docMk/>
      </pc:docMkLst>
      <pc:sldChg chg="modNotesTx">
        <pc:chgData name="Ryan Silverman" userId="b869a484-d9b0-473b-ae08-e58523652852" providerId="ADAL" clId="{8E9CE00B-F12C-416A-AEBD-20546A637331}" dt="2022-01-10T15:29:22.324" v="1578" actId="20577"/>
        <pc:sldMkLst>
          <pc:docMk/>
          <pc:sldMk cId="0" sldId="317"/>
        </pc:sldMkLst>
      </pc:sldChg>
      <pc:sldChg chg="addSp delSp modSp new mod modNotesTx">
        <pc:chgData name="Ryan Silverman" userId="b869a484-d9b0-473b-ae08-e58523652852" providerId="ADAL" clId="{8E9CE00B-F12C-416A-AEBD-20546A637331}" dt="2022-01-10T15:43:17.043" v="2684" actId="20577"/>
        <pc:sldMkLst>
          <pc:docMk/>
          <pc:sldMk cId="2295727545" sldId="372"/>
        </pc:sldMkLst>
      </pc:sldChg>
      <pc:sldChg chg="addSp delSp modSp new mod modNotesTx">
        <pc:chgData name="Ryan Silverman" userId="b869a484-d9b0-473b-ae08-e58523652852" providerId="ADAL" clId="{8E9CE00B-F12C-416A-AEBD-20546A637331}" dt="2022-01-10T15:44:00.928" v="2887" actId="20577"/>
        <pc:sldMkLst>
          <pc:docMk/>
          <pc:sldMk cId="102184308" sldId="373"/>
        </pc:sldMkLst>
      </pc:sldChg>
    </pc:docChg>
  </pc:docChgLst>
  <pc:docChgLst>
    <pc:chgData name="Ryan Silverman" userId="b869a484-d9b0-473b-ae08-e58523652852" providerId="ADAL" clId="{CF45DD90-281A-429F-91C8-B85B4F4BC7E6}"/>
    <pc:docChg chg="custSel modSld">
      <pc:chgData name="Ryan Silverman" userId="b869a484-d9b0-473b-ae08-e58523652852" providerId="ADAL" clId="{CF45DD90-281A-429F-91C8-B85B4F4BC7E6}" dt="2022-04-05T18:52:55.620" v="232" actId="20577"/>
      <pc:docMkLst>
        <pc:docMk/>
      </pc:docMkLst>
      <pc:sldChg chg="addSp delSp modSp mod modNotesTx">
        <pc:chgData name="Ryan Silverman" userId="b869a484-d9b0-473b-ae08-e58523652852" providerId="ADAL" clId="{CF45DD90-281A-429F-91C8-B85B4F4BC7E6}" dt="2022-04-05T18:52:55.620" v="232" actId="20577"/>
        <pc:sldMkLst>
          <pc:docMk/>
          <pc:sldMk cId="3946755004" sldId="364"/>
        </pc:sldMkLst>
      </pc:sldChg>
    </pc:docChg>
  </pc:docChgLst>
  <pc:docChgLst>
    <pc:chgData name="Ryan Silverman" userId="b869a484-d9b0-473b-ae08-e58523652852" providerId="ADAL" clId="{F35BCBC2-F545-4285-8C42-AAA32876F305}"/>
    <pc:docChg chg="modSld">
      <pc:chgData name="Ryan Silverman" userId="b869a484-d9b0-473b-ae08-e58523652852" providerId="ADAL" clId="{F35BCBC2-F545-4285-8C42-AAA32876F305}" dt="2025-06-10T14:11:12.335" v="90" actId="20577"/>
      <pc:docMkLst>
        <pc:docMk/>
      </pc:docMkLst>
      <pc:sldChg chg="modSp mod">
        <pc:chgData name="Ryan Silverman" userId="b869a484-d9b0-473b-ae08-e58523652852" providerId="ADAL" clId="{F35BCBC2-F545-4285-8C42-AAA32876F305}" dt="2025-06-10T14:11:12.335" v="90" actId="20577"/>
        <pc:sldMkLst>
          <pc:docMk/>
          <pc:sldMk cId="1238050872" sldId="369"/>
        </pc:sldMkLst>
        <pc:spChg chg="mod">
          <ac:chgData name="Ryan Silverman" userId="b869a484-d9b0-473b-ae08-e58523652852" providerId="ADAL" clId="{F35BCBC2-F545-4285-8C42-AAA32876F305}" dt="2025-06-10T14:11:12.335" v="90" actId="20577"/>
          <ac:spMkLst>
            <pc:docMk/>
            <pc:sldMk cId="1238050872" sldId="369"/>
            <ac:spMk id="3" creationId="{29FA0014-073F-5CDB-D6D2-1F9AF3BDF301}"/>
          </ac:spMkLst>
        </pc:spChg>
      </pc:sldChg>
    </pc:docChg>
  </pc:docChgLst>
  <pc:docChgLst>
    <pc:chgData name="Ryan Silverman" userId="b869a484-d9b0-473b-ae08-e58523652852" providerId="ADAL" clId="{F2F8F7FC-8CB1-4DC2-BD80-523171916815}"/>
    <pc:docChg chg="modSld">
      <pc:chgData name="Ryan Silverman" userId="b869a484-d9b0-473b-ae08-e58523652852" providerId="ADAL" clId="{F2F8F7FC-8CB1-4DC2-BD80-523171916815}" dt="2022-03-14T10:46:22.896" v="13" actId="20577"/>
      <pc:docMkLst>
        <pc:docMk/>
      </pc:docMkLst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60DEB39F-6954-4147-8FD7-5AA13CA410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2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66" tIns="46583" rIns="93166" bIns="46583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EFAB25A5-0DF8-42E7-8CB7-AA6B725D9F7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970339" y="2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66" tIns="46583" rIns="93166" bIns="46583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48" name="Rectangle 4">
            <a:extLst>
              <a:ext uri="{FF2B5EF4-FFF2-40B4-BE49-F238E27FC236}">
                <a16:creationId xmlns:a16="http://schemas.microsoft.com/office/drawing/2014/main" id="{790298FA-2C38-4A22-B959-29DB33830336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9701" name="Rectangle 5">
            <a:extLst>
              <a:ext uri="{FF2B5EF4-FFF2-40B4-BE49-F238E27FC236}">
                <a16:creationId xmlns:a16="http://schemas.microsoft.com/office/drawing/2014/main" id="{45045DE9-EFF6-4CA5-B90F-7E0AE886BB20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6" y="4416425"/>
            <a:ext cx="5607050" cy="4183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66" tIns="46583" rIns="93166" bIns="4658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29702" name="Rectangle 6">
            <a:extLst>
              <a:ext uri="{FF2B5EF4-FFF2-40B4-BE49-F238E27FC236}">
                <a16:creationId xmlns:a16="http://schemas.microsoft.com/office/drawing/2014/main" id="{E4F27924-0FFB-4FDC-97FF-5203956820E0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8829676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66" tIns="46583" rIns="93166" bIns="46583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3" name="Rectangle 7">
            <a:extLst>
              <a:ext uri="{FF2B5EF4-FFF2-40B4-BE49-F238E27FC236}">
                <a16:creationId xmlns:a16="http://schemas.microsoft.com/office/drawing/2014/main" id="{8CB8D69E-7319-4D97-B389-0E7F4120DCB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339" y="8829676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66" tIns="46583" rIns="93166" bIns="46583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C0507518-6050-4F41-AAF9-A99235CA3C6A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>
            <a:extLst>
              <a:ext uri="{FF2B5EF4-FFF2-40B4-BE49-F238E27FC236}">
                <a16:creationId xmlns:a16="http://schemas.microsoft.com/office/drawing/2014/main" id="{EEFA3787-DD9D-4036-A9ED-6FC37EAED24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195" name="Notes Placeholder 2">
            <a:extLst>
              <a:ext uri="{FF2B5EF4-FFF2-40B4-BE49-F238E27FC236}">
                <a16:creationId xmlns:a16="http://schemas.microsoft.com/office/drawing/2014/main" id="{E919181B-5F8C-4616-B0DC-E8C1D46420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196" name="Slide Number Placeholder 3">
            <a:extLst>
              <a:ext uri="{FF2B5EF4-FFF2-40B4-BE49-F238E27FC236}">
                <a16:creationId xmlns:a16="http://schemas.microsoft.com/office/drawing/2014/main" id="{32A8AEE4-D4B7-4ED7-9611-6EE17EF6CCF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55555" indent="-290477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63492" indent="-231746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30158" indent="-231746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95238" indent="-231746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52380" indent="-23174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009523" indent="-23174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66666" indent="-23174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923808" indent="-23174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69087A1-DAA2-4D38-8B11-BE2C3ACF3463}" type="slidenum">
              <a:rPr lang="en-US" altLang="en-US"/>
              <a:pPr/>
              <a:t>1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>
            <a:extLst>
              <a:ext uri="{FF2B5EF4-FFF2-40B4-BE49-F238E27FC236}">
                <a16:creationId xmlns:a16="http://schemas.microsoft.com/office/drawing/2014/main" id="{3C53BA7C-08D4-4C05-983A-905E96D24B3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243" name="Notes Placeholder 2">
            <a:extLst>
              <a:ext uri="{FF2B5EF4-FFF2-40B4-BE49-F238E27FC236}">
                <a16:creationId xmlns:a16="http://schemas.microsoft.com/office/drawing/2014/main" id="{4F33819A-3139-42E0-930F-46A018DB09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244" name="Slide Number Placeholder 3">
            <a:extLst>
              <a:ext uri="{FF2B5EF4-FFF2-40B4-BE49-F238E27FC236}">
                <a16:creationId xmlns:a16="http://schemas.microsoft.com/office/drawing/2014/main" id="{8BFEFA07-CBF1-4AA8-BC19-DDBDF6304EF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55555" indent="-290477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63492" indent="-231746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30158" indent="-231746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95238" indent="-231746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52380" indent="-23174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3009523" indent="-23174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66666" indent="-23174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923808" indent="-231746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27227AB-85FB-44F9-87D6-AFF7E9B2FF72}" type="slidenum">
              <a:rPr lang="en-US" altLang="en-US"/>
              <a:pPr/>
              <a:t>2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Image Placeholder 1">
            <a:extLst>
              <a:ext uri="{FF2B5EF4-FFF2-40B4-BE49-F238E27FC236}">
                <a16:creationId xmlns:a16="http://schemas.microsoft.com/office/drawing/2014/main" id="{7FDB2B2D-8CCB-4E07-BB9A-0BA33B3D13D9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291" name="Notes Placeholder 2">
            <a:extLst>
              <a:ext uri="{FF2B5EF4-FFF2-40B4-BE49-F238E27FC236}">
                <a16:creationId xmlns:a16="http://schemas.microsoft.com/office/drawing/2014/main" id="{6DAFD3D6-7F98-4BC7-BCDF-CA2FA7DB1C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defTabSz="930158"/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30158"/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30158"/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defTabSz="930158"/>
            <a:endParaRPr lang="en-US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292" name="Slide Number Placeholder 3">
            <a:extLst>
              <a:ext uri="{FF2B5EF4-FFF2-40B4-BE49-F238E27FC236}">
                <a16:creationId xmlns:a16="http://schemas.microsoft.com/office/drawing/2014/main" id="{6AC74C75-63BE-4E84-964A-38EC7A6E3D4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857" indent="-285714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2857" indent="-22857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599999" indent="-22857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142" indent="-228571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285" indent="-22857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427" indent="-22857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8570" indent="-22857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5712" indent="-22857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09FA1AAC-B9C8-477C-9344-E38B7685BE9B}" type="slidenum">
              <a:rPr lang="en-US" altLang="en-US"/>
              <a:pPr/>
              <a:t>3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507518-6050-4F41-AAF9-A99235CA3C6A}" type="slidenum">
              <a:rPr lang="en-US" altLang="en-US" smtClean="0"/>
              <a:pPr/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335809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974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800" b="1" i="1" dirty="0">
              <a:effectLst/>
              <a:latin typeface="Franklin Gothic Book" panose="020B0503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507518-6050-4F41-AAF9-A99235CA3C6A}" type="slidenum">
              <a:rPr lang="en-US" altLang="en-US" smtClean="0"/>
              <a:pPr/>
              <a:t>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744297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507518-6050-4F41-AAF9-A99235CA3C6A}" type="slidenum">
              <a:rPr lang="en-US" altLang="en-US" smtClean="0"/>
              <a:pPr/>
              <a:t>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125787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507518-6050-4F41-AAF9-A99235CA3C6A}" type="slidenum">
              <a:rPr lang="en-US" altLang="en-US" smtClean="0"/>
              <a:pPr/>
              <a:t>8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128833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04159">
              <a:defRPr/>
            </a:pPr>
            <a:r>
              <a:rPr lang="en-US" sz="1800" b="1" dirty="0">
                <a:latin typeface="Franklin Gothic Book" panose="020B0503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en-US" sz="1800" b="1" i="1" dirty="0">
              <a:latin typeface="Franklin Gothic Book" panose="020B0503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904159">
              <a:defRPr/>
            </a:pPr>
            <a:r>
              <a:rPr lang="en-US" sz="1800" b="1" i="1" dirty="0">
                <a:latin typeface="Franklin Gothic Book" panose="020B0503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507518-6050-4F41-AAF9-A99235CA3C6A}" type="slidenum">
              <a:rPr lang="en-US" altLang="en-US" smtClean="0"/>
              <a:pPr/>
              <a:t>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04980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507518-6050-4F41-AAF9-A99235CA3C6A}" type="slidenum">
              <a:rPr lang="en-US" altLang="en-US" smtClean="0"/>
              <a:pPr/>
              <a:t>10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832058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507518-6050-4F41-AAF9-A99235CA3C6A}" type="slidenum">
              <a:rPr lang="en-US" altLang="en-US" smtClean="0"/>
              <a:pPr/>
              <a:t>15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832058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507518-6050-4F41-AAF9-A99235CA3C6A}" type="slidenum">
              <a:rPr lang="en-US" altLang="en-US" smtClean="0"/>
              <a:pPr/>
              <a:t>19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687377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507518-6050-4F41-AAF9-A99235CA3C6A}" type="slidenum">
              <a:rPr lang="en-US" altLang="en-US" smtClean="0"/>
              <a:pPr/>
              <a:t>22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390195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507518-6050-4F41-AAF9-A99235CA3C6A}" type="slidenum">
              <a:rPr lang="en-US" altLang="en-US" smtClean="0"/>
              <a:pPr/>
              <a:t>23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578175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507518-6050-4F41-AAF9-A99235CA3C6A}" type="slidenum">
              <a:rPr lang="en-US" altLang="en-US" smtClean="0"/>
              <a:pPr/>
              <a:t>24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20590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0507518-6050-4F41-AAF9-A99235CA3C6A}" type="slidenum">
              <a:rPr lang="en-US" altLang="en-US" smtClean="0"/>
              <a:t>25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609833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507518-6050-4F41-AAF9-A99235CA3C6A}" type="slidenum">
              <a:rPr lang="en-US" altLang="en-US" smtClean="0"/>
              <a:t>26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007511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">
            <a:extLst>
              <a:ext uri="{FF2B5EF4-FFF2-40B4-BE49-F238E27FC236}">
                <a16:creationId xmlns:a16="http://schemas.microsoft.com/office/drawing/2014/main" id="{DA31A7BF-B62B-4370-B568-3F5330678AD4}"/>
              </a:ext>
            </a:extLst>
          </p:cNvPr>
          <p:cNvGrpSpPr>
            <a:grpSpLocks/>
          </p:cNvGrpSpPr>
          <p:nvPr/>
        </p:nvGrpSpPr>
        <p:grpSpPr bwMode="auto">
          <a:xfrm>
            <a:off x="0" y="914400"/>
            <a:ext cx="8686800" cy="2514600"/>
            <a:chOff x="0" y="576"/>
            <a:chExt cx="5472" cy="1584"/>
          </a:xfrm>
        </p:grpSpPr>
        <p:sp>
          <p:nvSpPr>
            <p:cNvPr id="5" name="Oval 7">
              <a:extLst>
                <a:ext uri="{FF2B5EF4-FFF2-40B4-BE49-F238E27FC236}">
                  <a16:creationId xmlns:a16="http://schemas.microsoft.com/office/drawing/2014/main" id="{FF6D5EAE-8297-4909-9931-A18356FBCC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4" y="576"/>
              <a:ext cx="1584" cy="1584"/>
            </a:xfrm>
            <a:prstGeom prst="ellipse">
              <a:avLst/>
            </a:prstGeom>
            <a:noFill/>
            <a:ln w="12700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/>
            </a:p>
          </p:txBody>
        </p:sp>
        <p:sp>
          <p:nvSpPr>
            <p:cNvPr id="6" name="Rectangle 8">
              <a:extLst>
                <a:ext uri="{FF2B5EF4-FFF2-40B4-BE49-F238E27FC236}">
                  <a16:creationId xmlns:a16="http://schemas.microsoft.com/office/drawing/2014/main" id="{390BDB49-9F69-4506-BB55-FB0AA7E7E7BA}"/>
                </a:ext>
              </a:extLst>
            </p:cNvPr>
            <p:cNvSpPr>
              <a:spLocks noChangeArrowheads="1"/>
            </p:cNvSpPr>
            <p:nvPr/>
          </p:nvSpPr>
          <p:spPr bwMode="hidden">
            <a:xfrm>
              <a:off x="0" y="1056"/>
              <a:ext cx="2976" cy="7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7" name="Rectangle 9">
              <a:extLst>
                <a:ext uri="{FF2B5EF4-FFF2-40B4-BE49-F238E27FC236}">
                  <a16:creationId xmlns:a16="http://schemas.microsoft.com/office/drawing/2014/main" id="{B4D465D4-C6F1-49C6-978F-F73AA12DB5EC}"/>
                </a:ext>
              </a:extLst>
            </p:cNvPr>
            <p:cNvSpPr>
              <a:spLocks noChangeArrowheads="1"/>
            </p:cNvSpPr>
            <p:nvPr/>
          </p:nvSpPr>
          <p:spPr bwMode="hidden">
            <a:xfrm>
              <a:off x="2496" y="1056"/>
              <a:ext cx="2976" cy="720"/>
            </a:xfrm>
            <a:prstGeom prst="rect">
              <a:avLst/>
            </a:pr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sz="2400">
                <a:latin typeface="Times New Roman" panose="02020603050405020304" pitchFamily="18" charset="0"/>
              </a:endParaRPr>
            </a:p>
          </p:txBody>
        </p:sp>
        <p:sp>
          <p:nvSpPr>
            <p:cNvPr id="8" name="Freeform 10">
              <a:extLst>
                <a:ext uri="{FF2B5EF4-FFF2-40B4-BE49-F238E27FC236}">
                  <a16:creationId xmlns:a16="http://schemas.microsoft.com/office/drawing/2014/main" id="{41E6ADC6-E7C0-4077-A969-3E8148CB9D3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" y="960"/>
              <a:ext cx="144" cy="913"/>
            </a:xfrm>
            <a:custGeom>
              <a:avLst/>
              <a:gdLst>
                <a:gd name="T0" fmla="*/ 0 w 1000"/>
                <a:gd name="T1" fmla="*/ 442 h 1000"/>
                <a:gd name="T2" fmla="*/ 0 w 1000"/>
                <a:gd name="T3" fmla="*/ 442 h 1000"/>
                <a:gd name="T4" fmla="*/ 0 w 1000"/>
                <a:gd name="T5" fmla="*/ 0 h 1000"/>
                <a:gd name="T6" fmla="*/ 0 w 1000"/>
                <a:gd name="T7" fmla="*/ 0 h 10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000" h="1000">
                  <a:moveTo>
                    <a:pt x="1000" y="1000"/>
                  </a:moveTo>
                  <a:lnTo>
                    <a:pt x="0" y="1000"/>
                  </a:lnTo>
                  <a:lnTo>
                    <a:pt x="0" y="0"/>
                  </a:lnTo>
                  <a:lnTo>
                    <a:pt x="1000" y="0"/>
                  </a:lnTo>
                </a:path>
              </a:pathLst>
            </a:custGeom>
            <a:noFill/>
            <a:ln w="76200" cmpd="sng">
              <a:solidFill>
                <a:schemeClr val="tx2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9" name="Freeform 11">
              <a:extLst>
                <a:ext uri="{FF2B5EF4-FFF2-40B4-BE49-F238E27FC236}">
                  <a16:creationId xmlns:a16="http://schemas.microsoft.com/office/drawing/2014/main" id="{FA3B4C6C-0A3F-4915-9BA6-9BC3C8C719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44" y="762"/>
              <a:ext cx="165" cy="864"/>
            </a:xfrm>
            <a:custGeom>
              <a:avLst/>
              <a:gdLst>
                <a:gd name="T0" fmla="*/ 0 w 1000"/>
                <a:gd name="T1" fmla="*/ 0 h 1000"/>
                <a:gd name="T2" fmla="*/ 0 w 1000"/>
                <a:gd name="T3" fmla="*/ 0 h 1000"/>
                <a:gd name="T4" fmla="*/ 0 w 1000"/>
                <a:gd name="T5" fmla="*/ 268 h 1000"/>
                <a:gd name="T6" fmla="*/ 0 w 1000"/>
                <a:gd name="T7" fmla="*/ 268 h 10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000" h="1000">
                  <a:moveTo>
                    <a:pt x="0" y="0"/>
                  </a:moveTo>
                  <a:lnTo>
                    <a:pt x="1000" y="0"/>
                  </a:lnTo>
                  <a:lnTo>
                    <a:pt x="1000" y="1000"/>
                  </a:lnTo>
                  <a:lnTo>
                    <a:pt x="0" y="1000"/>
                  </a:lnTo>
                </a:path>
              </a:pathLst>
            </a:custGeom>
            <a:noFill/>
            <a:ln w="76200" cap="flat" cmpd="sng">
              <a:solidFill>
                <a:schemeClr val="accent1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5602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2286000" y="3581400"/>
            <a:ext cx="5638800" cy="19050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pPr lvl="0"/>
            <a:r>
              <a:rPr lang="en-US" noProof="0"/>
              <a:t>Click to edit Master subtitle style</a:t>
            </a:r>
          </a:p>
        </p:txBody>
      </p:sp>
      <p:sp>
        <p:nvSpPr>
          <p:cNvPr id="2561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838200" y="1443038"/>
            <a:ext cx="7086600" cy="1600200"/>
          </a:xfrm>
        </p:spPr>
        <p:txBody>
          <a:bodyPr anchor="ctr"/>
          <a:lstStyle>
            <a:lvl1pPr>
              <a:defRPr/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8917C179-696D-4D52-9E81-8839600478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Rectangle 4">
            <a:extLst>
              <a:ext uri="{FF2B5EF4-FFF2-40B4-BE49-F238E27FC236}">
                <a16:creationId xmlns:a16="http://schemas.microsoft.com/office/drawing/2014/main" id="{D26688F0-14A2-4367-BA4C-8A04E4FE0C3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" name="Rectangle 5">
            <a:extLst>
              <a:ext uri="{FF2B5EF4-FFF2-40B4-BE49-F238E27FC236}">
                <a16:creationId xmlns:a16="http://schemas.microsoft.com/office/drawing/2014/main" id="{70225DF4-6ACA-40E9-A7AD-3296A92EA4E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B71B412D-5B82-47BC-A109-252A15F31D3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689463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A113372F-AB63-4F42-9A6B-88175A4CBA3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88EF3143-7D78-4F7F-A936-43027A46EB2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326A8E79-7100-4751-9130-B9199E1EEF4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933BBE6-829A-488D-BC1F-8241166D955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673318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2F4D8E42-9DDF-4811-8BCB-8D5D9D634CB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2DD29426-88E9-46CF-ACDB-9C13EF2A0C0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01A90884-3501-47D7-BAF6-25838FD59FC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7A570DF-801E-4600-8A21-9150319B66B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229103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49325" y="1981200"/>
            <a:ext cx="3754438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56163" y="1981200"/>
            <a:ext cx="3754437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7B39EF75-1E74-4A7F-A428-2473062813B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302E3E5D-155E-4965-BA63-E35361A466B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8">
            <a:extLst>
              <a:ext uri="{FF2B5EF4-FFF2-40B4-BE49-F238E27FC236}">
                <a16:creationId xmlns:a16="http://schemas.microsoft.com/office/drawing/2014/main" id="{27C888C4-3888-4488-B7B0-72355580B84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D244FB-5139-47D1-B149-2FF6247F7D9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833908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B1BC9F9-2384-4FD9-BFBA-D06E89B0B56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7D43779-232C-4AEC-ABB2-BF61D4FB6A8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45219E6-908F-40B4-AE09-B887A6FA92B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631C829-620C-4D77-87DB-40421DC1AAD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365489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6">
            <a:extLst>
              <a:ext uri="{FF2B5EF4-FFF2-40B4-BE49-F238E27FC236}">
                <a16:creationId xmlns:a16="http://schemas.microsoft.com/office/drawing/2014/main" id="{F1C6F87B-1F7C-4E30-8CCE-FD51F10E4D1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7">
            <a:extLst>
              <a:ext uri="{FF2B5EF4-FFF2-40B4-BE49-F238E27FC236}">
                <a16:creationId xmlns:a16="http://schemas.microsoft.com/office/drawing/2014/main" id="{1D5A0E87-C45A-4D2D-9FDB-A9637385A72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id="{B60EE28F-1C88-498D-98FC-08C96A2A618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B93F55-328F-4A70-816C-E4EDE23A0AF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415939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>
            <a:extLst>
              <a:ext uri="{FF2B5EF4-FFF2-40B4-BE49-F238E27FC236}">
                <a16:creationId xmlns:a16="http://schemas.microsoft.com/office/drawing/2014/main" id="{4AF6D3B1-0CB4-4DF5-8745-5510C6D486D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7">
            <a:extLst>
              <a:ext uri="{FF2B5EF4-FFF2-40B4-BE49-F238E27FC236}">
                <a16:creationId xmlns:a16="http://schemas.microsoft.com/office/drawing/2014/main" id="{6B72D10C-63FF-4863-A786-3E98F5D3D36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DD93E33A-7982-4765-A878-131F05F7940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D5BCA86-24A0-4B36-A428-D2D1ABC8C59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86560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C817CACC-4F22-4F94-B9F2-186F59330B0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595621AD-0675-4138-BB6D-E04E922FF2A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8">
            <a:extLst>
              <a:ext uri="{FF2B5EF4-FFF2-40B4-BE49-F238E27FC236}">
                <a16:creationId xmlns:a16="http://schemas.microsoft.com/office/drawing/2014/main" id="{11442574-F0F9-4284-B6DB-A1AAC4F40DF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5B0E31A-F8C1-41F9-A60F-8AEB29ADEB7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53641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F1B84927-9FD6-4B03-AD44-3F2ACFE5DEC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7">
            <a:extLst>
              <a:ext uri="{FF2B5EF4-FFF2-40B4-BE49-F238E27FC236}">
                <a16:creationId xmlns:a16="http://schemas.microsoft.com/office/drawing/2014/main" id="{22076448-3DD3-4DE7-9DB2-83B7C952F10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8">
            <a:extLst>
              <a:ext uri="{FF2B5EF4-FFF2-40B4-BE49-F238E27FC236}">
                <a16:creationId xmlns:a16="http://schemas.microsoft.com/office/drawing/2014/main" id="{32211128-9701-4502-A523-461736DA2EC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BA3620E-2554-4E5F-9A3C-441540587D0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94863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057844BE-D23B-4941-A03B-4863503805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136F012A-407B-4BBA-843D-3E381301DFC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2A28CCDB-4777-463A-86D0-5380620D79D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6CF39C6-558B-4BFB-AD1A-22E1DB213B1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212903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91313" y="96838"/>
            <a:ext cx="1919287" cy="59991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31863" y="96838"/>
            <a:ext cx="5607050" cy="59991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769F22AE-D3B8-49B4-9731-1F001B04F6A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7">
            <a:extLst>
              <a:ext uri="{FF2B5EF4-FFF2-40B4-BE49-F238E27FC236}">
                <a16:creationId xmlns:a16="http://schemas.microsoft.com/office/drawing/2014/main" id="{1FC293E6-9993-400D-8540-32F9FC94E81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id="{25CF373F-DB3A-46F6-A95D-26D66CC1EB4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C943D1-E451-4427-826C-590F167C2CE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548018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93DB5132-9E66-474D-9314-FF79ED579C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377950"/>
            <a:ext cx="2133600" cy="10160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9A8B3AEA-7F23-41AD-BBE6-94EA7F742C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7800" y="1377950"/>
            <a:ext cx="7239000" cy="101600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B53DC2CF-7796-4A2D-A856-A80C2B4C820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931863" y="96838"/>
            <a:ext cx="7158037" cy="1412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15F9D45A-63B2-4038-A7E0-737B7DDCC5A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49325" y="1981200"/>
            <a:ext cx="7661275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24582" name="Rectangle 6">
            <a:extLst>
              <a:ext uri="{FF2B5EF4-FFF2-40B4-BE49-F238E27FC236}">
                <a16:creationId xmlns:a16="http://schemas.microsoft.com/office/drawing/2014/main" id="{590DAA7B-011F-4AF4-8DEE-1D0252A4C889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4615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583" name="Rectangle 7">
            <a:extLst>
              <a:ext uri="{FF2B5EF4-FFF2-40B4-BE49-F238E27FC236}">
                <a16:creationId xmlns:a16="http://schemas.microsoft.com/office/drawing/2014/main" id="{F8E44C84-BA3F-4B49-AE0D-DFCD2C989057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584" name="Rectangle 8">
            <a:extLst>
              <a:ext uri="{FF2B5EF4-FFF2-40B4-BE49-F238E27FC236}">
                <a16:creationId xmlns:a16="http://schemas.microsoft.com/office/drawing/2014/main" id="{8B1A4F1F-840E-4F8A-BE91-45D1F7E2D98C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056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AAE20D2D-A262-4699-B167-8BD486AFB67E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033" name="Freeform 9">
            <a:extLst>
              <a:ext uri="{FF2B5EF4-FFF2-40B4-BE49-F238E27FC236}">
                <a16:creationId xmlns:a16="http://schemas.microsoft.com/office/drawing/2014/main" id="{D1B7BD7C-F4EE-48D0-88D1-0238571A71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8200" y="561975"/>
            <a:ext cx="152400" cy="1066800"/>
          </a:xfrm>
          <a:custGeom>
            <a:avLst/>
            <a:gdLst>
              <a:gd name="T0" fmla="*/ 2147483646 w 1000"/>
              <a:gd name="T1" fmla="*/ 2147483646 h 1000"/>
              <a:gd name="T2" fmla="*/ 0 w 1000"/>
              <a:gd name="T3" fmla="*/ 2147483646 h 1000"/>
              <a:gd name="T4" fmla="*/ 0 w 1000"/>
              <a:gd name="T5" fmla="*/ 0 h 1000"/>
              <a:gd name="T6" fmla="*/ 2147483646 w 1000"/>
              <a:gd name="T7" fmla="*/ 0 h 10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000" h="1000">
                <a:moveTo>
                  <a:pt x="1000" y="1000"/>
                </a:moveTo>
                <a:lnTo>
                  <a:pt x="0" y="1000"/>
                </a:ln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76200" cmpd="sng">
            <a:solidFill>
              <a:schemeClr val="tx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34" name="Freeform 10">
            <a:extLst>
              <a:ext uri="{FF2B5EF4-FFF2-40B4-BE49-F238E27FC236}">
                <a16:creationId xmlns:a16="http://schemas.microsoft.com/office/drawing/2014/main" id="{5011B40D-35A1-43C5-BC81-7DA3A9B7D5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62938" y="269875"/>
            <a:ext cx="152400" cy="1073150"/>
          </a:xfrm>
          <a:custGeom>
            <a:avLst/>
            <a:gdLst>
              <a:gd name="T0" fmla="*/ 0 w 1000"/>
              <a:gd name="T1" fmla="*/ 0 h 1000"/>
              <a:gd name="T2" fmla="*/ 2147483646 w 1000"/>
              <a:gd name="T3" fmla="*/ 0 h 1000"/>
              <a:gd name="T4" fmla="*/ 2147483646 w 1000"/>
              <a:gd name="T5" fmla="*/ 2147483646 h 1000"/>
              <a:gd name="T6" fmla="*/ 0 w 1000"/>
              <a:gd name="T7" fmla="*/ 2147483646 h 10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000" h="1000">
                <a:moveTo>
                  <a:pt x="0" y="0"/>
                </a:moveTo>
                <a:lnTo>
                  <a:pt x="1000" y="0"/>
                </a:lnTo>
                <a:lnTo>
                  <a:pt x="1000" y="1000"/>
                </a:lnTo>
                <a:lnTo>
                  <a:pt x="0" y="1000"/>
                </a:lnTo>
              </a:path>
            </a:pathLst>
          </a:custGeom>
          <a:noFill/>
          <a:ln w="7620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9" r:id="rId1"/>
    <p:sldLayoutId id="2147483799" r:id="rId2"/>
    <p:sldLayoutId id="2147483800" r:id="rId3"/>
    <p:sldLayoutId id="2147483801" r:id="rId4"/>
    <p:sldLayoutId id="2147483802" r:id="rId5"/>
    <p:sldLayoutId id="2147483803" r:id="rId6"/>
    <p:sldLayoutId id="2147483804" r:id="rId7"/>
    <p:sldLayoutId id="2147483805" r:id="rId8"/>
    <p:sldLayoutId id="2147483806" r:id="rId9"/>
    <p:sldLayoutId id="2147483807" r:id="rId10"/>
    <p:sldLayoutId id="214748380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47675" indent="-44767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anose="05000000000000000000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889000" indent="-439738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¡"/>
        <a:defRPr sz="2800">
          <a:solidFill>
            <a:schemeClr val="tx1"/>
          </a:solidFill>
          <a:latin typeface="+mn-lt"/>
          <a:cs typeface="+mn-cs"/>
        </a:defRPr>
      </a:lvl2pPr>
      <a:lvl3pPr marL="1293813" indent="-4032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anose="05000000000000000000" pitchFamily="2" charset="2"/>
        <a:buChar char="n"/>
        <a:defRPr sz="2400">
          <a:solidFill>
            <a:schemeClr val="tx1"/>
          </a:solidFill>
          <a:latin typeface="+mn-lt"/>
          <a:cs typeface="+mn-cs"/>
        </a:defRPr>
      </a:lvl3pPr>
      <a:lvl4pPr marL="1681163" indent="-385763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anose="05000000000000000000" pitchFamily="2" charset="2"/>
        <a:buChar char="¡"/>
        <a:defRPr sz="2000">
          <a:solidFill>
            <a:schemeClr val="tx1"/>
          </a:solidFill>
          <a:latin typeface="+mn-lt"/>
          <a:cs typeface="+mn-cs"/>
        </a:defRPr>
      </a:lvl4pPr>
      <a:lvl5pPr marL="2070100" indent="-3873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5pPr>
      <a:lvl6pPr marL="2527300" indent="-3873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6pPr>
      <a:lvl7pPr marL="2984500" indent="-3873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7pPr>
      <a:lvl8pPr marL="3441700" indent="-3873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8pPr>
      <a:lvl9pPr marL="3898900" indent="-3873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B655F1EA-A81B-4D05-8A00-565EED114D96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Presentation To The Covington Board of Education</a:t>
            </a:r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078BA38B-566D-408B-9C7E-3574F7AF835E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2286000" y="3043238"/>
            <a:ext cx="5638800" cy="3662362"/>
          </a:xfrm>
        </p:spPr>
        <p:txBody>
          <a:bodyPr/>
          <a:lstStyle/>
          <a:p>
            <a:pPr eaLnBrk="1" hangingPunct="1"/>
            <a:r>
              <a:rPr lang="en-US" altLang="en-US" sz="2800" dirty="0"/>
              <a:t>Covington Central Riverfront</a:t>
            </a:r>
          </a:p>
          <a:p>
            <a:pPr eaLnBrk="1" hangingPunct="1"/>
            <a:r>
              <a:rPr lang="en-US" altLang="en-US" sz="2800" dirty="0"/>
              <a:t>Blocks M and N</a:t>
            </a:r>
          </a:p>
          <a:p>
            <a:pPr eaLnBrk="1" hangingPunct="1"/>
            <a:endParaRPr lang="en-US" altLang="en-US" dirty="0"/>
          </a:p>
          <a:p>
            <a:pPr eaLnBrk="1" hangingPunct="1"/>
            <a:r>
              <a:rPr lang="en-US" altLang="en-US" sz="2800" dirty="0"/>
              <a:t>Silverman and Company, Inc.</a:t>
            </a:r>
          </a:p>
          <a:p>
            <a:pPr eaLnBrk="1" hangingPunct="1"/>
            <a:r>
              <a:rPr lang="en-US" altLang="en-US" sz="2800" dirty="0"/>
              <a:t>June 12, 2025</a:t>
            </a:r>
          </a:p>
          <a:p>
            <a:pPr eaLnBrk="1" hangingPunct="1"/>
            <a:endParaRPr lang="en-US" altLang="en-US" dirty="0"/>
          </a:p>
          <a:p>
            <a:pPr eaLnBrk="1" hangingPunct="1"/>
            <a:endParaRPr lang="en-US" altLang="en-US" dirty="0"/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57734FA2-9764-4306-A101-BCE4A6A792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25C909-9837-4816-A1FA-83E1226966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9325" y="1981200"/>
            <a:ext cx="7661275" cy="4572000"/>
          </a:xfrm>
        </p:spPr>
        <p:txBody>
          <a:bodyPr/>
          <a:lstStyle/>
          <a:p>
            <a:pPr>
              <a:defRPr/>
            </a:pPr>
            <a:r>
              <a:rPr lang="en-US" sz="2400" dirty="0"/>
              <a:t>Development Located On Blocks M and N</a:t>
            </a:r>
          </a:p>
          <a:p>
            <a:pPr>
              <a:defRPr/>
            </a:pPr>
            <a:endParaRPr lang="en-US" sz="2400" dirty="0"/>
          </a:p>
          <a:p>
            <a:pPr>
              <a:defRPr/>
            </a:pPr>
            <a:r>
              <a:rPr lang="en-US" sz="2400" dirty="0"/>
              <a:t>Approximately 275 Residential Units</a:t>
            </a:r>
          </a:p>
          <a:p>
            <a:pPr>
              <a:defRPr/>
            </a:pPr>
            <a:endParaRPr lang="en-US" sz="2400" dirty="0"/>
          </a:p>
          <a:p>
            <a:pPr>
              <a:defRPr/>
            </a:pPr>
            <a:r>
              <a:rPr lang="en-US" sz="2400" dirty="0"/>
              <a:t>Approximately 7,700 Square Feet of Restaurant/Retail Space</a:t>
            </a:r>
          </a:p>
          <a:p>
            <a:pPr marL="0" indent="0">
              <a:buNone/>
              <a:defRPr/>
            </a:pPr>
            <a:endParaRPr lang="en-US" sz="2400" dirty="0"/>
          </a:p>
          <a:p>
            <a:pPr>
              <a:defRPr/>
            </a:pPr>
            <a:r>
              <a:rPr lang="en-US" sz="2400" dirty="0"/>
              <a:t>Capital Investment of Approximately $70M</a:t>
            </a:r>
          </a:p>
          <a:p>
            <a:pPr marL="0" indent="0">
              <a:buNone/>
              <a:defRPr/>
            </a:pPr>
            <a:endParaRPr lang="en-US" sz="2400" dirty="0"/>
          </a:p>
          <a:p>
            <a:pPr>
              <a:defRPr/>
            </a:pPr>
            <a:r>
              <a:rPr lang="en-US" sz="2400" dirty="0"/>
              <a:t>Largest Private Development in CCR</a:t>
            </a:r>
          </a:p>
          <a:p>
            <a:pPr>
              <a:defRPr/>
            </a:pPr>
            <a:endParaRPr lang="en-US" sz="2400" dirty="0"/>
          </a:p>
          <a:p>
            <a:pPr lvl="1">
              <a:defRPr/>
            </a:pPr>
            <a:endParaRPr lang="en-US" sz="2400" dirty="0"/>
          </a:p>
          <a:p>
            <a:pPr marL="449262" lvl="1" indent="0">
              <a:buNone/>
              <a:defRPr/>
            </a:pPr>
            <a:endParaRPr lang="en-US" sz="2400" dirty="0"/>
          </a:p>
          <a:p>
            <a:pPr marL="449262" lvl="1" indent="0">
              <a:buNone/>
              <a:defRPr/>
            </a:pPr>
            <a:endParaRPr lang="en-US" sz="2400" dirty="0"/>
          </a:p>
          <a:p>
            <a:pPr marL="449262" lvl="1" indent="0">
              <a:buFont typeface="Wingdings" panose="05000000000000000000" pitchFamily="2" charset="2"/>
              <a:buNone/>
              <a:defRPr/>
            </a:pPr>
            <a:endParaRPr lang="en-US" sz="2400" dirty="0"/>
          </a:p>
          <a:p>
            <a:pPr marL="449262" lvl="1" indent="0">
              <a:buFont typeface="Wingdings" panose="05000000000000000000" pitchFamily="2" charset="2"/>
              <a:buNone/>
              <a:defRPr/>
            </a:pPr>
            <a:endParaRPr lang="en-US" sz="2400" dirty="0"/>
          </a:p>
          <a:p>
            <a:pPr lvl="1">
              <a:defRPr/>
            </a:pPr>
            <a:endParaRPr lang="en-US" sz="2400" dirty="0"/>
          </a:p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en-US" altLang="en-US" sz="2800" dirty="0"/>
              <a:t>	</a:t>
            </a:r>
          </a:p>
          <a:p>
            <a:pPr marL="0" indent="0">
              <a:buFont typeface="Wingdings" panose="05000000000000000000" pitchFamily="2" charset="2"/>
              <a:buNone/>
              <a:defRPr/>
            </a:pPr>
            <a:endParaRPr lang="en-US" sz="2800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5AC55D56-5E9F-43BE-8555-900EE90DC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1863" y="96838"/>
            <a:ext cx="7158037" cy="588962"/>
          </a:xfrm>
        </p:spPr>
        <p:txBody>
          <a:bodyPr/>
          <a:lstStyle/>
          <a:p>
            <a:endParaRPr lang="en-US" alt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FBBBF3C-757E-382C-2B00-73ED4854D1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C2A9CF-DE72-F300-0E04-951389E849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Floorplans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FA0014-073F-5CDB-D6D2-1F9AF3BDF3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9325" y="1981200"/>
            <a:ext cx="7661275" cy="4779962"/>
          </a:xfrm>
        </p:spPr>
        <p:txBody>
          <a:bodyPr/>
          <a:lstStyle/>
          <a:p>
            <a:r>
              <a:rPr lang="en-US" sz="2000" dirty="0"/>
              <a:t>Studios</a:t>
            </a:r>
          </a:p>
          <a:p>
            <a:pPr lvl="1"/>
            <a:r>
              <a:rPr lang="en-US" sz="2000" dirty="0"/>
              <a:t>Approx. 550 SF - 585 SF (+/- 31% of total)</a:t>
            </a:r>
          </a:p>
          <a:p>
            <a:pPr lvl="1"/>
            <a:endParaRPr lang="en-US" sz="2000" dirty="0"/>
          </a:p>
          <a:p>
            <a:r>
              <a:rPr lang="en-US" sz="2000" dirty="0"/>
              <a:t>1BR/1BA</a:t>
            </a:r>
          </a:p>
          <a:p>
            <a:pPr lvl="1"/>
            <a:r>
              <a:rPr lang="en-US" sz="2000" dirty="0"/>
              <a:t>Approx. 730 SF – 900 SF (+/- 47% of total)</a:t>
            </a:r>
          </a:p>
          <a:p>
            <a:pPr marL="0" indent="0">
              <a:buNone/>
            </a:pPr>
            <a:endParaRPr lang="en-US" sz="2400" dirty="0"/>
          </a:p>
          <a:p>
            <a:r>
              <a:rPr lang="en-US" sz="2000" dirty="0"/>
              <a:t>1BR/1BA+Den</a:t>
            </a:r>
          </a:p>
          <a:p>
            <a:pPr lvl="1"/>
            <a:r>
              <a:rPr lang="en-US" sz="2000" dirty="0"/>
              <a:t>Approx. 940 SF (+/- 2% of total)</a:t>
            </a:r>
          </a:p>
          <a:p>
            <a:pPr lvl="1"/>
            <a:endParaRPr lang="en-US" sz="2000" dirty="0"/>
          </a:p>
          <a:p>
            <a:r>
              <a:rPr lang="en-US" sz="2000" dirty="0"/>
              <a:t>2BR/2BA</a:t>
            </a:r>
          </a:p>
          <a:p>
            <a:pPr lvl="1"/>
            <a:r>
              <a:rPr lang="en-US" sz="2000" dirty="0"/>
              <a:t>Approx. 1,120 SF – </a:t>
            </a:r>
            <a:r>
              <a:rPr lang="en-US" sz="2000"/>
              <a:t>1,402 SF (+/- 20% of total)</a:t>
            </a:r>
            <a:endParaRPr lang="en-US" sz="2000" dirty="0"/>
          </a:p>
          <a:p>
            <a:pPr marL="449262" lvl="1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dirty="0"/>
              <a:t> </a:t>
            </a:r>
          </a:p>
          <a:p>
            <a:pPr marL="0" indent="0">
              <a:buNone/>
            </a:pPr>
            <a:endParaRPr lang="en-US" sz="2400" dirty="0"/>
          </a:p>
          <a:p>
            <a:endParaRPr lang="en-US" sz="2800" dirty="0"/>
          </a:p>
          <a:p>
            <a:pPr marL="449262" lvl="1" indent="0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2380508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88E215-1ADC-FE2B-696E-183CC4AE06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Amenities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686D51-ACEE-F494-1745-2890492F81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/>
              <a:t>On-Site Management Office</a:t>
            </a:r>
          </a:p>
          <a:p>
            <a:r>
              <a:rPr lang="en-US" sz="2800" dirty="0"/>
              <a:t>Resident Lounge</a:t>
            </a:r>
          </a:p>
          <a:p>
            <a:r>
              <a:rPr lang="en-US" sz="2800" dirty="0"/>
              <a:t>Fitness Center/Fitness Center Lounge</a:t>
            </a:r>
          </a:p>
          <a:p>
            <a:r>
              <a:rPr lang="en-US" sz="2800" dirty="0"/>
              <a:t>Co-Working Hub</a:t>
            </a:r>
          </a:p>
          <a:p>
            <a:r>
              <a:rPr lang="en-US" sz="2800" dirty="0"/>
              <a:t>Rooftop Amenities</a:t>
            </a:r>
          </a:p>
          <a:p>
            <a:pPr lvl="1"/>
            <a:r>
              <a:rPr lang="en-US" sz="2400" dirty="0"/>
              <a:t>Pool</a:t>
            </a:r>
          </a:p>
          <a:p>
            <a:pPr lvl="1"/>
            <a:r>
              <a:rPr lang="en-US" sz="2400" dirty="0"/>
              <a:t>Wine/Beer Garden</a:t>
            </a:r>
          </a:p>
          <a:p>
            <a:pPr lvl="1"/>
            <a:r>
              <a:rPr lang="en-US" sz="2400" dirty="0"/>
              <a:t>Grilling Station</a:t>
            </a:r>
          </a:p>
        </p:txBody>
      </p:sp>
    </p:spTree>
    <p:extLst>
      <p:ext uri="{BB962C8B-B14F-4D97-AF65-F5344CB8AC3E}">
        <p14:creationId xmlns:p14="http://schemas.microsoft.com/office/powerpoint/2010/main" val="26826880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5BBFD5-8A77-492D-B741-2012197651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09B23DEE-6FE7-9E8F-7AD2-84B25C999B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-1" y="0"/>
            <a:ext cx="9220201" cy="6858000"/>
          </a:xfrm>
        </p:spPr>
      </p:pic>
    </p:spTree>
    <p:extLst>
      <p:ext uri="{BB962C8B-B14F-4D97-AF65-F5344CB8AC3E}">
        <p14:creationId xmlns:p14="http://schemas.microsoft.com/office/powerpoint/2010/main" val="8166857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616B55-8B8B-4DDA-99A4-7918B0B45B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183576-D782-4536-9E09-3ED27997A6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D9F6677-1802-30B8-A4C0-9F66CEE9EC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6200" y="0"/>
            <a:ext cx="92202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251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336641-DCEA-4F40-BF1A-6FC26535D0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4D85F9CB-D5BB-1C3B-5F58-3571981F7A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96838"/>
            <a:ext cx="9144000" cy="6761162"/>
          </a:xfrm>
        </p:spPr>
      </p:pic>
    </p:spTree>
    <p:extLst>
      <p:ext uri="{BB962C8B-B14F-4D97-AF65-F5344CB8AC3E}">
        <p14:creationId xmlns:p14="http://schemas.microsoft.com/office/powerpoint/2010/main" val="12954586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447EEF-2F0D-4EB7-988C-483A9B383E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B1756F-207B-4304-9945-CFF27D6E27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b="1" dirty="0"/>
          </a:p>
          <a:p>
            <a:endParaRPr lang="en-US" b="1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7D892FC-AF4A-A5AE-A130-850ADC35D6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93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37719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86FEC2-4575-4419-8205-9AED676EE3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74D4498F-1235-AB39-439B-3C0C4854F1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35016525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0E88DA-AAA9-563B-3B6C-3749EA024E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Developer Background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5B490C-F0CF-406D-1A34-1209B27FE6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Silverman and Company, Inc. founded in 1984.  Sister company, Hal Homes, Inc., founded in 1977.</a:t>
            </a:r>
          </a:p>
          <a:p>
            <a:pPr marL="0" indent="0">
              <a:buNone/>
            </a:pPr>
            <a:endParaRPr lang="en-US" sz="2000" dirty="0"/>
          </a:p>
          <a:p>
            <a:r>
              <a:rPr lang="en-US" sz="2400" dirty="0"/>
              <a:t>Specializes in the development, construction, leasing and management of the following property types:</a:t>
            </a:r>
          </a:p>
          <a:p>
            <a:pPr lvl="1"/>
            <a:r>
              <a:rPr lang="en-US" sz="2000" dirty="0"/>
              <a:t>Multi-Family</a:t>
            </a:r>
          </a:p>
          <a:p>
            <a:pPr lvl="1"/>
            <a:r>
              <a:rPr lang="en-US" sz="2000" dirty="0"/>
              <a:t>Retail</a:t>
            </a:r>
          </a:p>
          <a:p>
            <a:pPr lvl="1"/>
            <a:r>
              <a:rPr lang="en-US" sz="2000" dirty="0"/>
              <a:t>Office</a:t>
            </a:r>
          </a:p>
          <a:p>
            <a:pPr lvl="1"/>
            <a:r>
              <a:rPr lang="en-US" sz="2000" dirty="0"/>
              <a:t>Mixed-Use</a:t>
            </a:r>
          </a:p>
          <a:p>
            <a:pPr lvl="1"/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9343227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724AE9-009C-1270-A117-3E45769269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FCE2A75-5EE9-EA6F-3068-1CBE19D75A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5175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5B4775-36B5-A1C3-390D-3BC369F3E6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C25AE1D-FD7F-C7EF-9500-AE9AD65C1D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40292867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3627D5-4F80-A73F-E7D7-E1CA016628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2C2916C-C9BB-1767-31B6-657F902FE5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25329931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86FEC2-4575-4419-8205-9AED676EE3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A map of a residential area&#10;&#10;Description automatically generated">
            <a:extLst>
              <a:ext uri="{FF2B5EF4-FFF2-40B4-BE49-F238E27FC236}">
                <a16:creationId xmlns:a16="http://schemas.microsoft.com/office/drawing/2014/main" id="{2972864A-A81D-3479-F274-81497503B7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3999" cy="693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96259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E3EDE2-DE07-F122-DF7D-87136B696B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FECDB36-9AD1-45C2-87E7-4424346C3B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19816919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670009-629D-0D75-94F2-AA07F4DE8E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CE075B9-9D3D-AE42-4DA2-2578FEEC1A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19510532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1EE057-A464-370E-297B-7590F52E58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356722E-27E4-A8F0-0E53-62C65E099B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8745283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23B6BF-2CE8-9EDF-439C-F81475A1C8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Content Placeholder 4" descr="A picture containing building, sky, outdoor, town&#10;&#10;Description automatically generated">
            <a:extLst>
              <a:ext uri="{FF2B5EF4-FFF2-40B4-BE49-F238E27FC236}">
                <a16:creationId xmlns:a16="http://schemas.microsoft.com/office/drawing/2014/main" id="{F925BE41-CD9A-2967-D692-641113E4DB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96838"/>
            <a:ext cx="9144000" cy="6761162"/>
          </a:xfrm>
        </p:spPr>
      </p:pic>
    </p:spTree>
    <p:extLst>
      <p:ext uri="{BB962C8B-B14F-4D97-AF65-F5344CB8AC3E}">
        <p14:creationId xmlns:p14="http://schemas.microsoft.com/office/powerpoint/2010/main" val="300822517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5ED5E5-60F4-9786-56E0-6BAC0B7643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3AEF9B-BC96-C129-F9F3-3D09429423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DD62B55-6DB1-4772-37A9-AF3F7538C5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0247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5B8608-F7E5-9E7B-845C-015A3E402A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C1F74B4-E4BD-66CC-DAB4-8963275E7D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8863648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988B71-09C0-7212-D43D-764E9C0EE5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A living room with a kitchen and dining area&#10;&#10;Description automatically generated">
            <a:extLst>
              <a:ext uri="{FF2B5EF4-FFF2-40B4-BE49-F238E27FC236}">
                <a16:creationId xmlns:a16="http://schemas.microsoft.com/office/drawing/2014/main" id="{7BA7C99B-376E-48F8-B08E-12C5FF1828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0222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7AF48C-4BFB-9E43-E48E-BECED6A653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Long shot of a row of multistory buildings&#10;&#10;Description automatically generated">
            <a:extLst>
              <a:ext uri="{FF2B5EF4-FFF2-40B4-BE49-F238E27FC236}">
                <a16:creationId xmlns:a16="http://schemas.microsoft.com/office/drawing/2014/main" id="{49665E68-2563-5093-6763-ABA1B6C8B8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56335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505FFA-7A74-4F3A-8995-C09F22E67D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 descr="A large parking lot with a building and cars&#10;&#10;AI-generated content may be incorrect.">
            <a:extLst>
              <a:ext uri="{FF2B5EF4-FFF2-40B4-BE49-F238E27FC236}">
                <a16:creationId xmlns:a16="http://schemas.microsoft.com/office/drawing/2014/main" id="{BC5CBB8F-0984-B15D-82ED-CA4E838012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232980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748036-2B00-4430-8CC8-8C671B64DB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Pilot Request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D58DA0-D79B-9B77-0A9B-B4C3CA011F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9325" y="1981200"/>
            <a:ext cx="7661275" cy="4343400"/>
          </a:xfrm>
        </p:spPr>
        <p:txBody>
          <a:bodyPr/>
          <a:lstStyle/>
          <a:p>
            <a:pPr algn="just"/>
            <a:r>
              <a:rPr lang="en-US" sz="2800" dirty="0"/>
              <a:t>Incentives needed to help offset elevated costs in general and specific costs associated with structured parking.</a:t>
            </a:r>
          </a:p>
          <a:p>
            <a:pPr marL="0" indent="0">
              <a:buNone/>
            </a:pPr>
            <a:endParaRPr lang="en-US" sz="2800" dirty="0"/>
          </a:p>
          <a:p>
            <a:pPr algn="just"/>
            <a:r>
              <a:rPr lang="en-US" sz="2800" dirty="0"/>
              <a:t>60% Pilot Payment to City, County and School District for 20-year Bond Term.</a:t>
            </a:r>
          </a:p>
          <a:p>
            <a:pPr marL="0" indent="0">
              <a:buNone/>
            </a:pPr>
            <a:r>
              <a:rPr lang="en-US" sz="2800" dirty="0"/>
              <a:t>    </a:t>
            </a:r>
          </a:p>
          <a:p>
            <a:pPr algn="just"/>
            <a:r>
              <a:rPr lang="en-US" sz="2800" dirty="0"/>
              <a:t>The Site has generated no local real estate   taxes for over 65 years.</a:t>
            </a:r>
          </a:p>
        </p:txBody>
      </p:sp>
    </p:spTree>
    <p:extLst>
      <p:ext uri="{BB962C8B-B14F-4D97-AF65-F5344CB8AC3E}">
        <p14:creationId xmlns:p14="http://schemas.microsoft.com/office/powerpoint/2010/main" val="167757129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Conclusion</a:t>
            </a:r>
          </a:p>
        </p:txBody>
      </p:sp>
      <p:sp>
        <p:nvSpPr>
          <p:cNvPr id="2" name="Subtitle 1"/>
          <p:cNvSpPr>
            <a:spLocks noGrp="1"/>
          </p:cNvSpPr>
          <p:nvPr>
            <p:ph idx="1"/>
          </p:nvPr>
        </p:nvSpPr>
        <p:spPr>
          <a:xfrm>
            <a:off x="949325" y="1981200"/>
            <a:ext cx="7661275" cy="4419600"/>
          </a:xfrm>
        </p:spPr>
        <p:txBody>
          <a:bodyPr/>
          <a:lstStyle/>
          <a:p>
            <a:pPr algn="just"/>
            <a:r>
              <a:rPr lang="en-US" sz="2800" dirty="0"/>
              <a:t>The Project will generate significant new tax revenue to Covington Schools even with </a:t>
            </a:r>
            <a:r>
              <a:rPr lang="en-US" sz="2800"/>
              <a:t>Pilot participation.</a:t>
            </a:r>
            <a:endParaRPr lang="en-US" sz="2800" dirty="0"/>
          </a:p>
          <a:p>
            <a:pPr algn="just"/>
            <a:endParaRPr lang="en-US" sz="2800" dirty="0"/>
          </a:p>
          <a:p>
            <a:pPr algn="just"/>
            <a:r>
              <a:rPr lang="en-US" sz="2800" dirty="0"/>
              <a:t>The Project will generate new tangible taxes from the residents.</a:t>
            </a:r>
          </a:p>
          <a:p>
            <a:pPr algn="just"/>
            <a:endParaRPr lang="en-US" sz="2800" dirty="0"/>
          </a:p>
          <a:p>
            <a:pPr algn="just"/>
            <a:r>
              <a:rPr lang="en-US" sz="2800" dirty="0"/>
              <a:t>The Project will help transform the CCR and encourage other development.</a:t>
            </a:r>
          </a:p>
        </p:txBody>
      </p:sp>
    </p:spTree>
    <p:extLst>
      <p:ext uri="{BB962C8B-B14F-4D97-AF65-F5344CB8AC3E}">
        <p14:creationId xmlns:p14="http://schemas.microsoft.com/office/powerpoint/2010/main" val="3507844566"/>
      </p:ext>
    </p:extLst>
  </p:cSld>
  <p:clrMapOvr>
    <a:masterClrMapping/>
  </p:clrMapOvr>
</p:sld>
</file>

<file path=ppt/theme/theme1.xml><?xml version="1.0" encoding="utf-8"?>
<a:theme xmlns:a="http://schemas.openxmlformats.org/drawingml/2006/main" name="Axis">
  <a:themeElements>
    <a:clrScheme name="Axis 8">
      <a:dk1>
        <a:srgbClr val="292929"/>
      </a:dk1>
      <a:lt1>
        <a:srgbClr val="FFFFFF"/>
      </a:lt1>
      <a:dk2>
        <a:srgbClr val="000000"/>
      </a:dk2>
      <a:lt2>
        <a:srgbClr val="808080"/>
      </a:lt2>
      <a:accent1>
        <a:srgbClr val="CC9900"/>
      </a:accent1>
      <a:accent2>
        <a:srgbClr val="CCCC99"/>
      </a:accent2>
      <a:accent3>
        <a:srgbClr val="FFFFFF"/>
      </a:accent3>
      <a:accent4>
        <a:srgbClr val="212121"/>
      </a:accent4>
      <a:accent5>
        <a:srgbClr val="E2CAAA"/>
      </a:accent5>
      <a:accent6>
        <a:srgbClr val="B9B98A"/>
      </a:accent6>
      <a:hlink>
        <a:srgbClr val="999933"/>
      </a:hlink>
      <a:folHlink>
        <a:srgbClr val="B2B2B2"/>
      </a:folHlink>
    </a:clrScheme>
    <a:fontScheme name="Axis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xis 1">
        <a:dk1>
          <a:srgbClr val="080808"/>
        </a:dk1>
        <a:lt1>
          <a:srgbClr val="F8F8F8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ADAAAA"/>
        </a:accent3>
        <a:accent4>
          <a:srgbClr val="D4D4D4"/>
        </a:accent4>
        <a:accent5>
          <a:srgbClr val="FFCAAA"/>
        </a:accent5>
        <a:accent6>
          <a:srgbClr val="B92D00"/>
        </a:accent6>
        <a:hlink>
          <a:srgbClr val="CC6600"/>
        </a:hlink>
        <a:folHlink>
          <a:srgbClr val="B2B28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xis 2">
        <a:dk1>
          <a:srgbClr val="333333"/>
        </a:dk1>
        <a:lt1>
          <a:srgbClr val="F8F8F8"/>
        </a:lt1>
        <a:dk2>
          <a:srgbClr val="800000"/>
        </a:dk2>
        <a:lt2>
          <a:srgbClr val="FFFFFF"/>
        </a:lt2>
        <a:accent1>
          <a:srgbClr val="CC9900"/>
        </a:accent1>
        <a:accent2>
          <a:srgbClr val="666666"/>
        </a:accent2>
        <a:accent3>
          <a:srgbClr val="C0AAAA"/>
        </a:accent3>
        <a:accent4>
          <a:srgbClr val="D4D4D4"/>
        </a:accent4>
        <a:accent5>
          <a:srgbClr val="E2CAAA"/>
        </a:accent5>
        <a:accent6>
          <a:srgbClr val="5C5C5C"/>
        </a:accent6>
        <a:hlink>
          <a:srgbClr val="CC6600"/>
        </a:hlink>
        <a:folHlink>
          <a:srgbClr val="95A58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xis 3">
        <a:dk1>
          <a:srgbClr val="5F5F5F"/>
        </a:dk1>
        <a:lt1>
          <a:srgbClr val="A4BEE0"/>
        </a:lt1>
        <a:dk2>
          <a:srgbClr val="013253"/>
        </a:dk2>
        <a:lt2>
          <a:srgbClr val="FFFFFF"/>
        </a:lt2>
        <a:accent1>
          <a:srgbClr val="588480"/>
        </a:accent1>
        <a:accent2>
          <a:srgbClr val="6600FF"/>
        </a:accent2>
        <a:accent3>
          <a:srgbClr val="AAADB3"/>
        </a:accent3>
        <a:accent4>
          <a:srgbClr val="8BA2BF"/>
        </a:accent4>
        <a:accent5>
          <a:srgbClr val="B4C2C0"/>
        </a:accent5>
        <a:accent6>
          <a:srgbClr val="5C00E7"/>
        </a:accent6>
        <a:hlink>
          <a:srgbClr val="CCCC00"/>
        </a:hlink>
        <a:folHlink>
          <a:srgbClr val="5F5F5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xis 4">
        <a:dk1>
          <a:srgbClr val="003300"/>
        </a:dk1>
        <a:lt1>
          <a:srgbClr val="F8F8F8"/>
        </a:lt1>
        <a:dk2>
          <a:srgbClr val="3D4A1C"/>
        </a:dk2>
        <a:lt2>
          <a:srgbClr val="FFFFFF"/>
        </a:lt2>
        <a:accent1>
          <a:srgbClr val="99CC00"/>
        </a:accent1>
        <a:accent2>
          <a:srgbClr val="669900"/>
        </a:accent2>
        <a:accent3>
          <a:srgbClr val="AFB1AB"/>
        </a:accent3>
        <a:accent4>
          <a:srgbClr val="D4D4D4"/>
        </a:accent4>
        <a:accent5>
          <a:srgbClr val="CAE2AA"/>
        </a:accent5>
        <a:accent6>
          <a:srgbClr val="5C8A00"/>
        </a:accent6>
        <a:hlink>
          <a:srgbClr val="CC9900"/>
        </a:hlink>
        <a:folHlink>
          <a:srgbClr val="B2B28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xis 5">
        <a:dk1>
          <a:srgbClr val="333333"/>
        </a:dk1>
        <a:lt1>
          <a:srgbClr val="F8F8F8"/>
        </a:lt1>
        <a:dk2>
          <a:srgbClr val="005D8C"/>
        </a:dk2>
        <a:lt2>
          <a:srgbClr val="FFFFFF"/>
        </a:lt2>
        <a:accent1>
          <a:srgbClr val="00CC99"/>
        </a:accent1>
        <a:accent2>
          <a:srgbClr val="0099CC"/>
        </a:accent2>
        <a:accent3>
          <a:srgbClr val="AAB6C5"/>
        </a:accent3>
        <a:accent4>
          <a:srgbClr val="D4D4D4"/>
        </a:accent4>
        <a:accent5>
          <a:srgbClr val="AAE2CA"/>
        </a:accent5>
        <a:accent6>
          <a:srgbClr val="008AB9"/>
        </a:accent6>
        <a:hlink>
          <a:srgbClr val="FFCC00"/>
        </a:hlink>
        <a:folHlink>
          <a:srgbClr val="D8D48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xis 6">
        <a:dk1>
          <a:srgbClr val="000000"/>
        </a:dk1>
        <a:lt1>
          <a:srgbClr val="ECAE00"/>
        </a:lt1>
        <a:dk2>
          <a:srgbClr val="FFFFFF"/>
        </a:dk2>
        <a:lt2>
          <a:srgbClr val="333333"/>
        </a:lt2>
        <a:accent1>
          <a:srgbClr val="CC6600"/>
        </a:accent1>
        <a:accent2>
          <a:srgbClr val="BA6D10"/>
        </a:accent2>
        <a:accent3>
          <a:srgbClr val="F4D3AA"/>
        </a:accent3>
        <a:accent4>
          <a:srgbClr val="000000"/>
        </a:accent4>
        <a:accent5>
          <a:srgbClr val="E2B8AA"/>
        </a:accent5>
        <a:accent6>
          <a:srgbClr val="A8620D"/>
        </a:accent6>
        <a:hlink>
          <a:srgbClr val="666633"/>
        </a:hlink>
        <a:folHlink>
          <a:srgbClr val="8D996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xis 7">
        <a:dk1>
          <a:srgbClr val="000000"/>
        </a:dk1>
        <a:lt1>
          <a:srgbClr val="FFFFFF"/>
        </a:lt1>
        <a:dk2>
          <a:srgbClr val="372221"/>
        </a:dk2>
        <a:lt2>
          <a:srgbClr val="808080"/>
        </a:lt2>
        <a:accent1>
          <a:srgbClr val="009999"/>
        </a:accent1>
        <a:accent2>
          <a:srgbClr val="9AAC98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8B9B89"/>
        </a:accent6>
        <a:hlink>
          <a:srgbClr val="666699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xis 8">
        <a:dk1>
          <a:srgbClr val="292929"/>
        </a:dk1>
        <a:lt1>
          <a:srgbClr val="FFFFFF"/>
        </a:lt1>
        <a:dk2>
          <a:srgbClr val="000000"/>
        </a:dk2>
        <a:lt2>
          <a:srgbClr val="808080"/>
        </a:lt2>
        <a:accent1>
          <a:srgbClr val="CC9900"/>
        </a:accent1>
        <a:accent2>
          <a:srgbClr val="CCCC99"/>
        </a:accent2>
        <a:accent3>
          <a:srgbClr val="FFFFFF"/>
        </a:accent3>
        <a:accent4>
          <a:srgbClr val="212121"/>
        </a:accent4>
        <a:accent5>
          <a:srgbClr val="E2CAAA"/>
        </a:accent5>
        <a:accent6>
          <a:srgbClr val="B9B98A"/>
        </a:accent6>
        <a:hlink>
          <a:srgbClr val="9999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Axis</Template>
  <TotalTime>2484</TotalTime>
  <Words>295</Words>
  <Application>Microsoft Office PowerPoint</Application>
  <PresentationFormat>On-screen Show (4:3)</PresentationFormat>
  <Paragraphs>98</Paragraphs>
  <Slides>26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1" baseType="lpstr">
      <vt:lpstr>Arial</vt:lpstr>
      <vt:lpstr>Franklin Gothic Book</vt:lpstr>
      <vt:lpstr>Times New Roman</vt:lpstr>
      <vt:lpstr>Wingdings</vt:lpstr>
      <vt:lpstr>Axis</vt:lpstr>
      <vt:lpstr>Presentation To The Covington Board of Education</vt:lpstr>
      <vt:lpstr>Overview</vt:lpstr>
      <vt:lpstr>PowerPoint Presentation</vt:lpstr>
      <vt:lpstr>Floorplans</vt:lpstr>
      <vt:lpstr>Amenities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Developer Background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Pilot Request</vt:lpstr>
      <vt:lpstr>Conclusion</vt:lpstr>
    </vt:vector>
  </TitlesOfParts>
  <Company> 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Egan, Becky - Secretary, Central Office (Cov)</dc:creator>
  <cp:lastModifiedBy>Egan, Becky - Secretary, Central Office (Cov)</cp:lastModifiedBy>
  <cp:revision>157</cp:revision>
  <cp:lastPrinted>2023-11-14T15:19:24Z</cp:lastPrinted>
  <dcterms:created xsi:type="dcterms:W3CDTF">2013-05-01T15:40:51Z</dcterms:created>
  <dcterms:modified xsi:type="dcterms:W3CDTF">2025-06-12T21:09:34Z</dcterms:modified>
</cp:coreProperties>
</file>