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ce59494d8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ce59494d8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FEFEF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233379"/>
            <a:ext cx="8520600" cy="86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CC0000"/>
                </a:solidFill>
              </a:rPr>
              <a:t>Learning Walks</a:t>
            </a:r>
            <a:endParaRPr>
              <a:solidFill>
                <a:srgbClr val="CC0000"/>
              </a:solidFill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701400" y="1063350"/>
            <a:ext cx="7741200" cy="355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-339892" lvl="0" marL="45720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Char char="●"/>
            </a:pPr>
            <a:r>
              <a:rPr lang="en" sz="701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Observer teams are made up of District and School Admin along with Rising Leaders. </a:t>
            </a:r>
            <a:endParaRPr sz="701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39892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Char char="●"/>
            </a:pPr>
            <a:r>
              <a:rPr lang="en" sz="701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The Observation Team calibrates expectations for instruction prior to class visits using the Kentucky Framework for Teaching and focusing on areas selected by the district and school admin.  </a:t>
            </a:r>
            <a:endParaRPr sz="701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39892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Char char="●"/>
            </a:pPr>
            <a:r>
              <a:rPr lang="en" sz="701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Pairs of observers visit classes together on a predetermined schedule, noting what students and teachers are doing &amp; saying, looking for evidence of learning. </a:t>
            </a:r>
            <a:endParaRPr sz="701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39892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Char char="●"/>
            </a:pPr>
            <a:r>
              <a:rPr lang="en" sz="701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Teachers receive feedback from the pair that observes them, focusing on positive evidence, leaving constructive feedback for the school admin to deliver. </a:t>
            </a:r>
            <a:endParaRPr sz="701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-339892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rebuchet MS"/>
              <a:buChar char="●"/>
            </a:pPr>
            <a:r>
              <a:rPr lang="en" sz="701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The entire observation team discusses their observations, leaving notes regarding strengths and next steps with the school team. </a:t>
            </a:r>
            <a:endParaRPr sz="9486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indent="0" lvl="0" marL="0" rtl="0" algn="ctr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6" name="Google Shape;56;p13"/>
          <p:cNvCxnSpPr/>
          <p:nvPr/>
        </p:nvCxnSpPr>
        <p:spPr>
          <a:xfrm flipH="1" rot="10800000">
            <a:off x="-5550" y="5026088"/>
            <a:ext cx="9155100" cy="2460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57" name="Google Shape;57;p13" title="logo_final_16_17..fw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80450" y="3995025"/>
            <a:ext cx="980125" cy="9801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8" name="Google Shape;58;p13"/>
          <p:cNvCxnSpPr/>
          <p:nvPr/>
        </p:nvCxnSpPr>
        <p:spPr>
          <a:xfrm flipH="1" rot="10800000">
            <a:off x="68500" y="5091469"/>
            <a:ext cx="9072300" cy="27300"/>
          </a:xfrm>
          <a:prstGeom prst="straightConnector1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