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159682.5</c:v>
                </c:pt>
                <c:pt idx="1">
                  <c:v>0</c:v>
                </c:pt>
                <c:pt idx="2">
                  <c:v>0</c:v>
                </c:pt>
                <c:pt idx="3">
                  <c:v>29713.34</c:v>
                </c:pt>
                <c:pt idx="4">
                  <c:v>112711.09</c:v>
                </c:pt>
                <c:pt idx="5">
                  <c:v>723915</c:v>
                </c:pt>
                <c:pt idx="6">
                  <c:v>1140.99</c:v>
                </c:pt>
                <c:pt idx="7">
                  <c:v>223.73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26446.84</c:v>
                </c:pt>
                <c:pt idx="1">
                  <c:v>47396.29</c:v>
                </c:pt>
                <c:pt idx="2">
                  <c:v>0</c:v>
                </c:pt>
                <c:pt idx="3">
                  <c:v>42159.27</c:v>
                </c:pt>
                <c:pt idx="4">
                  <c:v>42138.74</c:v>
                </c:pt>
                <c:pt idx="5">
                  <c:v>65461.13</c:v>
                </c:pt>
                <c:pt idx="6">
                  <c:v>80057.37</c:v>
                </c:pt>
                <c:pt idx="7">
                  <c:v>26280.18</c:v>
                </c:pt>
                <c:pt idx="8">
                  <c:v>914.06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July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July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$6,678,533.71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July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$6,753,549.87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July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General Fund - $1,027,386.65</a:t>
            </a:r>
          </a:p>
          <a:p>
            <a:r>
              <a:rPr lang="en-US" dirty="0"/>
              <a:t>Special Fund - $346,180.22</a:t>
            </a:r>
          </a:p>
          <a:p>
            <a:r>
              <a:rPr lang="en-US" dirty="0"/>
              <a:t>Capital Outlay - $78,500.00</a:t>
            </a:r>
          </a:p>
          <a:p>
            <a:r>
              <a:rPr lang="en-US" dirty="0"/>
              <a:t>Building Fund – $400,586.00</a:t>
            </a:r>
          </a:p>
          <a:p>
            <a:r>
              <a:rPr lang="en-US" dirty="0"/>
              <a:t>Food Service - $10,000.00</a:t>
            </a:r>
          </a:p>
          <a:p>
            <a:r>
              <a:rPr lang="en-US" dirty="0"/>
              <a:t>Child Care - $833.32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July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General Fund - $984,342.94</a:t>
            </a:r>
          </a:p>
          <a:p>
            <a:r>
              <a:rPr lang="en-US" dirty="0"/>
              <a:t>Capital Outlay - $83,610.00</a:t>
            </a:r>
          </a:p>
          <a:p>
            <a:r>
              <a:rPr lang="en-US" dirty="0"/>
              <a:t>Building Fund - $521,496.00</a:t>
            </a:r>
          </a:p>
          <a:p>
            <a:r>
              <a:rPr lang="en-US" dirty="0"/>
              <a:t>Food Service - $8,335.67</a:t>
            </a:r>
          </a:p>
          <a:p>
            <a:r>
              <a:rPr lang="en-US" dirty="0"/>
              <a:t>Childcare - $2,160.70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July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$330,843.88</a:t>
            </a:r>
          </a:p>
          <a:p>
            <a:r>
              <a:rPr lang="en-US" dirty="0"/>
              <a:t>Special Fund - $63,235.09</a:t>
            </a:r>
          </a:p>
          <a:p>
            <a:r>
              <a:rPr lang="en-US" dirty="0"/>
              <a:t>Debt Service - $1,223,726.66</a:t>
            </a:r>
          </a:p>
          <a:p>
            <a:r>
              <a:rPr lang="en-US" dirty="0"/>
              <a:t>Food Service - $6,631.95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July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$263,438.12</a:t>
            </a:r>
          </a:p>
          <a:p>
            <a:r>
              <a:rPr lang="en-US" dirty="0"/>
              <a:t>Special Fund - $71,894.33</a:t>
            </a:r>
          </a:p>
          <a:p>
            <a:r>
              <a:rPr lang="en-US" dirty="0"/>
              <a:t>Debt Service - $1,221,159.83</a:t>
            </a:r>
          </a:p>
          <a:p>
            <a:r>
              <a:rPr lang="en-US" dirty="0"/>
              <a:t>Food Service - $7,870.10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$1,027,386.65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4438900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9296090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$330,843.88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2492</TotalTime>
  <Words>150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July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70</cp:revision>
  <cp:lastPrinted>2022-12-07T15:48:59Z</cp:lastPrinted>
  <dcterms:created xsi:type="dcterms:W3CDTF">2021-03-04T14:20:50Z</dcterms:created>
  <dcterms:modified xsi:type="dcterms:W3CDTF">2025-08-11T13:02:45Z</dcterms:modified>
</cp:coreProperties>
</file>