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44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204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7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58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73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82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5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11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97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773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6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086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2131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7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5893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98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206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133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3B1F707-E099-4DED-810F-014AA79B37BE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7A4B8-EAB4-4675-BBC3-02158CE8E0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6373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60237-5895-5F9C-0FF4-B79086D2EF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497942"/>
            <a:ext cx="8825658" cy="2525916"/>
          </a:xfrm>
        </p:spPr>
        <p:txBody>
          <a:bodyPr/>
          <a:lstStyle/>
          <a:p>
            <a:r>
              <a:rPr lang="en-US" dirty="0"/>
              <a:t>Horizons Academy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4995D1-2CE6-51D0-3F9D-65A6F0F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1964603"/>
            <a:ext cx="8825658" cy="751437"/>
          </a:xfrm>
        </p:spPr>
        <p:txBody>
          <a:bodyPr/>
          <a:lstStyle/>
          <a:p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“Our goal at Horizon’s Academy is to provide students with the skillset needed to be productive citizens”</a:t>
            </a:r>
          </a:p>
          <a:p>
            <a:endParaRPr lang="en-US" dirty="0"/>
          </a:p>
        </p:txBody>
      </p:sp>
      <p:pic>
        <p:nvPicPr>
          <p:cNvPr id="5" name="Picture 4" descr="A group of people standing in a yard with a pumpkin shaped object&#10;&#10;Description automatically generated">
            <a:extLst>
              <a:ext uri="{FF2B5EF4-FFF2-40B4-BE49-F238E27FC236}">
                <a16:creationId xmlns:a16="http://schemas.microsoft.com/office/drawing/2014/main" id="{2CF54748-86D9-1CE1-7CF9-3E9B3F905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419" y="3023858"/>
            <a:ext cx="6529528" cy="362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639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8FCE8-253F-C1EC-58C1-EC9330A41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000" dirty="0">
                <a:solidFill>
                  <a:schemeClr val="bg1"/>
                </a:solidFill>
              </a:rPr>
              <a:t>Programs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28855-746B-DD62-713F-35E141FEE2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Day Treatment</a:t>
            </a:r>
          </a:p>
          <a:p>
            <a:r>
              <a:rPr lang="en-US" sz="3200" dirty="0"/>
              <a:t>Horizon’s Academy</a:t>
            </a:r>
          </a:p>
          <a:p>
            <a:r>
              <a:rPr lang="en-US" sz="3200" dirty="0"/>
              <a:t>Horizon’s virtual academy</a:t>
            </a:r>
          </a:p>
          <a:p>
            <a:r>
              <a:rPr lang="en-US" sz="3200" dirty="0"/>
              <a:t>Credit recovery</a:t>
            </a:r>
          </a:p>
        </p:txBody>
      </p:sp>
    </p:spTree>
    <p:extLst>
      <p:ext uri="{BB962C8B-B14F-4D97-AF65-F5344CB8AC3E}">
        <p14:creationId xmlns:p14="http://schemas.microsoft.com/office/powerpoint/2010/main" val="3491276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A33F2-0ADB-B414-D251-995C839CE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04478"/>
          </a:xfrm>
        </p:spPr>
        <p:txBody>
          <a:bodyPr/>
          <a:lstStyle/>
          <a:p>
            <a:pPr algn="ctr"/>
            <a:r>
              <a:rPr lang="en-US" dirty="0"/>
              <a:t>Horizons PBIS Point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C78F5-0140-4753-FB33-701EA1678D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1541" y="1394234"/>
            <a:ext cx="8946541" cy="4472413"/>
          </a:xfrm>
        </p:spPr>
        <p:txBody>
          <a:bodyPr>
            <a:normAutofit fontScale="25000" lnSpcReduction="20000"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0-300  Points: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will have to do extra work in a different room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301-350 Points:</a:t>
            </a:r>
            <a:r>
              <a:rPr lang="en-US" sz="5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Ice Coffee on Friday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u="sng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351-400 Points</a:t>
            </a:r>
            <a:r>
              <a:rPr lang="en-US" sz="5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   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Ice Coffee</a:t>
            </a: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Soda on Friday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lnSpc>
                <a:spcPct val="115000"/>
              </a:lnSpc>
              <a:spcAft>
                <a:spcPts val="800"/>
              </a:spcAft>
            </a:pPr>
            <a:r>
              <a:rPr lang="en-US" sz="56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401-500 Points:    </a:t>
            </a:r>
            <a:r>
              <a:rPr lang="en-US" sz="5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en-US" sz="56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Soda on Tuesday and Friday</a:t>
            </a: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Ice Coffee at breakfast</a:t>
            </a:r>
            <a:r>
              <a:rPr lang="en-US" sz="5600" b="1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 marL="342900" marR="0" lvl="0" indent="-342900">
              <a:lnSpc>
                <a:spcPct val="115000"/>
              </a:lnSpc>
              <a:buSzPts val="900"/>
              <a:buFont typeface="Arial" panose="020B0604020202020204" pitchFamily="34" charset="0"/>
              <a:buChar char="●"/>
            </a:pPr>
            <a:r>
              <a:rPr lang="en-US" sz="5600" b="1" u="sng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extra hour of free time</a:t>
            </a:r>
            <a:r>
              <a:rPr lang="en-US" sz="5600" u="none" strike="noStrike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666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43AE1-34AB-1FDF-8ADD-21C725DD4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Field Trips</a:t>
            </a:r>
          </a:p>
        </p:txBody>
      </p:sp>
      <p:pic>
        <p:nvPicPr>
          <p:cNvPr id="5" name="Content Placeholder 4" descr="A group of people in a room&#10;&#10;Description automatically generated">
            <a:extLst>
              <a:ext uri="{FF2B5EF4-FFF2-40B4-BE49-F238E27FC236}">
                <a16:creationId xmlns:a16="http://schemas.microsoft.com/office/drawing/2014/main" id="{B88A084D-A10D-DF34-1749-9096276B9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46" y="1603217"/>
            <a:ext cx="5254956" cy="4695824"/>
          </a:xfrm>
        </p:spPr>
      </p:pic>
      <p:pic>
        <p:nvPicPr>
          <p:cNvPr id="8" name="Picture 7" descr="A group of people in a warehouse&#10;&#10;Description automatically generated">
            <a:extLst>
              <a:ext uri="{FF2B5EF4-FFF2-40B4-BE49-F238E27FC236}">
                <a16:creationId xmlns:a16="http://schemas.microsoft.com/office/drawing/2014/main" id="{49BA9492-61AE-6498-4546-875B662EF8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848" y="1603216"/>
            <a:ext cx="5143500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97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19FB8-12AE-DA4D-000A-0FC4535F9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223936"/>
            <a:ext cx="9404723" cy="1250302"/>
          </a:xfrm>
        </p:spPr>
        <p:txBody>
          <a:bodyPr/>
          <a:lstStyle/>
          <a:p>
            <a:pPr algn="ctr"/>
            <a:r>
              <a:rPr lang="en-US" sz="4800" dirty="0"/>
              <a:t>Life Skills</a:t>
            </a:r>
          </a:p>
        </p:txBody>
      </p:sp>
      <p:pic>
        <p:nvPicPr>
          <p:cNvPr id="7" name="Content Placeholder 6" descr="A person working on a table&#10;&#10;Description automatically generated">
            <a:extLst>
              <a:ext uri="{FF2B5EF4-FFF2-40B4-BE49-F238E27FC236}">
                <a16:creationId xmlns:a16="http://schemas.microsoft.com/office/drawing/2014/main" id="{370BD4BB-E43D-C179-F3C8-C937AED6BD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93461" y="207691"/>
            <a:ext cx="2677285" cy="4810006"/>
          </a:xfrm>
        </p:spPr>
      </p:pic>
      <p:pic>
        <p:nvPicPr>
          <p:cNvPr id="10" name="Picture 9" descr="A person sitting at a table with food&#10;&#10;Description automatically generated">
            <a:extLst>
              <a:ext uri="{FF2B5EF4-FFF2-40B4-BE49-F238E27FC236}">
                <a16:creationId xmlns:a16="http://schemas.microsoft.com/office/drawing/2014/main" id="{3C13CC9C-908A-E0B3-F88E-B39C68F45B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50857" y="285426"/>
            <a:ext cx="2662592" cy="4669228"/>
          </a:xfrm>
          <a:prstGeom prst="rect">
            <a:avLst/>
          </a:prstGeom>
        </p:spPr>
      </p:pic>
      <p:pic>
        <p:nvPicPr>
          <p:cNvPr id="12" name="Picture 11" descr="A rectangular white table with food on it&#10;&#10;Description automatically generated">
            <a:extLst>
              <a:ext uri="{FF2B5EF4-FFF2-40B4-BE49-F238E27FC236}">
                <a16:creationId xmlns:a16="http://schemas.microsoft.com/office/drawing/2014/main" id="{AA988485-65DF-1B7A-684B-1D5C4C1662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43510" y="3067393"/>
            <a:ext cx="2677286" cy="4669229"/>
          </a:xfrm>
          <a:prstGeom prst="rect">
            <a:avLst/>
          </a:prstGeom>
        </p:spPr>
      </p:pic>
      <p:pic>
        <p:nvPicPr>
          <p:cNvPr id="15" name="Picture 14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F220BA8F-900D-A200-0CA4-477D915530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93461" y="2997007"/>
            <a:ext cx="2677289" cy="481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505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5D60D-C394-63FE-31AE-11B89A02E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05494"/>
          </a:xfrm>
        </p:spPr>
        <p:txBody>
          <a:bodyPr/>
          <a:lstStyle/>
          <a:p>
            <a:pPr algn="ctr"/>
            <a:r>
              <a:rPr lang="en-US" dirty="0"/>
              <a:t>Service</a:t>
            </a:r>
          </a:p>
        </p:txBody>
      </p:sp>
      <p:pic>
        <p:nvPicPr>
          <p:cNvPr id="5" name="Content Placeholder 4" descr="A group of people walking up the stairs of a stadium&#10;&#10;Description automatically generated">
            <a:extLst>
              <a:ext uri="{FF2B5EF4-FFF2-40B4-BE49-F238E27FC236}">
                <a16:creationId xmlns:a16="http://schemas.microsoft.com/office/drawing/2014/main" id="{E721D98C-223D-9A3E-D528-427CF781C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3" y="1877539"/>
            <a:ext cx="4631556" cy="4527744"/>
          </a:xfrm>
        </p:spPr>
      </p:pic>
      <p:pic>
        <p:nvPicPr>
          <p:cNvPr id="8" name="Picture 7" descr="A race track with a large building and a large crowd&#10;&#10;Description automatically generated with medium confidence">
            <a:extLst>
              <a:ext uri="{FF2B5EF4-FFF2-40B4-BE49-F238E27FC236}">
                <a16:creationId xmlns:a16="http://schemas.microsoft.com/office/drawing/2014/main" id="{43F0B026-70EC-55EE-1F5D-4818720F33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31514" y="1641552"/>
            <a:ext cx="4571998" cy="504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13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EDCA8-56EB-3113-EF45-8A758CE7E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049511"/>
          </a:xfrm>
        </p:spPr>
        <p:txBody>
          <a:bodyPr/>
          <a:lstStyle/>
          <a:p>
            <a:pPr algn="ctr"/>
            <a:r>
              <a:rPr lang="en-US" dirty="0"/>
              <a:t>Holiday Fun</a:t>
            </a:r>
          </a:p>
        </p:txBody>
      </p:sp>
      <p:pic>
        <p:nvPicPr>
          <p:cNvPr id="5" name="Content Placeholder 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DCA05B91-85E0-284A-9876-C0184808B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05328" y="2583112"/>
            <a:ext cx="4270094" cy="3374245"/>
          </a:xfrm>
        </p:spPr>
      </p:pic>
      <p:pic>
        <p:nvPicPr>
          <p:cNvPr id="8" name="Picture 7" descr="A group of cookies on a table&#10;&#10;Description automatically generated">
            <a:extLst>
              <a:ext uri="{FF2B5EF4-FFF2-40B4-BE49-F238E27FC236}">
                <a16:creationId xmlns:a16="http://schemas.microsoft.com/office/drawing/2014/main" id="{290BC3C0-BBF6-B323-5AE9-E2D49749F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92837" y="2358450"/>
            <a:ext cx="4270097" cy="3823566"/>
          </a:xfrm>
          <a:prstGeom prst="rect">
            <a:avLst/>
          </a:prstGeom>
        </p:spPr>
      </p:pic>
      <p:pic>
        <p:nvPicPr>
          <p:cNvPr id="15" name="Picture 14" descr="A child painting cookies on a table&#10;&#10;Description automatically generated">
            <a:extLst>
              <a:ext uri="{FF2B5EF4-FFF2-40B4-BE49-F238E27FC236}">
                <a16:creationId xmlns:a16="http://schemas.microsoft.com/office/drawing/2014/main" id="{916CE29F-7A02-046A-116F-BF03509E7A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931" y="2135184"/>
            <a:ext cx="3823568" cy="427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353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1403E-4038-9E03-ED2F-14428037C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317242"/>
            <a:ext cx="9404723" cy="1306286"/>
          </a:xfrm>
        </p:spPr>
        <p:txBody>
          <a:bodyPr/>
          <a:lstStyle/>
          <a:p>
            <a:pPr algn="ctr"/>
            <a:r>
              <a:rPr lang="en-US" dirty="0"/>
              <a:t>Graduates</a:t>
            </a:r>
          </a:p>
        </p:txBody>
      </p:sp>
      <p:pic>
        <p:nvPicPr>
          <p:cNvPr id="6" name="Content Placeholder 5" descr="Rear view of person in academic regalia">
            <a:extLst>
              <a:ext uri="{FF2B5EF4-FFF2-40B4-BE49-F238E27FC236}">
                <a16:creationId xmlns:a16="http://schemas.microsoft.com/office/drawing/2014/main" id="{B41E5DDC-7A20-40DE-7B7F-43776A762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694" y="1867711"/>
            <a:ext cx="3735421" cy="434177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AD6F14-D711-6B8D-C4CB-B7D64E9A6432}"/>
              </a:ext>
            </a:extLst>
          </p:cNvPr>
          <p:cNvSpPr txBox="1"/>
          <p:nvPr/>
        </p:nvSpPr>
        <p:spPr>
          <a:xfrm>
            <a:off x="856035" y="1809741"/>
            <a:ext cx="44260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Credit Recovery has produced 13 graduates the first semester.</a:t>
            </a:r>
          </a:p>
        </p:txBody>
      </p:sp>
    </p:spTree>
    <p:extLst>
      <p:ext uri="{BB962C8B-B14F-4D97-AF65-F5344CB8AC3E}">
        <p14:creationId xmlns:p14="http://schemas.microsoft.com/office/powerpoint/2010/main" val="39887182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212</TotalTime>
  <Words>106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Century Gothic</vt:lpstr>
      <vt:lpstr>Verdana</vt:lpstr>
      <vt:lpstr>Wingdings 3</vt:lpstr>
      <vt:lpstr>Ion</vt:lpstr>
      <vt:lpstr>Horizons Academy </vt:lpstr>
      <vt:lpstr>Programs</vt:lpstr>
      <vt:lpstr>Horizons PBIS Point System</vt:lpstr>
      <vt:lpstr>Field Trips</vt:lpstr>
      <vt:lpstr>Life Skills</vt:lpstr>
      <vt:lpstr>Service</vt:lpstr>
      <vt:lpstr>Holiday Fun</vt:lpstr>
      <vt:lpstr>Graduates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Joseph Morris</dc:creator>
  <cp:lastModifiedBy>Joseph Morris</cp:lastModifiedBy>
  <cp:revision>7</cp:revision>
  <dcterms:created xsi:type="dcterms:W3CDTF">2024-12-17T15:12:38Z</dcterms:created>
  <dcterms:modified xsi:type="dcterms:W3CDTF">2024-12-17T18:44:48Z</dcterms:modified>
</cp:coreProperties>
</file>