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614191.89</c:v>
                </c:pt>
                <c:pt idx="1">
                  <c:v>352082.72</c:v>
                </c:pt>
                <c:pt idx="2">
                  <c:v>7650.83</c:v>
                </c:pt>
                <c:pt idx="3">
                  <c:v>25876.53</c:v>
                </c:pt>
                <c:pt idx="4">
                  <c:v>23384.75</c:v>
                </c:pt>
                <c:pt idx="5">
                  <c:v>739457</c:v>
                </c:pt>
                <c:pt idx="6">
                  <c:v>1140.99</c:v>
                </c:pt>
                <c:pt idx="7">
                  <c:v>30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551113.23</c:v>
                </c:pt>
                <c:pt idx="1">
                  <c:v>77393.5</c:v>
                </c:pt>
                <c:pt idx="2">
                  <c:v>14332.52</c:v>
                </c:pt>
                <c:pt idx="3">
                  <c:v>69405.740000000005</c:v>
                </c:pt>
                <c:pt idx="4">
                  <c:v>95048.56</c:v>
                </c:pt>
                <c:pt idx="5">
                  <c:v>54540.6</c:v>
                </c:pt>
                <c:pt idx="6">
                  <c:v>174279.7</c:v>
                </c:pt>
                <c:pt idx="7">
                  <c:v>140909.79999999999</c:v>
                </c:pt>
                <c:pt idx="8">
                  <c:v>1505.34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January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January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$8,094,300.07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January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$8,144,956.05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January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/>
          </a:bodyPr>
          <a:lstStyle/>
          <a:p>
            <a:r>
              <a:rPr lang="en-US" dirty="0"/>
              <a:t>General Fund - $1,763,814.71</a:t>
            </a:r>
          </a:p>
          <a:p>
            <a:r>
              <a:rPr lang="en-US" dirty="0"/>
              <a:t>Special Fund - $18,522.00</a:t>
            </a:r>
          </a:p>
          <a:p>
            <a:r>
              <a:rPr lang="en-US" dirty="0"/>
              <a:t>Food Service - $110,490.01</a:t>
            </a:r>
          </a:p>
          <a:p>
            <a:r>
              <a:rPr lang="en-US" dirty="0"/>
              <a:t>Child Care - $9,477.53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January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/>
          </a:bodyPr>
          <a:lstStyle/>
          <a:p>
            <a:r>
              <a:rPr lang="en-US" dirty="0"/>
              <a:t>General Fund - $1,525,146.91</a:t>
            </a:r>
          </a:p>
          <a:p>
            <a:r>
              <a:rPr lang="en-US" dirty="0"/>
              <a:t>Food Service - $113,993.30</a:t>
            </a:r>
          </a:p>
          <a:p>
            <a:r>
              <a:rPr lang="en-US" dirty="0"/>
              <a:t>Childcare - $15,378.20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January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General Fund - $1,178,528.99</a:t>
            </a:r>
          </a:p>
          <a:p>
            <a:r>
              <a:rPr lang="en-US" dirty="0"/>
              <a:t>Special Fund - $292,407.95</a:t>
            </a:r>
          </a:p>
          <a:p>
            <a:r>
              <a:rPr lang="en-US" dirty="0"/>
              <a:t>Debt Service - $62,786.82</a:t>
            </a:r>
          </a:p>
          <a:p>
            <a:r>
              <a:rPr lang="en-US" dirty="0"/>
              <a:t>Food Service - $99,471.80</a:t>
            </a:r>
          </a:p>
          <a:p>
            <a:r>
              <a:rPr lang="en-US" dirty="0"/>
              <a:t>Child Care - $15,587.40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January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General Fund - $1,225,954.77</a:t>
            </a:r>
          </a:p>
          <a:p>
            <a:r>
              <a:rPr lang="en-US" dirty="0"/>
              <a:t>Special Fund - $235,206.08</a:t>
            </a:r>
          </a:p>
          <a:p>
            <a:r>
              <a:rPr lang="en-US" dirty="0"/>
              <a:t>Debt Service - $3,264.67</a:t>
            </a:r>
          </a:p>
          <a:p>
            <a:r>
              <a:rPr lang="en-US" dirty="0"/>
              <a:t>Food Service - $140,243.40</a:t>
            </a:r>
          </a:p>
          <a:p>
            <a:r>
              <a:rPr lang="en-US" dirty="0"/>
              <a:t>Child Care - $14,658.51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$1,763,814.71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9731135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8094153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$1,178,528.99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2726</TotalTime>
  <Words>140</Words>
  <Application>Microsoft Office PowerPoint</Application>
  <PresentationFormat>Widescreen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January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77</cp:revision>
  <cp:lastPrinted>2025-09-03T13:15:37Z</cp:lastPrinted>
  <dcterms:created xsi:type="dcterms:W3CDTF">2021-03-04T14:20:50Z</dcterms:created>
  <dcterms:modified xsi:type="dcterms:W3CDTF">2026-02-04T15:53:53Z</dcterms:modified>
</cp:coreProperties>
</file>