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5" r:id="rId1"/>
  </p:sldMasterIdLst>
  <p:notesMasterIdLst>
    <p:notesMasterId r:id="rId10"/>
  </p:notesMasterIdLst>
  <p:sldIdLst>
    <p:sldId id="256" r:id="rId2"/>
    <p:sldId id="265" r:id="rId3"/>
    <p:sldId id="296" r:id="rId4"/>
    <p:sldId id="262" r:id="rId5"/>
    <p:sldId id="272" r:id="rId6"/>
    <p:sldId id="269" r:id="rId7"/>
    <p:sldId id="259" r:id="rId8"/>
    <p:sldId id="260" r:id="rId9"/>
  </p:sldIdLst>
  <p:sldSz cx="9144000" cy="5143500" type="screen16x9"/>
  <p:notesSz cx="6858000" cy="9144000"/>
  <p:embeddedFontLst>
    <p:embeddedFont>
      <p:font typeface="Nunito Light" panose="020F0302020204030204" pitchFamily="34" charset="0"/>
      <p:regular r:id="rId11"/>
      <p:italic r:id="rId12"/>
    </p:embeddedFont>
    <p:embeddedFont>
      <p:font typeface="PT Sans" panose="020B0503020203020204" pitchFamily="34" charset="77"/>
      <p:regular r:id="rId13"/>
      <p:bold r:id="rId14"/>
      <p:italic r:id="rId15"/>
      <p:boldItalic r:id="rId16"/>
    </p:embeddedFont>
    <p:embeddedFont>
      <p:font typeface="Varela" panose="02000000000000000000" pitchFamily="2" charset="0"/>
      <p:regular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AC5CE36-32A1-4384-BB8B-2A661BCF1086}">
  <a:tblStyle styleId="{7AC5CE36-32A1-4384-BB8B-2A661BCF108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484EC5A-9961-4BA1-BA77-6427F4938310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627"/>
    <p:restoredTop sz="94602"/>
  </p:normalViewPr>
  <p:slideViewPr>
    <p:cSldViewPr snapToGrid="0">
      <p:cViewPr varScale="1">
        <p:scale>
          <a:sx n="154" d="100"/>
          <a:sy n="154" d="100"/>
        </p:scale>
        <p:origin x="66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9" name="Google Shape;449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g2a303c6ad31_1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5" name="Google Shape;565;g2a303c6ad31_1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g2a303c6ad31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4" name="Google Shape;524;g2a303c6ad31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Google Shape;657;g2a303c6ad31_1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8" name="Google Shape;658;g2a303c6ad31_1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g2a303c6ad31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4" name="Google Shape;604;g2a303c6ad31_1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g2a2a01a8dd6_0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1" name="Google Shape;491;g2a2a01a8dd6_0_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g2a2a01a8dd6_0_1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6" name="Google Shape;506;g2a2a01a8dd6_0_1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132475" y="1140575"/>
            <a:ext cx="4320900" cy="202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46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132563" y="3218538"/>
            <a:ext cx="3981600" cy="41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4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"/>
          <p:cNvSpPr>
            <a:spLocks noGrp="1"/>
          </p:cNvSpPr>
          <p:nvPr>
            <p:ph type="pic" idx="2"/>
          </p:nvPr>
        </p:nvSpPr>
        <p:spPr>
          <a:xfrm>
            <a:off x="5750875" y="884925"/>
            <a:ext cx="3393300" cy="4085400"/>
          </a:xfrm>
          <a:prstGeom prst="rect">
            <a:avLst/>
          </a:prstGeom>
          <a:noFill/>
          <a:ln>
            <a:noFill/>
          </a:ln>
        </p:spPr>
      </p:sp>
      <p:sp>
        <p:nvSpPr>
          <p:cNvPr id="12" name="Google Shape;12;p2"/>
          <p:cNvSpPr/>
          <p:nvPr/>
        </p:nvSpPr>
        <p:spPr>
          <a:xfrm>
            <a:off x="0" y="4961525"/>
            <a:ext cx="9144000" cy="181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13" name="Google Shape;13;p2"/>
          <p:cNvGrpSpPr/>
          <p:nvPr/>
        </p:nvGrpSpPr>
        <p:grpSpPr>
          <a:xfrm>
            <a:off x="205192" y="4714353"/>
            <a:ext cx="843798" cy="75480"/>
            <a:chOff x="1592275" y="131175"/>
            <a:chExt cx="2297300" cy="205500"/>
          </a:xfrm>
        </p:grpSpPr>
        <p:sp>
          <p:nvSpPr>
            <p:cNvPr id="14" name="Google Shape;14;p2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  <p:sp>
        <p:nvSpPr>
          <p:cNvPr id="19" name="Google Shape;19;p2"/>
          <p:cNvSpPr/>
          <p:nvPr/>
        </p:nvSpPr>
        <p:spPr>
          <a:xfrm>
            <a:off x="0" y="0"/>
            <a:ext cx="759300" cy="1371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4174700" y="3019475"/>
            <a:ext cx="3560100" cy="141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title" idx="2" hasCustomPrompt="1"/>
          </p:nvPr>
        </p:nvSpPr>
        <p:spPr>
          <a:xfrm>
            <a:off x="2536900" y="3087525"/>
            <a:ext cx="1474500" cy="8418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50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3" name="Google Shape;23;p3"/>
          <p:cNvSpPr>
            <a:spLocks noGrp="1"/>
          </p:cNvSpPr>
          <p:nvPr>
            <p:ph type="pic" idx="3"/>
          </p:nvPr>
        </p:nvSpPr>
        <p:spPr>
          <a:xfrm>
            <a:off x="0" y="0"/>
            <a:ext cx="5809500" cy="2509500"/>
          </a:xfrm>
          <a:prstGeom prst="rect">
            <a:avLst/>
          </a:prstGeom>
          <a:noFill/>
          <a:ln>
            <a:noFill/>
          </a:ln>
        </p:spPr>
      </p:sp>
      <p:sp>
        <p:nvSpPr>
          <p:cNvPr id="24" name="Google Shape;24;p3"/>
          <p:cNvSpPr/>
          <p:nvPr/>
        </p:nvSpPr>
        <p:spPr>
          <a:xfrm>
            <a:off x="0" y="4961525"/>
            <a:ext cx="9144000" cy="181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25" name="Google Shape;25;p3"/>
          <p:cNvSpPr/>
          <p:nvPr/>
        </p:nvSpPr>
        <p:spPr>
          <a:xfrm>
            <a:off x="8670325" y="2977152"/>
            <a:ext cx="473700" cy="1984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26" name="Google Shape;26;p3"/>
          <p:cNvGrpSpPr/>
          <p:nvPr/>
        </p:nvGrpSpPr>
        <p:grpSpPr>
          <a:xfrm>
            <a:off x="205192" y="4714353"/>
            <a:ext cx="843798" cy="75480"/>
            <a:chOff x="1592275" y="131175"/>
            <a:chExt cx="2297300" cy="205500"/>
          </a:xfrm>
        </p:grpSpPr>
        <p:sp>
          <p:nvSpPr>
            <p:cNvPr id="27" name="Google Shape;27;p3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8" name="Google Shape;28;p3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9" name="Google Shape;29;p3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1" name="Google Shape;31;p3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  <p:grpSp>
        <p:nvGrpSpPr>
          <p:cNvPr id="32" name="Google Shape;32;p3"/>
          <p:cNvGrpSpPr/>
          <p:nvPr/>
        </p:nvGrpSpPr>
        <p:grpSpPr>
          <a:xfrm rot="5400000">
            <a:off x="8286167" y="2275653"/>
            <a:ext cx="843798" cy="75480"/>
            <a:chOff x="1592275" y="131175"/>
            <a:chExt cx="2297300" cy="205500"/>
          </a:xfrm>
        </p:grpSpPr>
        <p:sp>
          <p:nvSpPr>
            <p:cNvPr id="33" name="Google Shape;33;p3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4" name="Google Shape;34;p3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5" name="Google Shape;35;p3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6" name="Google Shape;36;p3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7" name="Google Shape;37;p3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7"/>
          <p:cNvSpPr txBox="1">
            <a:spLocks noGrp="1"/>
          </p:cNvSpPr>
          <p:nvPr>
            <p:ph type="title"/>
          </p:nvPr>
        </p:nvSpPr>
        <p:spPr>
          <a:xfrm>
            <a:off x="3936550" y="878850"/>
            <a:ext cx="4294800" cy="102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7"/>
          <p:cNvSpPr txBox="1">
            <a:spLocks noGrp="1"/>
          </p:cNvSpPr>
          <p:nvPr>
            <p:ph type="subTitle" idx="1"/>
          </p:nvPr>
        </p:nvSpPr>
        <p:spPr>
          <a:xfrm>
            <a:off x="3936550" y="1966350"/>
            <a:ext cx="4294800" cy="229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  <a:defRPr/>
            </a:lvl1pPr>
            <a:lvl2pPr lvl="1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E76A28"/>
              </a:buClr>
              <a:buSzPts val="1200"/>
              <a:buFont typeface="Nunito Light"/>
              <a:buAutoNum type="alphaLcPeriod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200"/>
              <a:buFont typeface="Nunito Light"/>
              <a:buAutoNum type="romanLcPeriod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200"/>
              <a:buFont typeface="Nunito Light"/>
              <a:buAutoNum type="arabicPeriod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200"/>
              <a:buFont typeface="Nunito Light"/>
              <a:buAutoNum type="alphaLcPeriod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Nunito Light"/>
              <a:buAutoNum type="romanLcPeriod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Nunito Light"/>
              <a:buAutoNum type="arabicPeriod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Nunito Light"/>
              <a:buAutoNum type="alphaLcPeriod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Nunito Light"/>
              <a:buAutoNum type="romanLcPeriod"/>
              <a:defRPr/>
            </a:lvl9pPr>
          </a:lstStyle>
          <a:p>
            <a:endParaRPr/>
          </a:p>
        </p:txBody>
      </p:sp>
      <p:sp>
        <p:nvSpPr>
          <p:cNvPr id="98" name="Google Shape;98;p7"/>
          <p:cNvSpPr>
            <a:spLocks noGrp="1"/>
          </p:cNvSpPr>
          <p:nvPr>
            <p:ph type="pic" idx="2"/>
          </p:nvPr>
        </p:nvSpPr>
        <p:spPr>
          <a:xfrm>
            <a:off x="0" y="990600"/>
            <a:ext cx="3176400" cy="4138200"/>
          </a:xfrm>
          <a:prstGeom prst="rect">
            <a:avLst/>
          </a:prstGeom>
          <a:noFill/>
          <a:ln>
            <a:noFill/>
          </a:ln>
        </p:spPr>
      </p:sp>
      <p:sp>
        <p:nvSpPr>
          <p:cNvPr id="99" name="Google Shape;99;p7"/>
          <p:cNvSpPr/>
          <p:nvPr/>
        </p:nvSpPr>
        <p:spPr>
          <a:xfrm rot="10800000">
            <a:off x="2479225" y="100"/>
            <a:ext cx="6664800" cy="179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100" name="Google Shape;100;p7"/>
          <p:cNvGrpSpPr/>
          <p:nvPr/>
        </p:nvGrpSpPr>
        <p:grpSpPr>
          <a:xfrm rot="10800000">
            <a:off x="8095035" y="353492"/>
            <a:ext cx="843798" cy="75480"/>
            <a:chOff x="1592275" y="131175"/>
            <a:chExt cx="2297300" cy="205500"/>
          </a:xfrm>
        </p:grpSpPr>
        <p:sp>
          <p:nvSpPr>
            <p:cNvPr id="101" name="Google Shape;101;p7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02" name="Google Shape;102;p7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03" name="Google Shape;103;p7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04" name="Google Shape;104;p7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05" name="Google Shape;105;p7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  <p:sp>
        <p:nvSpPr>
          <p:cNvPr id="106" name="Google Shape;106;p7"/>
          <p:cNvSpPr/>
          <p:nvPr/>
        </p:nvSpPr>
        <p:spPr>
          <a:xfrm rot="10800000">
            <a:off x="8384725" y="3771725"/>
            <a:ext cx="759300" cy="1371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8"/>
          <p:cNvSpPr txBox="1">
            <a:spLocks noGrp="1"/>
          </p:cNvSpPr>
          <p:nvPr>
            <p:ph type="title"/>
          </p:nvPr>
        </p:nvSpPr>
        <p:spPr>
          <a:xfrm>
            <a:off x="2317950" y="1307100"/>
            <a:ext cx="4508100" cy="252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09" name="Google Shape;109;p8"/>
          <p:cNvSpPr/>
          <p:nvPr/>
        </p:nvSpPr>
        <p:spPr>
          <a:xfrm>
            <a:off x="0" y="4961525"/>
            <a:ext cx="9144000" cy="181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110" name="Google Shape;110;p8"/>
          <p:cNvSpPr/>
          <p:nvPr/>
        </p:nvSpPr>
        <p:spPr>
          <a:xfrm>
            <a:off x="8259775" y="1172712"/>
            <a:ext cx="1788900" cy="27981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111" name="Google Shape;111;p8"/>
          <p:cNvGrpSpPr/>
          <p:nvPr/>
        </p:nvGrpSpPr>
        <p:grpSpPr>
          <a:xfrm>
            <a:off x="205192" y="4714353"/>
            <a:ext cx="843798" cy="75480"/>
            <a:chOff x="1592275" y="131175"/>
            <a:chExt cx="2297300" cy="205500"/>
          </a:xfrm>
        </p:grpSpPr>
        <p:sp>
          <p:nvSpPr>
            <p:cNvPr id="112" name="Google Shape;112;p8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13" name="Google Shape;113;p8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14" name="Google Shape;114;p8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15" name="Google Shape;115;p8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16" name="Google Shape;116;p8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  <p:sp>
        <p:nvSpPr>
          <p:cNvPr id="117" name="Google Shape;117;p8"/>
          <p:cNvSpPr/>
          <p:nvPr/>
        </p:nvSpPr>
        <p:spPr>
          <a:xfrm>
            <a:off x="0" y="0"/>
            <a:ext cx="759300" cy="1371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118" name="Google Shape;118;p8"/>
          <p:cNvGrpSpPr/>
          <p:nvPr/>
        </p:nvGrpSpPr>
        <p:grpSpPr>
          <a:xfrm rot="5400000">
            <a:off x="8470942" y="571878"/>
            <a:ext cx="843798" cy="75480"/>
            <a:chOff x="1592275" y="131175"/>
            <a:chExt cx="2297300" cy="205500"/>
          </a:xfrm>
        </p:grpSpPr>
        <p:sp>
          <p:nvSpPr>
            <p:cNvPr id="119" name="Google Shape;119;p8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20" name="Google Shape;120;p8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21" name="Google Shape;121;p8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22" name="Google Shape;122;p8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23" name="Google Shape;123;p8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9"/>
          <p:cNvSpPr txBox="1">
            <a:spLocks noGrp="1"/>
          </p:cNvSpPr>
          <p:nvPr>
            <p:ph type="title"/>
          </p:nvPr>
        </p:nvSpPr>
        <p:spPr>
          <a:xfrm>
            <a:off x="2135550" y="1189100"/>
            <a:ext cx="4872900" cy="1964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9"/>
          <p:cNvSpPr txBox="1">
            <a:spLocks noGrp="1"/>
          </p:cNvSpPr>
          <p:nvPr>
            <p:ph type="subTitle" idx="1"/>
          </p:nvPr>
        </p:nvSpPr>
        <p:spPr>
          <a:xfrm>
            <a:off x="2135550" y="3153500"/>
            <a:ext cx="4872900" cy="67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9"/>
          <p:cNvSpPr/>
          <p:nvPr/>
        </p:nvSpPr>
        <p:spPr>
          <a:xfrm flipH="1">
            <a:off x="0" y="4961525"/>
            <a:ext cx="9144000" cy="181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128" name="Google Shape;128;p9"/>
          <p:cNvSpPr/>
          <p:nvPr/>
        </p:nvSpPr>
        <p:spPr>
          <a:xfrm flipH="1">
            <a:off x="-25" y="8"/>
            <a:ext cx="3656700" cy="100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129" name="Google Shape;129;p9"/>
          <p:cNvGrpSpPr/>
          <p:nvPr/>
        </p:nvGrpSpPr>
        <p:grpSpPr>
          <a:xfrm flipH="1">
            <a:off x="8095010" y="4714353"/>
            <a:ext cx="843798" cy="75480"/>
            <a:chOff x="1592275" y="131175"/>
            <a:chExt cx="2297300" cy="205500"/>
          </a:xfrm>
        </p:grpSpPr>
        <p:sp>
          <p:nvSpPr>
            <p:cNvPr id="130" name="Google Shape;130;p9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31" name="Google Shape;131;p9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32" name="Google Shape;132;p9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33" name="Google Shape;133;p9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34" name="Google Shape;134;p9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  <p:sp>
        <p:nvSpPr>
          <p:cNvPr id="135" name="Google Shape;135;p9"/>
          <p:cNvSpPr/>
          <p:nvPr/>
        </p:nvSpPr>
        <p:spPr>
          <a:xfrm flipH="1">
            <a:off x="8359800" y="738325"/>
            <a:ext cx="784200" cy="3436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136" name="Google Shape;136;p9"/>
          <p:cNvGrpSpPr/>
          <p:nvPr/>
        </p:nvGrpSpPr>
        <p:grpSpPr>
          <a:xfrm rot="-5400000" flipH="1">
            <a:off x="-170740" y="1573253"/>
            <a:ext cx="843798" cy="75480"/>
            <a:chOff x="1592275" y="131175"/>
            <a:chExt cx="2297300" cy="205500"/>
          </a:xfrm>
        </p:grpSpPr>
        <p:sp>
          <p:nvSpPr>
            <p:cNvPr id="137" name="Google Shape;137;p9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38" name="Google Shape;138;p9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39" name="Google Shape;139;p9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0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44" name="Google Shape;144;p10"/>
          <p:cNvSpPr txBox="1">
            <a:spLocks noGrp="1"/>
          </p:cNvSpPr>
          <p:nvPr>
            <p:ph type="title"/>
          </p:nvPr>
        </p:nvSpPr>
        <p:spPr>
          <a:xfrm>
            <a:off x="1948800" y="4014450"/>
            <a:ext cx="5246400" cy="4416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1"/>
          <p:cNvSpPr txBox="1">
            <a:spLocks noGrp="1"/>
          </p:cNvSpPr>
          <p:nvPr>
            <p:ph type="title" hasCustomPrompt="1"/>
          </p:nvPr>
        </p:nvSpPr>
        <p:spPr>
          <a:xfrm>
            <a:off x="4020850" y="1847550"/>
            <a:ext cx="3882300" cy="10404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47" name="Google Shape;147;p11"/>
          <p:cNvSpPr txBox="1">
            <a:spLocks noGrp="1"/>
          </p:cNvSpPr>
          <p:nvPr>
            <p:ph type="subTitle" idx="1"/>
          </p:nvPr>
        </p:nvSpPr>
        <p:spPr>
          <a:xfrm>
            <a:off x="4020850" y="3003625"/>
            <a:ext cx="3882300" cy="4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148" name="Google Shape;148;p11"/>
          <p:cNvSpPr/>
          <p:nvPr/>
        </p:nvSpPr>
        <p:spPr>
          <a:xfrm flipH="1">
            <a:off x="8723100" y="1599425"/>
            <a:ext cx="420900" cy="35439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149" name="Google Shape;149;p11"/>
          <p:cNvSpPr/>
          <p:nvPr/>
        </p:nvSpPr>
        <p:spPr>
          <a:xfrm flipH="1">
            <a:off x="0" y="0"/>
            <a:ext cx="9144000" cy="181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150" name="Google Shape;150;p11"/>
          <p:cNvGrpSpPr/>
          <p:nvPr/>
        </p:nvGrpSpPr>
        <p:grpSpPr>
          <a:xfrm flipH="1">
            <a:off x="202860" y="369553"/>
            <a:ext cx="843798" cy="75480"/>
            <a:chOff x="1592275" y="131175"/>
            <a:chExt cx="2297300" cy="205500"/>
          </a:xfrm>
        </p:grpSpPr>
        <p:sp>
          <p:nvSpPr>
            <p:cNvPr id="151" name="Google Shape;151;p11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52" name="Google Shape;152;p11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53" name="Google Shape;153;p11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54" name="Google Shape;154;p11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155" name="Google Shape;155;p11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  <p:sp>
        <p:nvSpPr>
          <p:cNvPr id="156" name="Google Shape;156;p11"/>
          <p:cNvSpPr>
            <a:spLocks noGrp="1"/>
          </p:cNvSpPr>
          <p:nvPr>
            <p:ph type="pic" idx="2"/>
          </p:nvPr>
        </p:nvSpPr>
        <p:spPr>
          <a:xfrm>
            <a:off x="0" y="1022850"/>
            <a:ext cx="3176400" cy="41382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accent6"/>
        </a:solidFill>
        <a:effectLst/>
      </p:bgPr>
    </p:bg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4"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6"/>
          <p:cNvSpPr txBox="1">
            <a:spLocks noGrp="1"/>
          </p:cNvSpPr>
          <p:nvPr>
            <p:ph type="title"/>
          </p:nvPr>
        </p:nvSpPr>
        <p:spPr>
          <a:xfrm>
            <a:off x="1334375" y="942600"/>
            <a:ext cx="4027200" cy="1055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20" name="Google Shape;220;p16"/>
          <p:cNvSpPr txBox="1">
            <a:spLocks noGrp="1"/>
          </p:cNvSpPr>
          <p:nvPr>
            <p:ph type="subTitle" idx="1"/>
          </p:nvPr>
        </p:nvSpPr>
        <p:spPr>
          <a:xfrm>
            <a:off x="878575" y="1998000"/>
            <a:ext cx="4027200" cy="220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lphaLcPeriod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romanLcPeriod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lphaLcPeriod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romanLcPeriod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lphaLcPeriod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romanLcPeriod"/>
              <a:defRPr/>
            </a:lvl9pPr>
          </a:lstStyle>
          <a:p>
            <a:endParaRPr/>
          </a:p>
        </p:txBody>
      </p:sp>
      <p:sp>
        <p:nvSpPr>
          <p:cNvPr id="221" name="Google Shape;221;p16"/>
          <p:cNvSpPr/>
          <p:nvPr/>
        </p:nvSpPr>
        <p:spPr>
          <a:xfrm>
            <a:off x="0" y="4961525"/>
            <a:ext cx="9144000" cy="181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222" name="Google Shape;222;p16"/>
          <p:cNvSpPr/>
          <p:nvPr/>
        </p:nvSpPr>
        <p:spPr>
          <a:xfrm>
            <a:off x="8753050" y="2163437"/>
            <a:ext cx="1788900" cy="27981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223" name="Google Shape;223;p16"/>
          <p:cNvGrpSpPr/>
          <p:nvPr/>
        </p:nvGrpSpPr>
        <p:grpSpPr>
          <a:xfrm>
            <a:off x="7586967" y="4714353"/>
            <a:ext cx="843798" cy="75480"/>
            <a:chOff x="1592275" y="131175"/>
            <a:chExt cx="2297300" cy="205500"/>
          </a:xfrm>
        </p:grpSpPr>
        <p:sp>
          <p:nvSpPr>
            <p:cNvPr id="224" name="Google Shape;224;p16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25" name="Google Shape;225;p16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26" name="Google Shape;226;p16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27" name="Google Shape;227;p16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28" name="Google Shape;228;p16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  <p:sp>
        <p:nvSpPr>
          <p:cNvPr id="229" name="Google Shape;229;p16"/>
          <p:cNvSpPr/>
          <p:nvPr/>
        </p:nvSpPr>
        <p:spPr>
          <a:xfrm>
            <a:off x="0" y="0"/>
            <a:ext cx="759300" cy="1371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230" name="Google Shape;230;p16"/>
          <p:cNvGrpSpPr/>
          <p:nvPr/>
        </p:nvGrpSpPr>
        <p:grpSpPr>
          <a:xfrm rot="5400000">
            <a:off x="-254433" y="1881553"/>
            <a:ext cx="843798" cy="75480"/>
            <a:chOff x="1592275" y="131175"/>
            <a:chExt cx="2297300" cy="205500"/>
          </a:xfrm>
        </p:grpSpPr>
        <p:sp>
          <p:nvSpPr>
            <p:cNvPr id="231" name="Google Shape;231;p16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32" name="Google Shape;232;p16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33" name="Google Shape;233;p16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34" name="Google Shape;234;p16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35" name="Google Shape;235;p16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CUSTOM_4_1"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7"/>
          <p:cNvSpPr txBox="1">
            <a:spLocks noGrp="1"/>
          </p:cNvSpPr>
          <p:nvPr>
            <p:ph type="title"/>
          </p:nvPr>
        </p:nvSpPr>
        <p:spPr>
          <a:xfrm>
            <a:off x="713224" y="604750"/>
            <a:ext cx="2532000" cy="1146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38" name="Google Shape;238;p17"/>
          <p:cNvSpPr txBox="1">
            <a:spLocks noGrp="1"/>
          </p:cNvSpPr>
          <p:nvPr>
            <p:ph type="subTitle" idx="1"/>
          </p:nvPr>
        </p:nvSpPr>
        <p:spPr>
          <a:xfrm>
            <a:off x="713224" y="1656850"/>
            <a:ext cx="2532000" cy="110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39" name="Google Shape;239;p17"/>
          <p:cNvSpPr>
            <a:spLocks noGrp="1"/>
          </p:cNvSpPr>
          <p:nvPr>
            <p:ph type="pic" idx="2"/>
          </p:nvPr>
        </p:nvSpPr>
        <p:spPr>
          <a:xfrm>
            <a:off x="5629674" y="2953703"/>
            <a:ext cx="2801100" cy="1650300"/>
          </a:xfrm>
          <a:prstGeom prst="rect">
            <a:avLst/>
          </a:prstGeom>
          <a:noFill/>
          <a:ln>
            <a:noFill/>
          </a:ln>
        </p:spPr>
      </p:sp>
      <p:sp>
        <p:nvSpPr>
          <p:cNvPr id="240" name="Google Shape;240;p17"/>
          <p:cNvSpPr>
            <a:spLocks noGrp="1"/>
          </p:cNvSpPr>
          <p:nvPr>
            <p:ph type="pic" idx="3"/>
          </p:nvPr>
        </p:nvSpPr>
        <p:spPr>
          <a:xfrm>
            <a:off x="3285299" y="539500"/>
            <a:ext cx="5145600" cy="2285700"/>
          </a:xfrm>
          <a:prstGeom prst="rect">
            <a:avLst/>
          </a:prstGeom>
          <a:noFill/>
          <a:ln>
            <a:noFill/>
          </a:ln>
        </p:spPr>
      </p:sp>
      <p:sp>
        <p:nvSpPr>
          <p:cNvPr id="241" name="Google Shape;241;p17"/>
          <p:cNvSpPr>
            <a:spLocks noGrp="1"/>
          </p:cNvSpPr>
          <p:nvPr>
            <p:ph type="pic" idx="4"/>
          </p:nvPr>
        </p:nvSpPr>
        <p:spPr>
          <a:xfrm>
            <a:off x="713224" y="2953700"/>
            <a:ext cx="4740300" cy="1650300"/>
          </a:xfrm>
          <a:prstGeom prst="rect">
            <a:avLst/>
          </a:prstGeom>
          <a:noFill/>
          <a:ln>
            <a:noFill/>
          </a:ln>
        </p:spPr>
      </p:sp>
      <p:sp>
        <p:nvSpPr>
          <p:cNvPr id="242" name="Google Shape;242;p17"/>
          <p:cNvSpPr/>
          <p:nvPr/>
        </p:nvSpPr>
        <p:spPr>
          <a:xfrm rot="10800000" flipH="1">
            <a:off x="5829850" y="0"/>
            <a:ext cx="3314100" cy="388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243" name="Google Shape;243;p17"/>
          <p:cNvSpPr/>
          <p:nvPr/>
        </p:nvSpPr>
        <p:spPr>
          <a:xfrm rot="10800000" flipH="1">
            <a:off x="0" y="75"/>
            <a:ext cx="420900" cy="35439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244" name="Google Shape;244;p17"/>
          <p:cNvSpPr/>
          <p:nvPr/>
        </p:nvSpPr>
        <p:spPr>
          <a:xfrm rot="10800000" flipH="1">
            <a:off x="0" y="4961600"/>
            <a:ext cx="9144000" cy="181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245" name="Google Shape;245;p17"/>
          <p:cNvGrpSpPr/>
          <p:nvPr/>
        </p:nvGrpSpPr>
        <p:grpSpPr>
          <a:xfrm rot="10800000" flipH="1">
            <a:off x="4150092" y="4745092"/>
            <a:ext cx="843798" cy="75480"/>
            <a:chOff x="1592275" y="131175"/>
            <a:chExt cx="2297300" cy="205500"/>
          </a:xfrm>
        </p:grpSpPr>
        <p:sp>
          <p:nvSpPr>
            <p:cNvPr id="246" name="Google Shape;246;p17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47" name="Google Shape;247;p17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48" name="Google Shape;248;p17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49" name="Google Shape;249;p17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50" name="Google Shape;250;p17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  <p:grpSp>
        <p:nvGrpSpPr>
          <p:cNvPr id="251" name="Google Shape;251;p17"/>
          <p:cNvGrpSpPr/>
          <p:nvPr/>
        </p:nvGrpSpPr>
        <p:grpSpPr>
          <a:xfrm rot="5400000" flipH="1">
            <a:off x="8481517" y="932192"/>
            <a:ext cx="843798" cy="75480"/>
            <a:chOff x="1592275" y="131175"/>
            <a:chExt cx="2297300" cy="205500"/>
          </a:xfrm>
        </p:grpSpPr>
        <p:sp>
          <p:nvSpPr>
            <p:cNvPr id="252" name="Google Shape;252;p17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53" name="Google Shape;253;p17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54" name="Google Shape;254;p17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55" name="Google Shape;255;p17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56" name="Google Shape;256;p17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6"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0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89" name="Google Shape;289;p20"/>
          <p:cNvSpPr txBox="1">
            <a:spLocks noGrp="1"/>
          </p:cNvSpPr>
          <p:nvPr>
            <p:ph type="subTitle" idx="1"/>
          </p:nvPr>
        </p:nvSpPr>
        <p:spPr>
          <a:xfrm>
            <a:off x="937625" y="2321226"/>
            <a:ext cx="2175300" cy="202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90" name="Google Shape;290;p20"/>
          <p:cNvSpPr txBox="1">
            <a:spLocks noGrp="1"/>
          </p:cNvSpPr>
          <p:nvPr>
            <p:ph type="subTitle" idx="2"/>
          </p:nvPr>
        </p:nvSpPr>
        <p:spPr>
          <a:xfrm>
            <a:off x="3484347" y="2321226"/>
            <a:ext cx="2175300" cy="202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91" name="Google Shape;291;p20"/>
          <p:cNvSpPr txBox="1">
            <a:spLocks noGrp="1"/>
          </p:cNvSpPr>
          <p:nvPr>
            <p:ph type="subTitle" idx="3"/>
          </p:nvPr>
        </p:nvSpPr>
        <p:spPr>
          <a:xfrm>
            <a:off x="6031075" y="2321226"/>
            <a:ext cx="2175300" cy="202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292" name="Google Shape;292;p20"/>
          <p:cNvSpPr txBox="1">
            <a:spLocks noGrp="1"/>
          </p:cNvSpPr>
          <p:nvPr>
            <p:ph type="subTitle" idx="4"/>
          </p:nvPr>
        </p:nvSpPr>
        <p:spPr>
          <a:xfrm>
            <a:off x="937625" y="1473600"/>
            <a:ext cx="2175300" cy="708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9pPr>
          </a:lstStyle>
          <a:p>
            <a:endParaRPr/>
          </a:p>
        </p:txBody>
      </p:sp>
      <p:sp>
        <p:nvSpPr>
          <p:cNvPr id="293" name="Google Shape;293;p20"/>
          <p:cNvSpPr txBox="1">
            <a:spLocks noGrp="1"/>
          </p:cNvSpPr>
          <p:nvPr>
            <p:ph type="subTitle" idx="5"/>
          </p:nvPr>
        </p:nvSpPr>
        <p:spPr>
          <a:xfrm>
            <a:off x="3484350" y="1473600"/>
            <a:ext cx="2175300" cy="708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9pPr>
          </a:lstStyle>
          <a:p>
            <a:endParaRPr/>
          </a:p>
        </p:txBody>
      </p:sp>
      <p:sp>
        <p:nvSpPr>
          <p:cNvPr id="294" name="Google Shape;294;p20"/>
          <p:cNvSpPr txBox="1">
            <a:spLocks noGrp="1"/>
          </p:cNvSpPr>
          <p:nvPr>
            <p:ph type="subTitle" idx="6"/>
          </p:nvPr>
        </p:nvSpPr>
        <p:spPr>
          <a:xfrm>
            <a:off x="6031075" y="1473600"/>
            <a:ext cx="2175300" cy="708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9pPr>
          </a:lstStyle>
          <a:p>
            <a:endParaRPr/>
          </a:p>
        </p:txBody>
      </p:sp>
      <p:sp>
        <p:nvSpPr>
          <p:cNvPr id="295" name="Google Shape;295;p20"/>
          <p:cNvSpPr/>
          <p:nvPr/>
        </p:nvSpPr>
        <p:spPr>
          <a:xfrm>
            <a:off x="0" y="4961525"/>
            <a:ext cx="9144000" cy="181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296" name="Google Shape;296;p20"/>
          <p:cNvSpPr/>
          <p:nvPr/>
        </p:nvSpPr>
        <p:spPr>
          <a:xfrm>
            <a:off x="8577800" y="1843362"/>
            <a:ext cx="1788900" cy="27981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297" name="Google Shape;297;p20"/>
          <p:cNvGrpSpPr/>
          <p:nvPr/>
        </p:nvGrpSpPr>
        <p:grpSpPr>
          <a:xfrm>
            <a:off x="205192" y="4714353"/>
            <a:ext cx="843798" cy="75480"/>
            <a:chOff x="1592275" y="131175"/>
            <a:chExt cx="2297300" cy="205500"/>
          </a:xfrm>
        </p:grpSpPr>
        <p:sp>
          <p:nvSpPr>
            <p:cNvPr id="298" name="Google Shape;298;p20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299" name="Google Shape;299;p20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00" name="Google Shape;300;p20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01" name="Google Shape;301;p20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02" name="Google Shape;302;p20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  <p:sp>
        <p:nvSpPr>
          <p:cNvPr id="303" name="Google Shape;303;p20"/>
          <p:cNvSpPr/>
          <p:nvPr/>
        </p:nvSpPr>
        <p:spPr>
          <a:xfrm>
            <a:off x="0" y="0"/>
            <a:ext cx="3938700" cy="217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304" name="Google Shape;304;p20"/>
          <p:cNvGrpSpPr/>
          <p:nvPr/>
        </p:nvGrpSpPr>
        <p:grpSpPr>
          <a:xfrm rot="5400000">
            <a:off x="8496442" y="558078"/>
            <a:ext cx="843798" cy="75480"/>
            <a:chOff x="1592275" y="131175"/>
            <a:chExt cx="2297300" cy="205500"/>
          </a:xfrm>
        </p:grpSpPr>
        <p:sp>
          <p:nvSpPr>
            <p:cNvPr id="305" name="Google Shape;305;p20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06" name="Google Shape;306;p20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07" name="Google Shape;307;p20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08" name="Google Shape;308;p20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09" name="Google Shape;309;p20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CUSTOM_8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23"/>
          <p:cNvSpPr txBox="1">
            <a:spLocks noGrp="1"/>
          </p:cNvSpPr>
          <p:nvPr>
            <p:ph type="title" hasCustomPrompt="1"/>
          </p:nvPr>
        </p:nvSpPr>
        <p:spPr>
          <a:xfrm>
            <a:off x="1266142" y="1547325"/>
            <a:ext cx="3059700" cy="7689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68" name="Google Shape;368;p23"/>
          <p:cNvSpPr txBox="1">
            <a:spLocks noGrp="1"/>
          </p:cNvSpPr>
          <p:nvPr>
            <p:ph type="subTitle" idx="1"/>
          </p:nvPr>
        </p:nvSpPr>
        <p:spPr>
          <a:xfrm>
            <a:off x="1266142" y="2429386"/>
            <a:ext cx="3059700" cy="36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  <p:sp>
        <p:nvSpPr>
          <p:cNvPr id="369" name="Google Shape;369;p23"/>
          <p:cNvSpPr txBox="1">
            <a:spLocks noGrp="1"/>
          </p:cNvSpPr>
          <p:nvPr>
            <p:ph type="title" idx="2" hasCustomPrompt="1"/>
          </p:nvPr>
        </p:nvSpPr>
        <p:spPr>
          <a:xfrm>
            <a:off x="3042150" y="2910639"/>
            <a:ext cx="3059700" cy="7689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70" name="Google Shape;370;p23"/>
          <p:cNvSpPr txBox="1">
            <a:spLocks noGrp="1"/>
          </p:cNvSpPr>
          <p:nvPr>
            <p:ph type="subTitle" idx="3"/>
          </p:nvPr>
        </p:nvSpPr>
        <p:spPr>
          <a:xfrm>
            <a:off x="3042150" y="3792713"/>
            <a:ext cx="3059700" cy="36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  <p:sp>
        <p:nvSpPr>
          <p:cNvPr id="371" name="Google Shape;371;p23"/>
          <p:cNvSpPr txBox="1">
            <a:spLocks noGrp="1"/>
          </p:cNvSpPr>
          <p:nvPr>
            <p:ph type="title" idx="4" hasCustomPrompt="1"/>
          </p:nvPr>
        </p:nvSpPr>
        <p:spPr>
          <a:xfrm>
            <a:off x="4818158" y="1547325"/>
            <a:ext cx="3059700" cy="7689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72" name="Google Shape;372;p23"/>
          <p:cNvSpPr txBox="1">
            <a:spLocks noGrp="1"/>
          </p:cNvSpPr>
          <p:nvPr>
            <p:ph type="subTitle" idx="5"/>
          </p:nvPr>
        </p:nvSpPr>
        <p:spPr>
          <a:xfrm>
            <a:off x="4818158" y="2429386"/>
            <a:ext cx="3059700" cy="36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  <p:sp>
        <p:nvSpPr>
          <p:cNvPr id="373" name="Google Shape;373;p23"/>
          <p:cNvSpPr/>
          <p:nvPr/>
        </p:nvSpPr>
        <p:spPr>
          <a:xfrm>
            <a:off x="0" y="4961525"/>
            <a:ext cx="9144000" cy="181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374" name="Google Shape;374;p23"/>
          <p:cNvSpPr/>
          <p:nvPr/>
        </p:nvSpPr>
        <p:spPr>
          <a:xfrm>
            <a:off x="6447975" y="-1206045"/>
            <a:ext cx="3441000" cy="1681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375" name="Google Shape;375;p23"/>
          <p:cNvGrpSpPr/>
          <p:nvPr/>
        </p:nvGrpSpPr>
        <p:grpSpPr>
          <a:xfrm>
            <a:off x="205192" y="4714353"/>
            <a:ext cx="843798" cy="75480"/>
            <a:chOff x="1592275" y="131175"/>
            <a:chExt cx="2297300" cy="205500"/>
          </a:xfrm>
        </p:grpSpPr>
        <p:sp>
          <p:nvSpPr>
            <p:cNvPr id="376" name="Google Shape;376;p23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77" name="Google Shape;377;p23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78" name="Google Shape;378;p23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79" name="Google Shape;379;p23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80" name="Google Shape;380;p23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  <p:sp>
        <p:nvSpPr>
          <p:cNvPr id="381" name="Google Shape;381;p23"/>
          <p:cNvSpPr/>
          <p:nvPr/>
        </p:nvSpPr>
        <p:spPr>
          <a:xfrm>
            <a:off x="0" y="0"/>
            <a:ext cx="357300" cy="2471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382" name="Google Shape;382;p23"/>
          <p:cNvGrpSpPr/>
          <p:nvPr/>
        </p:nvGrpSpPr>
        <p:grpSpPr>
          <a:xfrm rot="5400000">
            <a:off x="8523492" y="2256653"/>
            <a:ext cx="843798" cy="75480"/>
            <a:chOff x="1592275" y="131175"/>
            <a:chExt cx="2297300" cy="205500"/>
          </a:xfrm>
        </p:grpSpPr>
        <p:sp>
          <p:nvSpPr>
            <p:cNvPr id="383" name="Google Shape;383;p23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84" name="Google Shape;384;p23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85" name="Google Shape;385;p23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86" name="Google Shape;386;p23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387" name="Google Shape;387;p23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  <p:sp>
        <p:nvSpPr>
          <p:cNvPr id="388" name="Google Shape;388;p23"/>
          <p:cNvSpPr/>
          <p:nvPr/>
        </p:nvSpPr>
        <p:spPr>
          <a:xfrm>
            <a:off x="3459525" y="-1433445"/>
            <a:ext cx="3441000" cy="1681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9"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25"/>
          <p:cNvSpPr/>
          <p:nvPr/>
        </p:nvSpPr>
        <p:spPr>
          <a:xfrm>
            <a:off x="0" y="4961525"/>
            <a:ext cx="9144000" cy="181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411" name="Google Shape;411;p25"/>
          <p:cNvSpPr/>
          <p:nvPr/>
        </p:nvSpPr>
        <p:spPr>
          <a:xfrm>
            <a:off x="8430775" y="1843362"/>
            <a:ext cx="1788900" cy="27981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412" name="Google Shape;412;p25"/>
          <p:cNvGrpSpPr/>
          <p:nvPr/>
        </p:nvGrpSpPr>
        <p:grpSpPr>
          <a:xfrm>
            <a:off x="205192" y="4714353"/>
            <a:ext cx="843798" cy="75480"/>
            <a:chOff x="1592275" y="131175"/>
            <a:chExt cx="2297300" cy="205500"/>
          </a:xfrm>
        </p:grpSpPr>
        <p:sp>
          <p:nvSpPr>
            <p:cNvPr id="413" name="Google Shape;413;p25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14" name="Google Shape;414;p25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15" name="Google Shape;415;p25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16" name="Google Shape;416;p25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17" name="Google Shape;417;p25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  <p:sp>
        <p:nvSpPr>
          <p:cNvPr id="418" name="Google Shape;418;p25"/>
          <p:cNvSpPr/>
          <p:nvPr/>
        </p:nvSpPr>
        <p:spPr>
          <a:xfrm>
            <a:off x="0" y="0"/>
            <a:ext cx="759300" cy="1371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419" name="Google Shape;419;p25"/>
          <p:cNvGrpSpPr/>
          <p:nvPr/>
        </p:nvGrpSpPr>
        <p:grpSpPr>
          <a:xfrm rot="5400000">
            <a:off x="8504967" y="648053"/>
            <a:ext cx="843798" cy="75480"/>
            <a:chOff x="1592275" y="131175"/>
            <a:chExt cx="2297300" cy="205500"/>
          </a:xfrm>
        </p:grpSpPr>
        <p:sp>
          <p:nvSpPr>
            <p:cNvPr id="420" name="Google Shape;420;p25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21" name="Google Shape;421;p25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22" name="Google Shape;422;p25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23" name="Google Shape;423;p25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24" name="Google Shape;424;p25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9_1"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6"/>
          <p:cNvSpPr/>
          <p:nvPr/>
        </p:nvSpPr>
        <p:spPr>
          <a:xfrm>
            <a:off x="5829850" y="4754600"/>
            <a:ext cx="3314100" cy="388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427" name="Google Shape;427;p26"/>
          <p:cNvSpPr/>
          <p:nvPr/>
        </p:nvSpPr>
        <p:spPr>
          <a:xfrm>
            <a:off x="0" y="1599425"/>
            <a:ext cx="420900" cy="35439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428" name="Google Shape;428;p26"/>
          <p:cNvSpPr/>
          <p:nvPr/>
        </p:nvSpPr>
        <p:spPr>
          <a:xfrm>
            <a:off x="0" y="0"/>
            <a:ext cx="9144000" cy="181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429" name="Google Shape;429;p26"/>
          <p:cNvGrpSpPr/>
          <p:nvPr/>
        </p:nvGrpSpPr>
        <p:grpSpPr>
          <a:xfrm>
            <a:off x="8097342" y="369553"/>
            <a:ext cx="843798" cy="75480"/>
            <a:chOff x="1592275" y="131175"/>
            <a:chExt cx="2297300" cy="205500"/>
          </a:xfrm>
        </p:grpSpPr>
        <p:sp>
          <p:nvSpPr>
            <p:cNvPr id="430" name="Google Shape;430;p26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31" name="Google Shape;431;p26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32" name="Google Shape;432;p26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33" name="Google Shape;433;p26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34" name="Google Shape;434;p26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  <p:grpSp>
        <p:nvGrpSpPr>
          <p:cNvPr id="435" name="Google Shape;435;p26"/>
          <p:cNvGrpSpPr/>
          <p:nvPr/>
        </p:nvGrpSpPr>
        <p:grpSpPr>
          <a:xfrm rot="5400000">
            <a:off x="8481517" y="4135728"/>
            <a:ext cx="843798" cy="75480"/>
            <a:chOff x="1592275" y="131175"/>
            <a:chExt cx="2297300" cy="205500"/>
          </a:xfrm>
        </p:grpSpPr>
        <p:sp>
          <p:nvSpPr>
            <p:cNvPr id="436" name="Google Shape;436;p26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37" name="Google Shape;437;p26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38" name="Google Shape;438;p26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39" name="Google Shape;439;p26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40" name="Google Shape;440;p26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Varela"/>
              <a:buNone/>
              <a:defRPr sz="3000" b="1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Varela"/>
              <a:buNone/>
              <a:defRPr sz="3000" b="1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Varela"/>
              <a:buNone/>
              <a:defRPr sz="3000" b="1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Varela"/>
              <a:buNone/>
              <a:defRPr sz="3000" b="1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Varela"/>
              <a:buNone/>
              <a:defRPr sz="3000" b="1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Varela"/>
              <a:buNone/>
              <a:defRPr sz="3000" b="1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Varela"/>
              <a:buNone/>
              <a:defRPr sz="3000" b="1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Varela"/>
              <a:buNone/>
              <a:defRPr sz="3000" b="1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Varela"/>
              <a:buNone/>
              <a:defRPr sz="3000" b="1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arela"/>
              <a:buChar char="●"/>
              <a:defRPr sz="1200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1pPr>
            <a:lvl2pPr marL="914400" lvl="1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arela"/>
              <a:buChar char="○"/>
              <a:defRPr sz="1200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2pPr>
            <a:lvl3pPr marL="1371600" lvl="2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arela"/>
              <a:buChar char="■"/>
              <a:defRPr sz="1200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3pPr>
            <a:lvl4pPr marL="1828800" lvl="3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arela"/>
              <a:buChar char="●"/>
              <a:defRPr sz="1200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4pPr>
            <a:lvl5pPr marL="2286000" lvl="4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arela"/>
              <a:buChar char="○"/>
              <a:defRPr sz="1200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5pPr>
            <a:lvl6pPr marL="2743200" lvl="5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arela"/>
              <a:buChar char="■"/>
              <a:defRPr sz="1200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6pPr>
            <a:lvl7pPr marL="3200400" lvl="6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arela"/>
              <a:buChar char="●"/>
              <a:defRPr sz="1200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7pPr>
            <a:lvl8pPr marL="3657600" lvl="7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arela"/>
              <a:buChar char="○"/>
              <a:defRPr sz="1200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8pPr>
            <a:lvl9pPr marL="4114800" lvl="8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arela"/>
              <a:buChar char="■"/>
              <a:defRPr sz="1200">
                <a:solidFill>
                  <a:schemeClr val="dk1"/>
                </a:solidFill>
                <a:latin typeface="Varela"/>
                <a:ea typeface="Varela"/>
                <a:cs typeface="Varela"/>
                <a:sym typeface="Varel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62" r:id="rId9"/>
    <p:sldLayoutId id="2147483663" r:id="rId10"/>
    <p:sldLayoutId id="2147483666" r:id="rId11"/>
    <p:sldLayoutId id="2147483669" r:id="rId12"/>
    <p:sldLayoutId id="2147483671" r:id="rId13"/>
    <p:sldLayoutId id="2147483672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30"/>
          <p:cNvSpPr/>
          <p:nvPr/>
        </p:nvSpPr>
        <p:spPr>
          <a:xfrm>
            <a:off x="6229550" y="374650"/>
            <a:ext cx="2914500" cy="4701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452" name="Google Shape;452;p30"/>
          <p:cNvSpPr/>
          <p:nvPr/>
        </p:nvSpPr>
        <p:spPr>
          <a:xfrm>
            <a:off x="5487325" y="1843362"/>
            <a:ext cx="1788900" cy="27981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453" name="Google Shape;453;p30"/>
          <p:cNvSpPr txBox="1">
            <a:spLocks noGrp="1"/>
          </p:cNvSpPr>
          <p:nvPr>
            <p:ph type="ctrTitle"/>
          </p:nvPr>
        </p:nvSpPr>
        <p:spPr>
          <a:xfrm>
            <a:off x="670864" y="1296212"/>
            <a:ext cx="4793417" cy="21830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Kentucky Association of School Councils</a:t>
            </a:r>
            <a:endParaRPr sz="3600" dirty="0"/>
          </a:p>
        </p:txBody>
      </p:sp>
      <p:pic>
        <p:nvPicPr>
          <p:cNvPr id="456" name="Google Shape;456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19000" y="6275050"/>
            <a:ext cx="5306001" cy="27435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57" name="Google Shape;457;p30"/>
          <p:cNvGrpSpPr/>
          <p:nvPr/>
        </p:nvGrpSpPr>
        <p:grpSpPr>
          <a:xfrm rot="5400000">
            <a:off x="5103167" y="912053"/>
            <a:ext cx="843798" cy="75480"/>
            <a:chOff x="1592275" y="131175"/>
            <a:chExt cx="2297300" cy="205500"/>
          </a:xfrm>
        </p:grpSpPr>
        <p:sp>
          <p:nvSpPr>
            <p:cNvPr id="458" name="Google Shape;458;p30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59" name="Google Shape;459;p30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60" name="Google Shape;460;p30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61" name="Google Shape;461;p30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62" name="Google Shape;462;p30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  <p:pic>
        <p:nvPicPr>
          <p:cNvPr id="5" name="Picture 4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9D2FA0AF-C2F5-533D-E0A6-AC7D198760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253" y="3429366"/>
            <a:ext cx="3187700" cy="96520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040D0314-B5E2-3570-AFF7-039A1E65D8E9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5"/>
          <a:srcRect t="114" b="114"/>
          <a:stretch>
            <a:fillRect/>
          </a:stretch>
        </p:blipFill>
        <p:spPr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Google Shape;567;p39"/>
          <p:cNvSpPr txBox="1">
            <a:spLocks noGrp="1"/>
          </p:cNvSpPr>
          <p:nvPr>
            <p:ph type="subTitle" idx="1"/>
          </p:nvPr>
        </p:nvSpPr>
        <p:spPr>
          <a:xfrm>
            <a:off x="1266142" y="2429386"/>
            <a:ext cx="3059700" cy="36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Members across Kentucky</a:t>
            </a:r>
            <a:endParaRPr dirty="0"/>
          </a:p>
        </p:txBody>
      </p:sp>
      <p:sp>
        <p:nvSpPr>
          <p:cNvPr id="568" name="Google Shape;568;p39"/>
          <p:cNvSpPr txBox="1">
            <a:spLocks noGrp="1"/>
          </p:cNvSpPr>
          <p:nvPr>
            <p:ph type="title"/>
          </p:nvPr>
        </p:nvSpPr>
        <p:spPr>
          <a:xfrm>
            <a:off x="1266142" y="1530975"/>
            <a:ext cx="3059700" cy="76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4400+</a:t>
            </a:r>
            <a:endParaRPr dirty="0"/>
          </a:p>
        </p:txBody>
      </p:sp>
      <p:sp>
        <p:nvSpPr>
          <p:cNvPr id="569" name="Google Shape;569;p39"/>
          <p:cNvSpPr txBox="1">
            <a:spLocks noGrp="1"/>
          </p:cNvSpPr>
          <p:nvPr>
            <p:ph type="title" idx="2"/>
          </p:nvPr>
        </p:nvSpPr>
        <p:spPr>
          <a:xfrm>
            <a:off x="3042150" y="2992554"/>
            <a:ext cx="3059700" cy="76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60+</a:t>
            </a:r>
            <a:endParaRPr dirty="0"/>
          </a:p>
        </p:txBody>
      </p:sp>
      <p:sp>
        <p:nvSpPr>
          <p:cNvPr id="570" name="Google Shape;570;p39"/>
          <p:cNvSpPr txBox="1">
            <a:spLocks noGrp="1"/>
          </p:cNvSpPr>
          <p:nvPr>
            <p:ph type="subTitle" idx="3"/>
          </p:nvPr>
        </p:nvSpPr>
        <p:spPr>
          <a:xfrm>
            <a:off x="3042150" y="3762920"/>
            <a:ext cx="3059700" cy="36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District Members</a:t>
            </a:r>
            <a:endParaRPr dirty="0"/>
          </a:p>
        </p:txBody>
      </p:sp>
      <p:sp>
        <p:nvSpPr>
          <p:cNvPr id="571" name="Google Shape;571;p39"/>
          <p:cNvSpPr txBox="1">
            <a:spLocks noGrp="1"/>
          </p:cNvSpPr>
          <p:nvPr>
            <p:ph type="title" idx="4"/>
          </p:nvPr>
        </p:nvSpPr>
        <p:spPr>
          <a:xfrm>
            <a:off x="4818158" y="1547325"/>
            <a:ext cx="3059700" cy="76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640+</a:t>
            </a:r>
            <a:endParaRPr dirty="0"/>
          </a:p>
        </p:txBody>
      </p:sp>
      <p:sp>
        <p:nvSpPr>
          <p:cNvPr id="572" name="Google Shape;572;p39"/>
          <p:cNvSpPr txBox="1">
            <a:spLocks noGrp="1"/>
          </p:cNvSpPr>
          <p:nvPr>
            <p:ph type="subTitle" idx="5"/>
          </p:nvPr>
        </p:nvSpPr>
        <p:spPr>
          <a:xfrm>
            <a:off x="4818158" y="2429386"/>
            <a:ext cx="3059700" cy="36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Schools</a:t>
            </a:r>
            <a:endParaRPr dirty="0"/>
          </a:p>
        </p:txBody>
      </p:sp>
      <p:sp>
        <p:nvSpPr>
          <p:cNvPr id="2" name="Google Shape;9894;p64">
            <a:extLst>
              <a:ext uri="{FF2B5EF4-FFF2-40B4-BE49-F238E27FC236}">
                <a16:creationId xmlns:a16="http://schemas.microsoft.com/office/drawing/2014/main" id="{1E7229A5-F880-B2FA-D1CC-C3DE619073FD}"/>
              </a:ext>
            </a:extLst>
          </p:cNvPr>
          <p:cNvSpPr/>
          <p:nvPr/>
        </p:nvSpPr>
        <p:spPr>
          <a:xfrm>
            <a:off x="3233243" y="1622489"/>
            <a:ext cx="640487" cy="563758"/>
          </a:xfrm>
          <a:custGeom>
            <a:avLst/>
            <a:gdLst/>
            <a:ahLst/>
            <a:cxnLst/>
            <a:rect l="l" t="t" r="r" b="b"/>
            <a:pathLst>
              <a:path w="10919" h="9109" extrusionOk="0">
                <a:moveTo>
                  <a:pt x="2917" y="310"/>
                </a:moveTo>
                <a:cubicBezTo>
                  <a:pt x="3119" y="310"/>
                  <a:pt x="3286" y="476"/>
                  <a:pt x="3286" y="679"/>
                </a:cubicBezTo>
                <a:lnTo>
                  <a:pt x="3286" y="1036"/>
                </a:lnTo>
                <a:cubicBezTo>
                  <a:pt x="3250" y="1322"/>
                  <a:pt x="3012" y="1560"/>
                  <a:pt x="2715" y="1560"/>
                </a:cubicBezTo>
                <a:cubicBezTo>
                  <a:pt x="2417" y="1560"/>
                  <a:pt x="2179" y="1322"/>
                  <a:pt x="2179" y="1024"/>
                </a:cubicBezTo>
                <a:lnTo>
                  <a:pt x="2179" y="679"/>
                </a:lnTo>
                <a:cubicBezTo>
                  <a:pt x="2179" y="476"/>
                  <a:pt x="2346" y="310"/>
                  <a:pt x="2560" y="310"/>
                </a:cubicBezTo>
                <a:close/>
                <a:moveTo>
                  <a:pt x="5715" y="310"/>
                </a:moveTo>
                <a:cubicBezTo>
                  <a:pt x="5917" y="310"/>
                  <a:pt x="6084" y="476"/>
                  <a:pt x="6084" y="679"/>
                </a:cubicBezTo>
                <a:lnTo>
                  <a:pt x="6084" y="1036"/>
                </a:lnTo>
                <a:cubicBezTo>
                  <a:pt x="6048" y="1322"/>
                  <a:pt x="5810" y="1560"/>
                  <a:pt x="5513" y="1560"/>
                </a:cubicBezTo>
                <a:cubicBezTo>
                  <a:pt x="5215" y="1560"/>
                  <a:pt x="4977" y="1322"/>
                  <a:pt x="4977" y="1024"/>
                </a:cubicBezTo>
                <a:lnTo>
                  <a:pt x="4977" y="679"/>
                </a:lnTo>
                <a:cubicBezTo>
                  <a:pt x="4977" y="476"/>
                  <a:pt x="5144" y="310"/>
                  <a:pt x="5358" y="310"/>
                </a:cubicBezTo>
                <a:close/>
                <a:moveTo>
                  <a:pt x="8513" y="310"/>
                </a:moveTo>
                <a:cubicBezTo>
                  <a:pt x="8715" y="310"/>
                  <a:pt x="8882" y="476"/>
                  <a:pt x="8882" y="679"/>
                </a:cubicBezTo>
                <a:lnTo>
                  <a:pt x="8882" y="1036"/>
                </a:lnTo>
                <a:cubicBezTo>
                  <a:pt x="8846" y="1322"/>
                  <a:pt x="8608" y="1560"/>
                  <a:pt x="8311" y="1560"/>
                </a:cubicBezTo>
                <a:cubicBezTo>
                  <a:pt x="8013" y="1560"/>
                  <a:pt x="7775" y="1322"/>
                  <a:pt x="7775" y="1024"/>
                </a:cubicBezTo>
                <a:lnTo>
                  <a:pt x="7775" y="679"/>
                </a:lnTo>
                <a:cubicBezTo>
                  <a:pt x="7775" y="476"/>
                  <a:pt x="7941" y="310"/>
                  <a:pt x="8156" y="310"/>
                </a:cubicBezTo>
                <a:close/>
                <a:moveTo>
                  <a:pt x="2893" y="1881"/>
                </a:moveTo>
                <a:lnTo>
                  <a:pt x="2893" y="1977"/>
                </a:lnTo>
                <a:cubicBezTo>
                  <a:pt x="2893" y="2036"/>
                  <a:pt x="2905" y="2096"/>
                  <a:pt x="2941" y="2143"/>
                </a:cubicBezTo>
                <a:lnTo>
                  <a:pt x="2715" y="2358"/>
                </a:lnTo>
                <a:lnTo>
                  <a:pt x="2691" y="2358"/>
                </a:lnTo>
                <a:lnTo>
                  <a:pt x="2465" y="2143"/>
                </a:lnTo>
                <a:cubicBezTo>
                  <a:pt x="2500" y="2096"/>
                  <a:pt x="2512" y="2036"/>
                  <a:pt x="2512" y="1977"/>
                </a:cubicBezTo>
                <a:lnTo>
                  <a:pt x="2512" y="1881"/>
                </a:lnTo>
                <a:close/>
                <a:moveTo>
                  <a:pt x="5715" y="1881"/>
                </a:moveTo>
                <a:lnTo>
                  <a:pt x="5715" y="1977"/>
                </a:lnTo>
                <a:cubicBezTo>
                  <a:pt x="5715" y="2036"/>
                  <a:pt x="5727" y="2096"/>
                  <a:pt x="5751" y="2143"/>
                </a:cubicBezTo>
                <a:lnTo>
                  <a:pt x="5536" y="2358"/>
                </a:lnTo>
                <a:lnTo>
                  <a:pt x="5501" y="2358"/>
                </a:lnTo>
                <a:lnTo>
                  <a:pt x="5274" y="2143"/>
                </a:lnTo>
                <a:cubicBezTo>
                  <a:pt x="5310" y="2096"/>
                  <a:pt x="5322" y="2036"/>
                  <a:pt x="5322" y="1977"/>
                </a:cubicBezTo>
                <a:lnTo>
                  <a:pt x="5322" y="1881"/>
                </a:lnTo>
                <a:close/>
                <a:moveTo>
                  <a:pt x="8501" y="1881"/>
                </a:moveTo>
                <a:lnTo>
                  <a:pt x="8501" y="1977"/>
                </a:lnTo>
                <a:cubicBezTo>
                  <a:pt x="8501" y="2036"/>
                  <a:pt x="8525" y="2096"/>
                  <a:pt x="8549" y="2143"/>
                </a:cubicBezTo>
                <a:lnTo>
                  <a:pt x="8334" y="2358"/>
                </a:lnTo>
                <a:lnTo>
                  <a:pt x="8299" y="2358"/>
                </a:lnTo>
                <a:lnTo>
                  <a:pt x="8072" y="2143"/>
                </a:lnTo>
                <a:cubicBezTo>
                  <a:pt x="8108" y="2096"/>
                  <a:pt x="8120" y="2036"/>
                  <a:pt x="8120" y="1977"/>
                </a:cubicBezTo>
                <a:lnTo>
                  <a:pt x="8120" y="1881"/>
                </a:lnTo>
                <a:close/>
                <a:moveTo>
                  <a:pt x="9906" y="3286"/>
                </a:moveTo>
                <a:cubicBezTo>
                  <a:pt x="10120" y="3286"/>
                  <a:pt x="10275" y="3453"/>
                  <a:pt x="10275" y="3655"/>
                </a:cubicBezTo>
                <a:lnTo>
                  <a:pt x="10275" y="4012"/>
                </a:lnTo>
                <a:cubicBezTo>
                  <a:pt x="10263" y="4298"/>
                  <a:pt x="10013" y="4536"/>
                  <a:pt x="9716" y="4536"/>
                </a:cubicBezTo>
                <a:cubicBezTo>
                  <a:pt x="9418" y="4536"/>
                  <a:pt x="9180" y="4298"/>
                  <a:pt x="9180" y="4001"/>
                </a:cubicBezTo>
                <a:lnTo>
                  <a:pt x="9180" y="3655"/>
                </a:lnTo>
                <a:cubicBezTo>
                  <a:pt x="9180" y="3453"/>
                  <a:pt x="9346" y="3286"/>
                  <a:pt x="9549" y="3286"/>
                </a:cubicBezTo>
                <a:close/>
                <a:moveTo>
                  <a:pt x="1512" y="3286"/>
                </a:moveTo>
                <a:cubicBezTo>
                  <a:pt x="1691" y="3286"/>
                  <a:pt x="1857" y="3453"/>
                  <a:pt x="1857" y="3655"/>
                </a:cubicBezTo>
                <a:lnTo>
                  <a:pt x="1857" y="4012"/>
                </a:lnTo>
                <a:cubicBezTo>
                  <a:pt x="1857" y="4310"/>
                  <a:pt x="1619" y="4548"/>
                  <a:pt x="1322" y="4548"/>
                </a:cubicBezTo>
                <a:cubicBezTo>
                  <a:pt x="1024" y="4548"/>
                  <a:pt x="786" y="4310"/>
                  <a:pt x="786" y="4012"/>
                </a:cubicBezTo>
                <a:lnTo>
                  <a:pt x="786" y="3655"/>
                </a:lnTo>
                <a:cubicBezTo>
                  <a:pt x="786" y="3453"/>
                  <a:pt x="953" y="3286"/>
                  <a:pt x="1155" y="3286"/>
                </a:cubicBezTo>
                <a:close/>
                <a:moveTo>
                  <a:pt x="4310" y="3286"/>
                </a:moveTo>
                <a:cubicBezTo>
                  <a:pt x="4489" y="3286"/>
                  <a:pt x="4655" y="3453"/>
                  <a:pt x="4655" y="3655"/>
                </a:cubicBezTo>
                <a:lnTo>
                  <a:pt x="4655" y="4012"/>
                </a:lnTo>
                <a:cubicBezTo>
                  <a:pt x="4655" y="4310"/>
                  <a:pt x="4417" y="4548"/>
                  <a:pt x="4120" y="4548"/>
                </a:cubicBezTo>
                <a:cubicBezTo>
                  <a:pt x="3822" y="4548"/>
                  <a:pt x="3584" y="4310"/>
                  <a:pt x="3584" y="4012"/>
                </a:cubicBezTo>
                <a:lnTo>
                  <a:pt x="3584" y="3655"/>
                </a:lnTo>
                <a:cubicBezTo>
                  <a:pt x="3584" y="3453"/>
                  <a:pt x="3750" y="3286"/>
                  <a:pt x="3953" y="3286"/>
                </a:cubicBezTo>
                <a:close/>
                <a:moveTo>
                  <a:pt x="7108" y="3286"/>
                </a:moveTo>
                <a:cubicBezTo>
                  <a:pt x="7287" y="3286"/>
                  <a:pt x="7453" y="3453"/>
                  <a:pt x="7453" y="3655"/>
                </a:cubicBezTo>
                <a:lnTo>
                  <a:pt x="7453" y="4012"/>
                </a:lnTo>
                <a:cubicBezTo>
                  <a:pt x="7453" y="4310"/>
                  <a:pt x="7215" y="4548"/>
                  <a:pt x="6918" y="4548"/>
                </a:cubicBezTo>
                <a:cubicBezTo>
                  <a:pt x="6620" y="4548"/>
                  <a:pt x="6382" y="4310"/>
                  <a:pt x="6382" y="4012"/>
                </a:cubicBezTo>
                <a:lnTo>
                  <a:pt x="6382" y="3655"/>
                </a:lnTo>
                <a:cubicBezTo>
                  <a:pt x="6382" y="3453"/>
                  <a:pt x="6548" y="3286"/>
                  <a:pt x="6751" y="3286"/>
                </a:cubicBezTo>
                <a:close/>
                <a:moveTo>
                  <a:pt x="1500" y="4858"/>
                </a:moveTo>
                <a:lnTo>
                  <a:pt x="1500" y="4953"/>
                </a:lnTo>
                <a:cubicBezTo>
                  <a:pt x="1500" y="5013"/>
                  <a:pt x="1512" y="5072"/>
                  <a:pt x="1548" y="5120"/>
                </a:cubicBezTo>
                <a:lnTo>
                  <a:pt x="1322" y="5334"/>
                </a:lnTo>
                <a:lnTo>
                  <a:pt x="1286" y="5334"/>
                </a:lnTo>
                <a:lnTo>
                  <a:pt x="1072" y="5120"/>
                </a:lnTo>
                <a:cubicBezTo>
                  <a:pt x="1095" y="5072"/>
                  <a:pt x="1107" y="5013"/>
                  <a:pt x="1107" y="4953"/>
                </a:cubicBezTo>
                <a:lnTo>
                  <a:pt x="1107" y="4858"/>
                </a:lnTo>
                <a:close/>
                <a:moveTo>
                  <a:pt x="4298" y="4858"/>
                </a:moveTo>
                <a:lnTo>
                  <a:pt x="4298" y="4953"/>
                </a:lnTo>
                <a:cubicBezTo>
                  <a:pt x="4298" y="5013"/>
                  <a:pt x="4310" y="5072"/>
                  <a:pt x="4334" y="5120"/>
                </a:cubicBezTo>
                <a:lnTo>
                  <a:pt x="4120" y="5334"/>
                </a:lnTo>
                <a:lnTo>
                  <a:pt x="4084" y="5334"/>
                </a:lnTo>
                <a:lnTo>
                  <a:pt x="3870" y="5120"/>
                </a:lnTo>
                <a:cubicBezTo>
                  <a:pt x="3893" y="5072"/>
                  <a:pt x="3905" y="5013"/>
                  <a:pt x="3905" y="4953"/>
                </a:cubicBezTo>
                <a:lnTo>
                  <a:pt x="3905" y="4858"/>
                </a:lnTo>
                <a:close/>
                <a:moveTo>
                  <a:pt x="7108" y="4858"/>
                </a:moveTo>
                <a:lnTo>
                  <a:pt x="7108" y="4953"/>
                </a:lnTo>
                <a:cubicBezTo>
                  <a:pt x="7108" y="5013"/>
                  <a:pt x="7120" y="5072"/>
                  <a:pt x="7156" y="5120"/>
                </a:cubicBezTo>
                <a:lnTo>
                  <a:pt x="6929" y="5334"/>
                </a:lnTo>
                <a:lnTo>
                  <a:pt x="6906" y="5334"/>
                </a:lnTo>
                <a:lnTo>
                  <a:pt x="6679" y="5120"/>
                </a:lnTo>
                <a:cubicBezTo>
                  <a:pt x="6703" y="5072"/>
                  <a:pt x="6715" y="5013"/>
                  <a:pt x="6715" y="4953"/>
                </a:cubicBezTo>
                <a:lnTo>
                  <a:pt x="6715" y="4858"/>
                </a:lnTo>
                <a:close/>
                <a:moveTo>
                  <a:pt x="9906" y="4858"/>
                </a:moveTo>
                <a:lnTo>
                  <a:pt x="9906" y="4953"/>
                </a:lnTo>
                <a:cubicBezTo>
                  <a:pt x="9906" y="5013"/>
                  <a:pt x="9918" y="5072"/>
                  <a:pt x="9954" y="5120"/>
                </a:cubicBezTo>
                <a:lnTo>
                  <a:pt x="9727" y="5334"/>
                </a:lnTo>
                <a:lnTo>
                  <a:pt x="9704" y="5334"/>
                </a:lnTo>
                <a:lnTo>
                  <a:pt x="9477" y="5120"/>
                </a:lnTo>
                <a:cubicBezTo>
                  <a:pt x="9501" y="5072"/>
                  <a:pt x="9525" y="5013"/>
                  <a:pt x="9525" y="4953"/>
                </a:cubicBezTo>
                <a:lnTo>
                  <a:pt x="9525" y="4858"/>
                </a:lnTo>
                <a:close/>
                <a:moveTo>
                  <a:pt x="2453" y="0"/>
                </a:moveTo>
                <a:cubicBezTo>
                  <a:pt x="2084" y="0"/>
                  <a:pt x="1762" y="310"/>
                  <a:pt x="1762" y="679"/>
                </a:cubicBezTo>
                <a:lnTo>
                  <a:pt x="1762" y="1036"/>
                </a:lnTo>
                <a:cubicBezTo>
                  <a:pt x="1762" y="1322"/>
                  <a:pt x="1905" y="1572"/>
                  <a:pt x="2119" y="1726"/>
                </a:cubicBezTo>
                <a:lnTo>
                  <a:pt x="2119" y="1977"/>
                </a:lnTo>
                <a:cubicBezTo>
                  <a:pt x="2119" y="1977"/>
                  <a:pt x="2119" y="1988"/>
                  <a:pt x="2107" y="1988"/>
                </a:cubicBezTo>
                <a:lnTo>
                  <a:pt x="1691" y="2203"/>
                </a:lnTo>
                <a:cubicBezTo>
                  <a:pt x="1512" y="2286"/>
                  <a:pt x="1405" y="2465"/>
                  <a:pt x="1405" y="2655"/>
                </a:cubicBezTo>
                <a:lnTo>
                  <a:pt x="1405" y="2989"/>
                </a:lnTo>
                <a:lnTo>
                  <a:pt x="1036" y="2989"/>
                </a:lnTo>
                <a:cubicBezTo>
                  <a:pt x="667" y="2989"/>
                  <a:pt x="357" y="3298"/>
                  <a:pt x="357" y="3667"/>
                </a:cubicBezTo>
                <a:lnTo>
                  <a:pt x="357" y="4024"/>
                </a:lnTo>
                <a:cubicBezTo>
                  <a:pt x="357" y="4310"/>
                  <a:pt x="488" y="4560"/>
                  <a:pt x="714" y="4715"/>
                </a:cubicBezTo>
                <a:lnTo>
                  <a:pt x="714" y="4965"/>
                </a:lnTo>
                <a:cubicBezTo>
                  <a:pt x="714" y="4965"/>
                  <a:pt x="714" y="4977"/>
                  <a:pt x="691" y="4977"/>
                </a:cubicBezTo>
                <a:lnTo>
                  <a:pt x="274" y="5191"/>
                </a:lnTo>
                <a:cubicBezTo>
                  <a:pt x="95" y="5275"/>
                  <a:pt x="0" y="5453"/>
                  <a:pt x="0" y="5656"/>
                </a:cubicBezTo>
                <a:lnTo>
                  <a:pt x="0" y="7382"/>
                </a:lnTo>
                <a:cubicBezTo>
                  <a:pt x="0" y="7513"/>
                  <a:pt x="36" y="7644"/>
                  <a:pt x="119" y="7751"/>
                </a:cubicBezTo>
                <a:lnTo>
                  <a:pt x="298" y="8013"/>
                </a:lnTo>
                <a:cubicBezTo>
                  <a:pt x="333" y="8073"/>
                  <a:pt x="357" y="8156"/>
                  <a:pt x="357" y="8227"/>
                </a:cubicBezTo>
                <a:lnTo>
                  <a:pt x="357" y="8942"/>
                </a:lnTo>
                <a:cubicBezTo>
                  <a:pt x="357" y="9025"/>
                  <a:pt x="429" y="9108"/>
                  <a:pt x="512" y="9108"/>
                </a:cubicBezTo>
                <a:cubicBezTo>
                  <a:pt x="607" y="9108"/>
                  <a:pt x="679" y="9025"/>
                  <a:pt x="679" y="8942"/>
                </a:cubicBezTo>
                <a:lnTo>
                  <a:pt x="679" y="8227"/>
                </a:lnTo>
                <a:cubicBezTo>
                  <a:pt x="679" y="8096"/>
                  <a:pt x="631" y="7953"/>
                  <a:pt x="560" y="7858"/>
                </a:cubicBezTo>
                <a:lnTo>
                  <a:pt x="381" y="7584"/>
                </a:lnTo>
                <a:cubicBezTo>
                  <a:pt x="333" y="7525"/>
                  <a:pt x="321" y="7453"/>
                  <a:pt x="321" y="7382"/>
                </a:cubicBezTo>
                <a:lnTo>
                  <a:pt x="321" y="5656"/>
                </a:lnTo>
                <a:cubicBezTo>
                  <a:pt x="321" y="5572"/>
                  <a:pt x="369" y="5513"/>
                  <a:pt x="429" y="5477"/>
                </a:cubicBezTo>
                <a:lnTo>
                  <a:pt x="714" y="5322"/>
                </a:lnTo>
                <a:lnTo>
                  <a:pt x="976" y="5596"/>
                </a:lnTo>
                <a:cubicBezTo>
                  <a:pt x="1036" y="5656"/>
                  <a:pt x="1131" y="5691"/>
                  <a:pt x="1214" y="5691"/>
                </a:cubicBezTo>
                <a:cubicBezTo>
                  <a:pt x="1310" y="5691"/>
                  <a:pt x="1381" y="5667"/>
                  <a:pt x="1453" y="5596"/>
                </a:cubicBezTo>
                <a:lnTo>
                  <a:pt x="1726" y="5322"/>
                </a:lnTo>
                <a:lnTo>
                  <a:pt x="2000" y="5477"/>
                </a:lnTo>
                <a:cubicBezTo>
                  <a:pt x="2060" y="5501"/>
                  <a:pt x="2107" y="5572"/>
                  <a:pt x="2107" y="5656"/>
                </a:cubicBezTo>
                <a:lnTo>
                  <a:pt x="2107" y="7382"/>
                </a:lnTo>
                <a:cubicBezTo>
                  <a:pt x="2107" y="7453"/>
                  <a:pt x="2096" y="7525"/>
                  <a:pt x="2048" y="7584"/>
                </a:cubicBezTo>
                <a:lnTo>
                  <a:pt x="1869" y="7858"/>
                </a:lnTo>
                <a:cubicBezTo>
                  <a:pt x="1798" y="7977"/>
                  <a:pt x="1750" y="8096"/>
                  <a:pt x="1750" y="8227"/>
                </a:cubicBezTo>
                <a:lnTo>
                  <a:pt x="1750" y="8942"/>
                </a:lnTo>
                <a:cubicBezTo>
                  <a:pt x="1750" y="9025"/>
                  <a:pt x="1822" y="9108"/>
                  <a:pt x="1917" y="9108"/>
                </a:cubicBezTo>
                <a:cubicBezTo>
                  <a:pt x="2000" y="9108"/>
                  <a:pt x="2084" y="9025"/>
                  <a:pt x="2084" y="8942"/>
                </a:cubicBezTo>
                <a:lnTo>
                  <a:pt x="2084" y="8227"/>
                </a:lnTo>
                <a:cubicBezTo>
                  <a:pt x="2084" y="8156"/>
                  <a:pt x="2096" y="8073"/>
                  <a:pt x="2143" y="8013"/>
                </a:cubicBezTo>
                <a:lnTo>
                  <a:pt x="2322" y="7751"/>
                </a:lnTo>
                <a:cubicBezTo>
                  <a:pt x="2393" y="7632"/>
                  <a:pt x="2441" y="7513"/>
                  <a:pt x="2441" y="7382"/>
                </a:cubicBezTo>
                <a:lnTo>
                  <a:pt x="2441" y="5656"/>
                </a:lnTo>
                <a:cubicBezTo>
                  <a:pt x="2441" y="5453"/>
                  <a:pt x="2334" y="5275"/>
                  <a:pt x="2155" y="5191"/>
                </a:cubicBezTo>
                <a:lnTo>
                  <a:pt x="1738" y="4977"/>
                </a:lnTo>
                <a:lnTo>
                  <a:pt x="1726" y="4965"/>
                </a:lnTo>
                <a:lnTo>
                  <a:pt x="1726" y="4703"/>
                </a:lnTo>
                <a:cubicBezTo>
                  <a:pt x="1929" y="4536"/>
                  <a:pt x="2084" y="4298"/>
                  <a:pt x="2084" y="4012"/>
                </a:cubicBezTo>
                <a:lnTo>
                  <a:pt x="2084" y="3655"/>
                </a:lnTo>
                <a:cubicBezTo>
                  <a:pt x="2084" y="3405"/>
                  <a:pt x="1929" y="3179"/>
                  <a:pt x="1726" y="3060"/>
                </a:cubicBezTo>
                <a:lnTo>
                  <a:pt x="1726" y="2643"/>
                </a:lnTo>
                <a:cubicBezTo>
                  <a:pt x="1726" y="2572"/>
                  <a:pt x="1762" y="2512"/>
                  <a:pt x="1822" y="2465"/>
                </a:cubicBezTo>
                <a:lnTo>
                  <a:pt x="2107" y="2322"/>
                </a:lnTo>
                <a:lnTo>
                  <a:pt x="2381" y="2584"/>
                </a:lnTo>
                <a:cubicBezTo>
                  <a:pt x="2441" y="2643"/>
                  <a:pt x="2524" y="2691"/>
                  <a:pt x="2619" y="2691"/>
                </a:cubicBezTo>
                <a:cubicBezTo>
                  <a:pt x="2703" y="2691"/>
                  <a:pt x="2774" y="2655"/>
                  <a:pt x="2858" y="2584"/>
                </a:cubicBezTo>
                <a:lnTo>
                  <a:pt x="3119" y="2322"/>
                </a:lnTo>
                <a:lnTo>
                  <a:pt x="3405" y="2465"/>
                </a:lnTo>
                <a:cubicBezTo>
                  <a:pt x="3465" y="2500"/>
                  <a:pt x="3512" y="2572"/>
                  <a:pt x="3512" y="2643"/>
                </a:cubicBezTo>
                <a:lnTo>
                  <a:pt x="3512" y="3060"/>
                </a:lnTo>
                <a:cubicBezTo>
                  <a:pt x="3298" y="3179"/>
                  <a:pt x="3155" y="3405"/>
                  <a:pt x="3155" y="3655"/>
                </a:cubicBezTo>
                <a:lnTo>
                  <a:pt x="3155" y="4012"/>
                </a:lnTo>
                <a:cubicBezTo>
                  <a:pt x="3155" y="4298"/>
                  <a:pt x="3286" y="4548"/>
                  <a:pt x="3512" y="4703"/>
                </a:cubicBezTo>
                <a:lnTo>
                  <a:pt x="3512" y="4953"/>
                </a:lnTo>
                <a:cubicBezTo>
                  <a:pt x="3512" y="4953"/>
                  <a:pt x="3512" y="4965"/>
                  <a:pt x="3489" y="4965"/>
                </a:cubicBezTo>
                <a:lnTo>
                  <a:pt x="3072" y="5179"/>
                </a:lnTo>
                <a:cubicBezTo>
                  <a:pt x="2893" y="5263"/>
                  <a:pt x="2798" y="5441"/>
                  <a:pt x="2798" y="5632"/>
                </a:cubicBezTo>
                <a:lnTo>
                  <a:pt x="2798" y="7358"/>
                </a:lnTo>
                <a:cubicBezTo>
                  <a:pt x="2798" y="7501"/>
                  <a:pt x="2834" y="7632"/>
                  <a:pt x="2917" y="7739"/>
                </a:cubicBezTo>
                <a:lnTo>
                  <a:pt x="3096" y="8001"/>
                </a:lnTo>
                <a:cubicBezTo>
                  <a:pt x="3131" y="8061"/>
                  <a:pt x="3155" y="8132"/>
                  <a:pt x="3155" y="8215"/>
                </a:cubicBezTo>
                <a:lnTo>
                  <a:pt x="3155" y="8930"/>
                </a:lnTo>
                <a:cubicBezTo>
                  <a:pt x="3155" y="9013"/>
                  <a:pt x="3227" y="9085"/>
                  <a:pt x="3310" y="9085"/>
                </a:cubicBezTo>
                <a:cubicBezTo>
                  <a:pt x="3405" y="9085"/>
                  <a:pt x="3477" y="9013"/>
                  <a:pt x="3477" y="8930"/>
                </a:cubicBezTo>
                <a:lnTo>
                  <a:pt x="3477" y="8215"/>
                </a:lnTo>
                <a:cubicBezTo>
                  <a:pt x="3477" y="8073"/>
                  <a:pt x="3429" y="7942"/>
                  <a:pt x="3358" y="7834"/>
                </a:cubicBezTo>
                <a:lnTo>
                  <a:pt x="3179" y="7572"/>
                </a:lnTo>
                <a:cubicBezTo>
                  <a:pt x="3131" y="7513"/>
                  <a:pt x="3119" y="7441"/>
                  <a:pt x="3119" y="7358"/>
                </a:cubicBezTo>
                <a:lnTo>
                  <a:pt x="3119" y="5632"/>
                </a:lnTo>
                <a:cubicBezTo>
                  <a:pt x="3119" y="5560"/>
                  <a:pt x="3167" y="5501"/>
                  <a:pt x="3227" y="5453"/>
                </a:cubicBezTo>
                <a:lnTo>
                  <a:pt x="3512" y="5310"/>
                </a:lnTo>
                <a:lnTo>
                  <a:pt x="3774" y="5572"/>
                </a:lnTo>
                <a:cubicBezTo>
                  <a:pt x="3834" y="5632"/>
                  <a:pt x="3929" y="5679"/>
                  <a:pt x="4012" y="5679"/>
                </a:cubicBezTo>
                <a:cubicBezTo>
                  <a:pt x="4108" y="5679"/>
                  <a:pt x="4179" y="5656"/>
                  <a:pt x="4251" y="5572"/>
                </a:cubicBezTo>
                <a:lnTo>
                  <a:pt x="4524" y="5310"/>
                </a:lnTo>
                <a:lnTo>
                  <a:pt x="4798" y="5453"/>
                </a:lnTo>
                <a:cubicBezTo>
                  <a:pt x="4858" y="5489"/>
                  <a:pt x="4905" y="5560"/>
                  <a:pt x="4905" y="5632"/>
                </a:cubicBezTo>
                <a:lnTo>
                  <a:pt x="4905" y="7358"/>
                </a:lnTo>
                <a:cubicBezTo>
                  <a:pt x="4905" y="7441"/>
                  <a:pt x="4893" y="7513"/>
                  <a:pt x="4846" y="7572"/>
                </a:cubicBezTo>
                <a:lnTo>
                  <a:pt x="4667" y="7834"/>
                </a:lnTo>
                <a:cubicBezTo>
                  <a:pt x="4596" y="7953"/>
                  <a:pt x="4548" y="8073"/>
                  <a:pt x="4548" y="8215"/>
                </a:cubicBezTo>
                <a:lnTo>
                  <a:pt x="4548" y="8930"/>
                </a:lnTo>
                <a:cubicBezTo>
                  <a:pt x="4548" y="9013"/>
                  <a:pt x="4620" y="9085"/>
                  <a:pt x="4715" y="9085"/>
                </a:cubicBezTo>
                <a:cubicBezTo>
                  <a:pt x="4798" y="9085"/>
                  <a:pt x="4882" y="9013"/>
                  <a:pt x="4882" y="8930"/>
                </a:cubicBezTo>
                <a:lnTo>
                  <a:pt x="4882" y="8215"/>
                </a:lnTo>
                <a:cubicBezTo>
                  <a:pt x="4882" y="8132"/>
                  <a:pt x="4893" y="8061"/>
                  <a:pt x="4941" y="8001"/>
                </a:cubicBezTo>
                <a:lnTo>
                  <a:pt x="5120" y="7739"/>
                </a:lnTo>
                <a:cubicBezTo>
                  <a:pt x="5191" y="7620"/>
                  <a:pt x="5239" y="7501"/>
                  <a:pt x="5239" y="7358"/>
                </a:cubicBezTo>
                <a:lnTo>
                  <a:pt x="5239" y="5632"/>
                </a:lnTo>
                <a:cubicBezTo>
                  <a:pt x="5239" y="5441"/>
                  <a:pt x="5132" y="5263"/>
                  <a:pt x="4953" y="5179"/>
                </a:cubicBezTo>
                <a:lnTo>
                  <a:pt x="4536" y="4965"/>
                </a:lnTo>
                <a:lnTo>
                  <a:pt x="4524" y="4953"/>
                </a:lnTo>
                <a:lnTo>
                  <a:pt x="4524" y="4703"/>
                </a:lnTo>
                <a:cubicBezTo>
                  <a:pt x="4727" y="4536"/>
                  <a:pt x="4882" y="4298"/>
                  <a:pt x="4882" y="4012"/>
                </a:cubicBezTo>
                <a:lnTo>
                  <a:pt x="4882" y="3655"/>
                </a:lnTo>
                <a:cubicBezTo>
                  <a:pt x="4882" y="3405"/>
                  <a:pt x="4727" y="3179"/>
                  <a:pt x="4524" y="3060"/>
                </a:cubicBezTo>
                <a:lnTo>
                  <a:pt x="4524" y="2643"/>
                </a:lnTo>
                <a:cubicBezTo>
                  <a:pt x="4524" y="2572"/>
                  <a:pt x="4560" y="2512"/>
                  <a:pt x="4620" y="2465"/>
                </a:cubicBezTo>
                <a:lnTo>
                  <a:pt x="4905" y="2322"/>
                </a:lnTo>
                <a:lnTo>
                  <a:pt x="5179" y="2584"/>
                </a:lnTo>
                <a:cubicBezTo>
                  <a:pt x="5239" y="2643"/>
                  <a:pt x="5322" y="2691"/>
                  <a:pt x="5417" y="2691"/>
                </a:cubicBezTo>
                <a:cubicBezTo>
                  <a:pt x="5501" y="2691"/>
                  <a:pt x="5572" y="2655"/>
                  <a:pt x="5655" y="2584"/>
                </a:cubicBezTo>
                <a:lnTo>
                  <a:pt x="5917" y="2322"/>
                </a:lnTo>
                <a:lnTo>
                  <a:pt x="6203" y="2465"/>
                </a:lnTo>
                <a:cubicBezTo>
                  <a:pt x="6263" y="2500"/>
                  <a:pt x="6310" y="2572"/>
                  <a:pt x="6310" y="2643"/>
                </a:cubicBezTo>
                <a:lnTo>
                  <a:pt x="6310" y="3060"/>
                </a:lnTo>
                <a:cubicBezTo>
                  <a:pt x="6096" y="3179"/>
                  <a:pt x="5953" y="3405"/>
                  <a:pt x="5953" y="3655"/>
                </a:cubicBezTo>
                <a:lnTo>
                  <a:pt x="5953" y="4012"/>
                </a:lnTo>
                <a:cubicBezTo>
                  <a:pt x="5953" y="4298"/>
                  <a:pt x="6084" y="4548"/>
                  <a:pt x="6310" y="4703"/>
                </a:cubicBezTo>
                <a:lnTo>
                  <a:pt x="6310" y="4953"/>
                </a:lnTo>
                <a:cubicBezTo>
                  <a:pt x="6310" y="4953"/>
                  <a:pt x="6310" y="4965"/>
                  <a:pt x="6287" y="4965"/>
                </a:cubicBezTo>
                <a:lnTo>
                  <a:pt x="5870" y="5179"/>
                </a:lnTo>
                <a:cubicBezTo>
                  <a:pt x="5691" y="5263"/>
                  <a:pt x="5596" y="5441"/>
                  <a:pt x="5596" y="5632"/>
                </a:cubicBezTo>
                <a:lnTo>
                  <a:pt x="5596" y="7358"/>
                </a:lnTo>
                <a:cubicBezTo>
                  <a:pt x="5596" y="7501"/>
                  <a:pt x="5632" y="7632"/>
                  <a:pt x="5715" y="7739"/>
                </a:cubicBezTo>
                <a:lnTo>
                  <a:pt x="5894" y="8001"/>
                </a:lnTo>
                <a:cubicBezTo>
                  <a:pt x="5929" y="8061"/>
                  <a:pt x="5953" y="8132"/>
                  <a:pt x="5953" y="8215"/>
                </a:cubicBezTo>
                <a:lnTo>
                  <a:pt x="5953" y="8930"/>
                </a:lnTo>
                <a:cubicBezTo>
                  <a:pt x="5953" y="9013"/>
                  <a:pt x="6025" y="9085"/>
                  <a:pt x="6108" y="9085"/>
                </a:cubicBezTo>
                <a:cubicBezTo>
                  <a:pt x="6203" y="9085"/>
                  <a:pt x="6275" y="9013"/>
                  <a:pt x="6275" y="8930"/>
                </a:cubicBezTo>
                <a:lnTo>
                  <a:pt x="6275" y="8215"/>
                </a:lnTo>
                <a:cubicBezTo>
                  <a:pt x="6275" y="8073"/>
                  <a:pt x="6227" y="7942"/>
                  <a:pt x="6156" y="7834"/>
                </a:cubicBezTo>
                <a:lnTo>
                  <a:pt x="5977" y="7572"/>
                </a:lnTo>
                <a:cubicBezTo>
                  <a:pt x="5929" y="7513"/>
                  <a:pt x="5917" y="7441"/>
                  <a:pt x="5917" y="7358"/>
                </a:cubicBezTo>
                <a:lnTo>
                  <a:pt x="5917" y="5632"/>
                </a:lnTo>
                <a:cubicBezTo>
                  <a:pt x="5917" y="5560"/>
                  <a:pt x="5965" y="5501"/>
                  <a:pt x="6025" y="5453"/>
                </a:cubicBezTo>
                <a:lnTo>
                  <a:pt x="6310" y="5310"/>
                </a:lnTo>
                <a:lnTo>
                  <a:pt x="6572" y="5572"/>
                </a:lnTo>
                <a:cubicBezTo>
                  <a:pt x="6632" y="5632"/>
                  <a:pt x="6727" y="5679"/>
                  <a:pt x="6810" y="5679"/>
                </a:cubicBezTo>
                <a:cubicBezTo>
                  <a:pt x="6906" y="5679"/>
                  <a:pt x="6977" y="5656"/>
                  <a:pt x="7049" y="5572"/>
                </a:cubicBezTo>
                <a:lnTo>
                  <a:pt x="7322" y="5310"/>
                </a:lnTo>
                <a:lnTo>
                  <a:pt x="7596" y="5453"/>
                </a:lnTo>
                <a:cubicBezTo>
                  <a:pt x="7656" y="5489"/>
                  <a:pt x="7703" y="5560"/>
                  <a:pt x="7703" y="5632"/>
                </a:cubicBezTo>
                <a:lnTo>
                  <a:pt x="7703" y="7358"/>
                </a:lnTo>
                <a:cubicBezTo>
                  <a:pt x="7703" y="7441"/>
                  <a:pt x="7691" y="7513"/>
                  <a:pt x="7644" y="7572"/>
                </a:cubicBezTo>
                <a:lnTo>
                  <a:pt x="7465" y="7834"/>
                </a:lnTo>
                <a:cubicBezTo>
                  <a:pt x="7394" y="7953"/>
                  <a:pt x="7346" y="8073"/>
                  <a:pt x="7346" y="8215"/>
                </a:cubicBezTo>
                <a:lnTo>
                  <a:pt x="7346" y="8930"/>
                </a:lnTo>
                <a:cubicBezTo>
                  <a:pt x="7346" y="9013"/>
                  <a:pt x="7418" y="9085"/>
                  <a:pt x="7513" y="9085"/>
                </a:cubicBezTo>
                <a:cubicBezTo>
                  <a:pt x="7596" y="9085"/>
                  <a:pt x="7680" y="9013"/>
                  <a:pt x="7680" y="8930"/>
                </a:cubicBezTo>
                <a:lnTo>
                  <a:pt x="7680" y="8215"/>
                </a:lnTo>
                <a:cubicBezTo>
                  <a:pt x="7680" y="8132"/>
                  <a:pt x="7691" y="8061"/>
                  <a:pt x="7739" y="8001"/>
                </a:cubicBezTo>
                <a:lnTo>
                  <a:pt x="7918" y="7739"/>
                </a:lnTo>
                <a:cubicBezTo>
                  <a:pt x="7989" y="7620"/>
                  <a:pt x="8037" y="7501"/>
                  <a:pt x="8037" y="7358"/>
                </a:cubicBezTo>
                <a:lnTo>
                  <a:pt x="8037" y="5632"/>
                </a:lnTo>
                <a:cubicBezTo>
                  <a:pt x="8037" y="5441"/>
                  <a:pt x="7930" y="5263"/>
                  <a:pt x="7751" y="5179"/>
                </a:cubicBezTo>
                <a:lnTo>
                  <a:pt x="7334" y="4965"/>
                </a:lnTo>
                <a:lnTo>
                  <a:pt x="7322" y="4953"/>
                </a:lnTo>
                <a:lnTo>
                  <a:pt x="7322" y="4703"/>
                </a:lnTo>
                <a:cubicBezTo>
                  <a:pt x="7525" y="4536"/>
                  <a:pt x="7680" y="4298"/>
                  <a:pt x="7680" y="4012"/>
                </a:cubicBezTo>
                <a:lnTo>
                  <a:pt x="7680" y="3655"/>
                </a:lnTo>
                <a:cubicBezTo>
                  <a:pt x="7680" y="3405"/>
                  <a:pt x="7525" y="3179"/>
                  <a:pt x="7322" y="3060"/>
                </a:cubicBezTo>
                <a:lnTo>
                  <a:pt x="7322" y="2643"/>
                </a:lnTo>
                <a:cubicBezTo>
                  <a:pt x="7322" y="2572"/>
                  <a:pt x="7358" y="2512"/>
                  <a:pt x="7418" y="2465"/>
                </a:cubicBezTo>
                <a:lnTo>
                  <a:pt x="7703" y="2322"/>
                </a:lnTo>
                <a:lnTo>
                  <a:pt x="7977" y="2584"/>
                </a:lnTo>
                <a:cubicBezTo>
                  <a:pt x="8037" y="2643"/>
                  <a:pt x="8120" y="2691"/>
                  <a:pt x="8215" y="2691"/>
                </a:cubicBezTo>
                <a:cubicBezTo>
                  <a:pt x="8299" y="2691"/>
                  <a:pt x="8370" y="2655"/>
                  <a:pt x="8453" y="2584"/>
                </a:cubicBezTo>
                <a:lnTo>
                  <a:pt x="8715" y="2322"/>
                </a:lnTo>
                <a:lnTo>
                  <a:pt x="9001" y="2465"/>
                </a:lnTo>
                <a:cubicBezTo>
                  <a:pt x="9061" y="2500"/>
                  <a:pt x="9108" y="2572"/>
                  <a:pt x="9108" y="2643"/>
                </a:cubicBezTo>
                <a:lnTo>
                  <a:pt x="9108" y="3060"/>
                </a:lnTo>
                <a:cubicBezTo>
                  <a:pt x="8894" y="3179"/>
                  <a:pt x="8751" y="3405"/>
                  <a:pt x="8751" y="3655"/>
                </a:cubicBezTo>
                <a:lnTo>
                  <a:pt x="8751" y="4012"/>
                </a:lnTo>
                <a:cubicBezTo>
                  <a:pt x="8751" y="4298"/>
                  <a:pt x="8882" y="4548"/>
                  <a:pt x="9108" y="4703"/>
                </a:cubicBezTo>
                <a:lnTo>
                  <a:pt x="9108" y="4953"/>
                </a:lnTo>
                <a:cubicBezTo>
                  <a:pt x="9108" y="4953"/>
                  <a:pt x="9108" y="4965"/>
                  <a:pt x="9084" y="4965"/>
                </a:cubicBezTo>
                <a:lnTo>
                  <a:pt x="8668" y="5179"/>
                </a:lnTo>
                <a:cubicBezTo>
                  <a:pt x="8489" y="5263"/>
                  <a:pt x="8394" y="5441"/>
                  <a:pt x="8394" y="5632"/>
                </a:cubicBezTo>
                <a:lnTo>
                  <a:pt x="8394" y="7358"/>
                </a:lnTo>
                <a:cubicBezTo>
                  <a:pt x="8394" y="7501"/>
                  <a:pt x="8430" y="7632"/>
                  <a:pt x="8513" y="7739"/>
                </a:cubicBezTo>
                <a:lnTo>
                  <a:pt x="8692" y="8001"/>
                </a:lnTo>
                <a:cubicBezTo>
                  <a:pt x="8727" y="8061"/>
                  <a:pt x="8751" y="8132"/>
                  <a:pt x="8751" y="8215"/>
                </a:cubicBezTo>
                <a:lnTo>
                  <a:pt x="8751" y="8930"/>
                </a:lnTo>
                <a:cubicBezTo>
                  <a:pt x="8751" y="9013"/>
                  <a:pt x="8823" y="9085"/>
                  <a:pt x="8906" y="9085"/>
                </a:cubicBezTo>
                <a:cubicBezTo>
                  <a:pt x="9001" y="9085"/>
                  <a:pt x="9073" y="9013"/>
                  <a:pt x="9073" y="8930"/>
                </a:cubicBezTo>
                <a:lnTo>
                  <a:pt x="9073" y="8215"/>
                </a:lnTo>
                <a:cubicBezTo>
                  <a:pt x="9073" y="8073"/>
                  <a:pt x="9025" y="7942"/>
                  <a:pt x="8954" y="7834"/>
                </a:cubicBezTo>
                <a:lnTo>
                  <a:pt x="8775" y="7572"/>
                </a:lnTo>
                <a:cubicBezTo>
                  <a:pt x="8727" y="7513"/>
                  <a:pt x="8715" y="7441"/>
                  <a:pt x="8715" y="7358"/>
                </a:cubicBezTo>
                <a:lnTo>
                  <a:pt x="8715" y="5632"/>
                </a:lnTo>
                <a:cubicBezTo>
                  <a:pt x="8715" y="5560"/>
                  <a:pt x="8763" y="5501"/>
                  <a:pt x="8823" y="5453"/>
                </a:cubicBezTo>
                <a:lnTo>
                  <a:pt x="9108" y="5310"/>
                </a:lnTo>
                <a:lnTo>
                  <a:pt x="9370" y="5572"/>
                </a:lnTo>
                <a:cubicBezTo>
                  <a:pt x="9430" y="5632"/>
                  <a:pt x="9525" y="5679"/>
                  <a:pt x="9608" y="5679"/>
                </a:cubicBezTo>
                <a:cubicBezTo>
                  <a:pt x="9704" y="5679"/>
                  <a:pt x="9775" y="5656"/>
                  <a:pt x="9846" y="5572"/>
                </a:cubicBezTo>
                <a:lnTo>
                  <a:pt x="10120" y="5310"/>
                </a:lnTo>
                <a:lnTo>
                  <a:pt x="10394" y="5453"/>
                </a:lnTo>
                <a:cubicBezTo>
                  <a:pt x="10454" y="5489"/>
                  <a:pt x="10501" y="5560"/>
                  <a:pt x="10501" y="5632"/>
                </a:cubicBezTo>
                <a:lnTo>
                  <a:pt x="10501" y="7358"/>
                </a:lnTo>
                <a:cubicBezTo>
                  <a:pt x="10501" y="7441"/>
                  <a:pt x="10489" y="7513"/>
                  <a:pt x="10442" y="7572"/>
                </a:cubicBezTo>
                <a:lnTo>
                  <a:pt x="10263" y="7834"/>
                </a:lnTo>
                <a:cubicBezTo>
                  <a:pt x="10192" y="7953"/>
                  <a:pt x="10144" y="8073"/>
                  <a:pt x="10144" y="8215"/>
                </a:cubicBezTo>
                <a:lnTo>
                  <a:pt x="10144" y="8930"/>
                </a:lnTo>
                <a:cubicBezTo>
                  <a:pt x="10144" y="9013"/>
                  <a:pt x="10216" y="9085"/>
                  <a:pt x="10311" y="9085"/>
                </a:cubicBezTo>
                <a:cubicBezTo>
                  <a:pt x="10394" y="9085"/>
                  <a:pt x="10478" y="9013"/>
                  <a:pt x="10478" y="8930"/>
                </a:cubicBezTo>
                <a:lnTo>
                  <a:pt x="10478" y="8215"/>
                </a:lnTo>
                <a:cubicBezTo>
                  <a:pt x="10478" y="8132"/>
                  <a:pt x="10489" y="8061"/>
                  <a:pt x="10537" y="8001"/>
                </a:cubicBezTo>
                <a:lnTo>
                  <a:pt x="10716" y="7739"/>
                </a:lnTo>
                <a:cubicBezTo>
                  <a:pt x="10787" y="7620"/>
                  <a:pt x="10835" y="7501"/>
                  <a:pt x="10835" y="7358"/>
                </a:cubicBezTo>
                <a:lnTo>
                  <a:pt x="10835" y="5632"/>
                </a:lnTo>
                <a:cubicBezTo>
                  <a:pt x="10918" y="5429"/>
                  <a:pt x="10811" y="5251"/>
                  <a:pt x="10632" y="5155"/>
                </a:cubicBezTo>
                <a:lnTo>
                  <a:pt x="10216" y="4953"/>
                </a:lnTo>
                <a:lnTo>
                  <a:pt x="10204" y="4941"/>
                </a:lnTo>
                <a:lnTo>
                  <a:pt x="10204" y="4703"/>
                </a:lnTo>
                <a:cubicBezTo>
                  <a:pt x="10418" y="4536"/>
                  <a:pt x="10561" y="4298"/>
                  <a:pt x="10561" y="4012"/>
                </a:cubicBezTo>
                <a:lnTo>
                  <a:pt x="10561" y="3655"/>
                </a:lnTo>
                <a:cubicBezTo>
                  <a:pt x="10561" y="3286"/>
                  <a:pt x="10251" y="2977"/>
                  <a:pt x="9882" y="2977"/>
                </a:cubicBezTo>
                <a:lnTo>
                  <a:pt x="9501" y="2977"/>
                </a:lnTo>
                <a:lnTo>
                  <a:pt x="9501" y="2643"/>
                </a:lnTo>
                <a:cubicBezTo>
                  <a:pt x="9501" y="2453"/>
                  <a:pt x="9406" y="2274"/>
                  <a:pt x="9227" y="2179"/>
                </a:cubicBezTo>
                <a:lnTo>
                  <a:pt x="8811" y="1977"/>
                </a:lnTo>
                <a:lnTo>
                  <a:pt x="8787" y="1953"/>
                </a:lnTo>
                <a:lnTo>
                  <a:pt x="8787" y="1726"/>
                </a:lnTo>
                <a:cubicBezTo>
                  <a:pt x="9001" y="1560"/>
                  <a:pt x="9144" y="1322"/>
                  <a:pt x="9144" y="1036"/>
                </a:cubicBezTo>
                <a:lnTo>
                  <a:pt x="9144" y="679"/>
                </a:lnTo>
                <a:cubicBezTo>
                  <a:pt x="9144" y="310"/>
                  <a:pt x="8834" y="0"/>
                  <a:pt x="8465" y="0"/>
                </a:cubicBezTo>
                <a:lnTo>
                  <a:pt x="8108" y="0"/>
                </a:lnTo>
                <a:cubicBezTo>
                  <a:pt x="7739" y="0"/>
                  <a:pt x="7418" y="310"/>
                  <a:pt x="7418" y="679"/>
                </a:cubicBezTo>
                <a:lnTo>
                  <a:pt x="7418" y="1036"/>
                </a:lnTo>
                <a:cubicBezTo>
                  <a:pt x="7418" y="1322"/>
                  <a:pt x="7560" y="1572"/>
                  <a:pt x="7775" y="1726"/>
                </a:cubicBezTo>
                <a:lnTo>
                  <a:pt x="7775" y="1977"/>
                </a:lnTo>
                <a:cubicBezTo>
                  <a:pt x="7775" y="1977"/>
                  <a:pt x="7775" y="1988"/>
                  <a:pt x="7763" y="1988"/>
                </a:cubicBezTo>
                <a:lnTo>
                  <a:pt x="7346" y="2203"/>
                </a:lnTo>
                <a:cubicBezTo>
                  <a:pt x="7168" y="2286"/>
                  <a:pt x="7060" y="2465"/>
                  <a:pt x="7060" y="2655"/>
                </a:cubicBezTo>
                <a:lnTo>
                  <a:pt x="7060" y="2989"/>
                </a:lnTo>
                <a:lnTo>
                  <a:pt x="6679" y="2989"/>
                </a:lnTo>
                <a:lnTo>
                  <a:pt x="6679" y="2655"/>
                </a:lnTo>
                <a:cubicBezTo>
                  <a:pt x="6679" y="2465"/>
                  <a:pt x="6572" y="2286"/>
                  <a:pt x="6394" y="2203"/>
                </a:cubicBezTo>
                <a:lnTo>
                  <a:pt x="5977" y="1988"/>
                </a:lnTo>
                <a:lnTo>
                  <a:pt x="5965" y="1977"/>
                </a:lnTo>
                <a:lnTo>
                  <a:pt x="5965" y="1726"/>
                </a:lnTo>
                <a:cubicBezTo>
                  <a:pt x="6167" y="1560"/>
                  <a:pt x="6322" y="1322"/>
                  <a:pt x="6322" y="1036"/>
                </a:cubicBezTo>
                <a:lnTo>
                  <a:pt x="6322" y="679"/>
                </a:lnTo>
                <a:cubicBezTo>
                  <a:pt x="6322" y="310"/>
                  <a:pt x="6013" y="0"/>
                  <a:pt x="5632" y="0"/>
                </a:cubicBezTo>
                <a:lnTo>
                  <a:pt x="5274" y="0"/>
                </a:lnTo>
                <a:cubicBezTo>
                  <a:pt x="4905" y="0"/>
                  <a:pt x="4596" y="310"/>
                  <a:pt x="4596" y="679"/>
                </a:cubicBezTo>
                <a:lnTo>
                  <a:pt x="4596" y="1036"/>
                </a:lnTo>
                <a:cubicBezTo>
                  <a:pt x="4596" y="1322"/>
                  <a:pt x="4727" y="1572"/>
                  <a:pt x="4953" y="1726"/>
                </a:cubicBezTo>
                <a:lnTo>
                  <a:pt x="4953" y="1977"/>
                </a:lnTo>
                <a:cubicBezTo>
                  <a:pt x="4953" y="1977"/>
                  <a:pt x="4953" y="1988"/>
                  <a:pt x="4941" y="1988"/>
                </a:cubicBezTo>
                <a:lnTo>
                  <a:pt x="4524" y="2203"/>
                </a:lnTo>
                <a:cubicBezTo>
                  <a:pt x="4346" y="2286"/>
                  <a:pt x="4239" y="2465"/>
                  <a:pt x="4239" y="2655"/>
                </a:cubicBezTo>
                <a:lnTo>
                  <a:pt x="4239" y="2989"/>
                </a:lnTo>
                <a:lnTo>
                  <a:pt x="3846" y="2989"/>
                </a:lnTo>
                <a:lnTo>
                  <a:pt x="3846" y="2655"/>
                </a:lnTo>
                <a:cubicBezTo>
                  <a:pt x="3846" y="2465"/>
                  <a:pt x="3750" y="2286"/>
                  <a:pt x="3572" y="2203"/>
                </a:cubicBezTo>
                <a:lnTo>
                  <a:pt x="3155" y="1988"/>
                </a:lnTo>
                <a:lnTo>
                  <a:pt x="3131" y="1977"/>
                </a:lnTo>
                <a:lnTo>
                  <a:pt x="3131" y="1726"/>
                </a:lnTo>
                <a:cubicBezTo>
                  <a:pt x="3346" y="1560"/>
                  <a:pt x="3489" y="1322"/>
                  <a:pt x="3489" y="1036"/>
                </a:cubicBezTo>
                <a:lnTo>
                  <a:pt x="3489" y="679"/>
                </a:lnTo>
                <a:cubicBezTo>
                  <a:pt x="3489" y="310"/>
                  <a:pt x="3179" y="0"/>
                  <a:pt x="281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4" name="Google Shape;12136;p68">
            <a:extLst>
              <a:ext uri="{FF2B5EF4-FFF2-40B4-BE49-F238E27FC236}">
                <a16:creationId xmlns:a16="http://schemas.microsoft.com/office/drawing/2014/main" id="{C3F18C4F-2F3E-BD49-5FEA-1CB1D85C2FD4}"/>
              </a:ext>
            </a:extLst>
          </p:cNvPr>
          <p:cNvGrpSpPr/>
          <p:nvPr/>
        </p:nvGrpSpPr>
        <p:grpSpPr>
          <a:xfrm>
            <a:off x="4695840" y="3053021"/>
            <a:ext cx="662544" cy="647965"/>
            <a:chOff x="3712952" y="1970604"/>
            <a:chExt cx="354363" cy="354395"/>
          </a:xfrm>
          <a:solidFill>
            <a:schemeClr val="tx1"/>
          </a:solidFill>
        </p:grpSpPr>
        <p:sp>
          <p:nvSpPr>
            <p:cNvPr id="5" name="Google Shape;12137;p68">
              <a:extLst>
                <a:ext uri="{FF2B5EF4-FFF2-40B4-BE49-F238E27FC236}">
                  <a16:creationId xmlns:a16="http://schemas.microsoft.com/office/drawing/2014/main" id="{91F328E3-9BBD-CE58-025E-86B66147B125}"/>
                </a:ext>
              </a:extLst>
            </p:cNvPr>
            <p:cNvSpPr/>
            <p:nvPr/>
          </p:nvSpPr>
          <p:spPr>
            <a:xfrm>
              <a:off x="3868314" y="2281360"/>
              <a:ext cx="43639" cy="43639"/>
            </a:xfrm>
            <a:custGeom>
              <a:avLst/>
              <a:gdLst/>
              <a:ahLst/>
              <a:cxnLst/>
              <a:rect l="l" t="t" r="r" b="b"/>
              <a:pathLst>
                <a:path w="1371" h="1371" extrusionOk="0">
                  <a:moveTo>
                    <a:pt x="692" y="334"/>
                  </a:moveTo>
                  <a:cubicBezTo>
                    <a:pt x="882" y="334"/>
                    <a:pt x="1049" y="489"/>
                    <a:pt x="1049" y="691"/>
                  </a:cubicBezTo>
                  <a:cubicBezTo>
                    <a:pt x="1049" y="882"/>
                    <a:pt x="894" y="1049"/>
                    <a:pt x="692" y="1049"/>
                  </a:cubicBezTo>
                  <a:cubicBezTo>
                    <a:pt x="501" y="1049"/>
                    <a:pt x="334" y="882"/>
                    <a:pt x="334" y="691"/>
                  </a:cubicBezTo>
                  <a:cubicBezTo>
                    <a:pt x="334" y="489"/>
                    <a:pt x="501" y="334"/>
                    <a:pt x="692" y="334"/>
                  </a:cubicBezTo>
                  <a:close/>
                  <a:moveTo>
                    <a:pt x="692" y="1"/>
                  </a:moveTo>
                  <a:cubicBezTo>
                    <a:pt x="322" y="1"/>
                    <a:pt x="1" y="310"/>
                    <a:pt x="1" y="691"/>
                  </a:cubicBezTo>
                  <a:cubicBezTo>
                    <a:pt x="1" y="1060"/>
                    <a:pt x="322" y="1370"/>
                    <a:pt x="692" y="1370"/>
                  </a:cubicBezTo>
                  <a:cubicBezTo>
                    <a:pt x="1061" y="1370"/>
                    <a:pt x="1370" y="1060"/>
                    <a:pt x="1370" y="691"/>
                  </a:cubicBezTo>
                  <a:cubicBezTo>
                    <a:pt x="1370" y="310"/>
                    <a:pt x="1073" y="1"/>
                    <a:pt x="69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12138;p68">
              <a:extLst>
                <a:ext uri="{FF2B5EF4-FFF2-40B4-BE49-F238E27FC236}">
                  <a16:creationId xmlns:a16="http://schemas.microsoft.com/office/drawing/2014/main" id="{9EDC0975-6798-26E4-DC4F-3F8A0890BD50}"/>
                </a:ext>
              </a:extLst>
            </p:cNvPr>
            <p:cNvSpPr/>
            <p:nvPr/>
          </p:nvSpPr>
          <p:spPr>
            <a:xfrm>
              <a:off x="3940346" y="2120300"/>
              <a:ext cx="54970" cy="55002"/>
            </a:xfrm>
            <a:custGeom>
              <a:avLst/>
              <a:gdLst/>
              <a:ahLst/>
              <a:cxnLst/>
              <a:rect l="l" t="t" r="r" b="b"/>
              <a:pathLst>
                <a:path w="1727" h="1728" extrusionOk="0">
                  <a:moveTo>
                    <a:pt x="869" y="322"/>
                  </a:moveTo>
                  <a:cubicBezTo>
                    <a:pt x="1167" y="322"/>
                    <a:pt x="1405" y="572"/>
                    <a:pt x="1405" y="870"/>
                  </a:cubicBezTo>
                  <a:cubicBezTo>
                    <a:pt x="1405" y="1167"/>
                    <a:pt x="1167" y="1406"/>
                    <a:pt x="869" y="1406"/>
                  </a:cubicBezTo>
                  <a:cubicBezTo>
                    <a:pt x="572" y="1406"/>
                    <a:pt x="334" y="1167"/>
                    <a:pt x="334" y="870"/>
                  </a:cubicBezTo>
                  <a:cubicBezTo>
                    <a:pt x="334" y="572"/>
                    <a:pt x="572" y="322"/>
                    <a:pt x="869" y="322"/>
                  </a:cubicBezTo>
                  <a:close/>
                  <a:moveTo>
                    <a:pt x="869" y="1"/>
                  </a:moveTo>
                  <a:cubicBezTo>
                    <a:pt x="393" y="1"/>
                    <a:pt x="0" y="394"/>
                    <a:pt x="0" y="870"/>
                  </a:cubicBezTo>
                  <a:cubicBezTo>
                    <a:pt x="0" y="1346"/>
                    <a:pt x="393" y="1727"/>
                    <a:pt x="869" y="1727"/>
                  </a:cubicBezTo>
                  <a:cubicBezTo>
                    <a:pt x="1346" y="1727"/>
                    <a:pt x="1727" y="1346"/>
                    <a:pt x="1727" y="870"/>
                  </a:cubicBezTo>
                  <a:cubicBezTo>
                    <a:pt x="1727" y="394"/>
                    <a:pt x="1346" y="1"/>
                    <a:pt x="86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2139;p68">
              <a:extLst>
                <a:ext uri="{FF2B5EF4-FFF2-40B4-BE49-F238E27FC236}">
                  <a16:creationId xmlns:a16="http://schemas.microsoft.com/office/drawing/2014/main" id="{C4F10957-AF12-EAB1-1C90-FF905667B7E9}"/>
                </a:ext>
              </a:extLst>
            </p:cNvPr>
            <p:cNvSpPr/>
            <p:nvPr/>
          </p:nvSpPr>
          <p:spPr>
            <a:xfrm>
              <a:off x="3784952" y="2120300"/>
              <a:ext cx="54970" cy="55002"/>
            </a:xfrm>
            <a:custGeom>
              <a:avLst/>
              <a:gdLst/>
              <a:ahLst/>
              <a:cxnLst/>
              <a:rect l="l" t="t" r="r" b="b"/>
              <a:pathLst>
                <a:path w="1727" h="1728" extrusionOk="0">
                  <a:moveTo>
                    <a:pt x="870" y="322"/>
                  </a:moveTo>
                  <a:cubicBezTo>
                    <a:pt x="1167" y="322"/>
                    <a:pt x="1406" y="572"/>
                    <a:pt x="1406" y="870"/>
                  </a:cubicBezTo>
                  <a:cubicBezTo>
                    <a:pt x="1406" y="1167"/>
                    <a:pt x="1167" y="1406"/>
                    <a:pt x="870" y="1406"/>
                  </a:cubicBezTo>
                  <a:cubicBezTo>
                    <a:pt x="572" y="1406"/>
                    <a:pt x="334" y="1167"/>
                    <a:pt x="334" y="870"/>
                  </a:cubicBezTo>
                  <a:cubicBezTo>
                    <a:pt x="334" y="572"/>
                    <a:pt x="572" y="322"/>
                    <a:pt x="870" y="322"/>
                  </a:cubicBezTo>
                  <a:close/>
                  <a:moveTo>
                    <a:pt x="870" y="1"/>
                  </a:moveTo>
                  <a:cubicBezTo>
                    <a:pt x="394" y="1"/>
                    <a:pt x="1" y="394"/>
                    <a:pt x="1" y="870"/>
                  </a:cubicBezTo>
                  <a:cubicBezTo>
                    <a:pt x="1" y="1346"/>
                    <a:pt x="394" y="1727"/>
                    <a:pt x="870" y="1727"/>
                  </a:cubicBezTo>
                  <a:cubicBezTo>
                    <a:pt x="1346" y="1727"/>
                    <a:pt x="1727" y="1346"/>
                    <a:pt x="1727" y="870"/>
                  </a:cubicBezTo>
                  <a:cubicBezTo>
                    <a:pt x="1727" y="394"/>
                    <a:pt x="1346" y="1"/>
                    <a:pt x="87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12140;p68">
              <a:extLst>
                <a:ext uri="{FF2B5EF4-FFF2-40B4-BE49-F238E27FC236}">
                  <a16:creationId xmlns:a16="http://schemas.microsoft.com/office/drawing/2014/main" id="{82362D4F-A634-E692-3EF1-038145D51C03}"/>
                </a:ext>
              </a:extLst>
            </p:cNvPr>
            <p:cNvSpPr/>
            <p:nvPr/>
          </p:nvSpPr>
          <p:spPr>
            <a:xfrm>
              <a:off x="3712952" y="2281360"/>
              <a:ext cx="44371" cy="43639"/>
            </a:xfrm>
            <a:custGeom>
              <a:avLst/>
              <a:gdLst/>
              <a:ahLst/>
              <a:cxnLst/>
              <a:rect l="l" t="t" r="r" b="b"/>
              <a:pathLst>
                <a:path w="1394" h="1371" extrusionOk="0">
                  <a:moveTo>
                    <a:pt x="691" y="334"/>
                  </a:moveTo>
                  <a:cubicBezTo>
                    <a:pt x="881" y="334"/>
                    <a:pt x="1048" y="489"/>
                    <a:pt x="1048" y="691"/>
                  </a:cubicBezTo>
                  <a:cubicBezTo>
                    <a:pt x="1048" y="882"/>
                    <a:pt x="893" y="1049"/>
                    <a:pt x="691" y="1049"/>
                  </a:cubicBezTo>
                  <a:cubicBezTo>
                    <a:pt x="500" y="1049"/>
                    <a:pt x="334" y="882"/>
                    <a:pt x="334" y="691"/>
                  </a:cubicBezTo>
                  <a:cubicBezTo>
                    <a:pt x="334" y="489"/>
                    <a:pt x="500" y="334"/>
                    <a:pt x="691" y="334"/>
                  </a:cubicBezTo>
                  <a:close/>
                  <a:moveTo>
                    <a:pt x="691" y="1"/>
                  </a:moveTo>
                  <a:cubicBezTo>
                    <a:pt x="322" y="1"/>
                    <a:pt x="0" y="310"/>
                    <a:pt x="0" y="691"/>
                  </a:cubicBezTo>
                  <a:cubicBezTo>
                    <a:pt x="0" y="1060"/>
                    <a:pt x="322" y="1370"/>
                    <a:pt x="691" y="1370"/>
                  </a:cubicBezTo>
                  <a:cubicBezTo>
                    <a:pt x="1060" y="1370"/>
                    <a:pt x="1370" y="1060"/>
                    <a:pt x="1370" y="691"/>
                  </a:cubicBezTo>
                  <a:cubicBezTo>
                    <a:pt x="1393" y="310"/>
                    <a:pt x="1072" y="1"/>
                    <a:pt x="69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12141;p68">
              <a:extLst>
                <a:ext uri="{FF2B5EF4-FFF2-40B4-BE49-F238E27FC236}">
                  <a16:creationId xmlns:a16="http://schemas.microsoft.com/office/drawing/2014/main" id="{DE7E8B3B-1C44-66E4-8C3A-04DA1C25009D}"/>
                </a:ext>
              </a:extLst>
            </p:cNvPr>
            <p:cNvSpPr/>
            <p:nvPr/>
          </p:nvSpPr>
          <p:spPr>
            <a:xfrm>
              <a:off x="4023708" y="2281360"/>
              <a:ext cx="43607" cy="43639"/>
            </a:xfrm>
            <a:custGeom>
              <a:avLst/>
              <a:gdLst/>
              <a:ahLst/>
              <a:cxnLst/>
              <a:rect l="l" t="t" r="r" b="b"/>
              <a:pathLst>
                <a:path w="1370" h="1371" extrusionOk="0">
                  <a:moveTo>
                    <a:pt x="691" y="334"/>
                  </a:moveTo>
                  <a:cubicBezTo>
                    <a:pt x="882" y="334"/>
                    <a:pt x="1048" y="489"/>
                    <a:pt x="1048" y="691"/>
                  </a:cubicBezTo>
                  <a:cubicBezTo>
                    <a:pt x="1048" y="882"/>
                    <a:pt x="882" y="1049"/>
                    <a:pt x="691" y="1049"/>
                  </a:cubicBezTo>
                  <a:cubicBezTo>
                    <a:pt x="501" y="1049"/>
                    <a:pt x="334" y="882"/>
                    <a:pt x="334" y="691"/>
                  </a:cubicBezTo>
                  <a:cubicBezTo>
                    <a:pt x="334" y="489"/>
                    <a:pt x="501" y="334"/>
                    <a:pt x="691" y="334"/>
                  </a:cubicBezTo>
                  <a:close/>
                  <a:moveTo>
                    <a:pt x="691" y="1"/>
                  </a:moveTo>
                  <a:cubicBezTo>
                    <a:pt x="322" y="1"/>
                    <a:pt x="1" y="310"/>
                    <a:pt x="1" y="691"/>
                  </a:cubicBezTo>
                  <a:cubicBezTo>
                    <a:pt x="1" y="1060"/>
                    <a:pt x="322" y="1370"/>
                    <a:pt x="691" y="1370"/>
                  </a:cubicBezTo>
                  <a:cubicBezTo>
                    <a:pt x="1060" y="1370"/>
                    <a:pt x="1370" y="1060"/>
                    <a:pt x="1370" y="691"/>
                  </a:cubicBezTo>
                  <a:cubicBezTo>
                    <a:pt x="1370" y="310"/>
                    <a:pt x="1060" y="1"/>
                    <a:pt x="69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2142;p68">
              <a:extLst>
                <a:ext uri="{FF2B5EF4-FFF2-40B4-BE49-F238E27FC236}">
                  <a16:creationId xmlns:a16="http://schemas.microsoft.com/office/drawing/2014/main" id="{FE75EB26-2B2C-E89E-F52F-A7E0B9AE50AE}"/>
                </a:ext>
              </a:extLst>
            </p:cNvPr>
            <p:cNvSpPr/>
            <p:nvPr/>
          </p:nvSpPr>
          <p:spPr>
            <a:xfrm>
              <a:off x="3852049" y="1970604"/>
              <a:ext cx="76583" cy="76965"/>
            </a:xfrm>
            <a:custGeom>
              <a:avLst/>
              <a:gdLst/>
              <a:ahLst/>
              <a:cxnLst/>
              <a:rect l="l" t="t" r="r" b="b"/>
              <a:pathLst>
                <a:path w="2406" h="2418" extrusionOk="0">
                  <a:moveTo>
                    <a:pt x="1203" y="346"/>
                  </a:moveTo>
                  <a:cubicBezTo>
                    <a:pt x="1679" y="346"/>
                    <a:pt x="2084" y="751"/>
                    <a:pt x="2084" y="1227"/>
                  </a:cubicBezTo>
                  <a:cubicBezTo>
                    <a:pt x="2084" y="1703"/>
                    <a:pt x="1691" y="2096"/>
                    <a:pt x="1203" y="2096"/>
                  </a:cubicBezTo>
                  <a:cubicBezTo>
                    <a:pt x="714" y="2096"/>
                    <a:pt x="321" y="1703"/>
                    <a:pt x="321" y="1227"/>
                  </a:cubicBezTo>
                  <a:cubicBezTo>
                    <a:pt x="321" y="727"/>
                    <a:pt x="726" y="346"/>
                    <a:pt x="1203" y="346"/>
                  </a:cubicBezTo>
                  <a:close/>
                  <a:moveTo>
                    <a:pt x="1203" y="1"/>
                  </a:moveTo>
                  <a:cubicBezTo>
                    <a:pt x="536" y="1"/>
                    <a:pt x="0" y="536"/>
                    <a:pt x="0" y="1203"/>
                  </a:cubicBezTo>
                  <a:cubicBezTo>
                    <a:pt x="0" y="1882"/>
                    <a:pt x="536" y="2418"/>
                    <a:pt x="1203" y="2418"/>
                  </a:cubicBezTo>
                  <a:cubicBezTo>
                    <a:pt x="1869" y="2418"/>
                    <a:pt x="2405" y="1882"/>
                    <a:pt x="2405" y="1203"/>
                  </a:cubicBezTo>
                  <a:cubicBezTo>
                    <a:pt x="2405" y="548"/>
                    <a:pt x="1869" y="1"/>
                    <a:pt x="120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2143;p68">
              <a:extLst>
                <a:ext uri="{FF2B5EF4-FFF2-40B4-BE49-F238E27FC236}">
                  <a16:creationId xmlns:a16="http://schemas.microsoft.com/office/drawing/2014/main" id="{D2DBF977-94FA-5BDF-1090-EF7B0649C3DE}"/>
                </a:ext>
              </a:extLst>
            </p:cNvPr>
            <p:cNvSpPr/>
            <p:nvPr/>
          </p:nvSpPr>
          <p:spPr>
            <a:xfrm>
              <a:off x="3746310" y="2187016"/>
              <a:ext cx="132667" cy="88710"/>
            </a:xfrm>
            <a:custGeom>
              <a:avLst/>
              <a:gdLst/>
              <a:ahLst/>
              <a:cxnLst/>
              <a:rect l="l" t="t" r="r" b="b"/>
              <a:pathLst>
                <a:path w="4168" h="2787" extrusionOk="0">
                  <a:moveTo>
                    <a:pt x="2084" y="0"/>
                  </a:moveTo>
                  <a:cubicBezTo>
                    <a:pt x="1989" y="0"/>
                    <a:pt x="1917" y="84"/>
                    <a:pt x="1917" y="167"/>
                  </a:cubicBezTo>
                  <a:lnTo>
                    <a:pt x="1917" y="1405"/>
                  </a:lnTo>
                  <a:lnTo>
                    <a:pt x="1060" y="1405"/>
                  </a:lnTo>
                  <a:cubicBezTo>
                    <a:pt x="798" y="1405"/>
                    <a:pt x="560" y="1536"/>
                    <a:pt x="441" y="1774"/>
                  </a:cubicBezTo>
                  <a:lnTo>
                    <a:pt x="48" y="2548"/>
                  </a:lnTo>
                  <a:cubicBezTo>
                    <a:pt x="0" y="2620"/>
                    <a:pt x="24" y="2727"/>
                    <a:pt x="119" y="2774"/>
                  </a:cubicBezTo>
                  <a:cubicBezTo>
                    <a:pt x="143" y="2786"/>
                    <a:pt x="155" y="2786"/>
                    <a:pt x="191" y="2786"/>
                  </a:cubicBezTo>
                  <a:cubicBezTo>
                    <a:pt x="250" y="2786"/>
                    <a:pt x="310" y="2762"/>
                    <a:pt x="345" y="2703"/>
                  </a:cubicBezTo>
                  <a:lnTo>
                    <a:pt x="738" y="1929"/>
                  </a:lnTo>
                  <a:cubicBezTo>
                    <a:pt x="798" y="1810"/>
                    <a:pt x="917" y="1727"/>
                    <a:pt x="1060" y="1727"/>
                  </a:cubicBezTo>
                  <a:lnTo>
                    <a:pt x="3096" y="1727"/>
                  </a:lnTo>
                  <a:cubicBezTo>
                    <a:pt x="3227" y="1727"/>
                    <a:pt x="3346" y="1810"/>
                    <a:pt x="3405" y="1929"/>
                  </a:cubicBezTo>
                  <a:lnTo>
                    <a:pt x="3810" y="2703"/>
                  </a:lnTo>
                  <a:cubicBezTo>
                    <a:pt x="3846" y="2756"/>
                    <a:pt x="3902" y="2783"/>
                    <a:pt x="3968" y="2783"/>
                  </a:cubicBezTo>
                  <a:cubicBezTo>
                    <a:pt x="3989" y="2783"/>
                    <a:pt x="4013" y="2780"/>
                    <a:pt x="4036" y="2774"/>
                  </a:cubicBezTo>
                  <a:cubicBezTo>
                    <a:pt x="4132" y="2715"/>
                    <a:pt x="4167" y="2608"/>
                    <a:pt x="4120" y="2536"/>
                  </a:cubicBezTo>
                  <a:lnTo>
                    <a:pt x="3715" y="1762"/>
                  </a:lnTo>
                  <a:cubicBezTo>
                    <a:pt x="3596" y="1536"/>
                    <a:pt x="3358" y="1393"/>
                    <a:pt x="3108" y="1393"/>
                  </a:cubicBezTo>
                  <a:lnTo>
                    <a:pt x="2250" y="1393"/>
                  </a:lnTo>
                  <a:lnTo>
                    <a:pt x="2250" y="167"/>
                  </a:lnTo>
                  <a:cubicBezTo>
                    <a:pt x="2250" y="84"/>
                    <a:pt x="2167" y="0"/>
                    <a:pt x="20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144;p68">
              <a:extLst>
                <a:ext uri="{FF2B5EF4-FFF2-40B4-BE49-F238E27FC236}">
                  <a16:creationId xmlns:a16="http://schemas.microsoft.com/office/drawing/2014/main" id="{9503C5ED-646A-0D88-0898-A6896FE2E4C5}"/>
                </a:ext>
              </a:extLst>
            </p:cNvPr>
            <p:cNvSpPr/>
            <p:nvPr/>
          </p:nvSpPr>
          <p:spPr>
            <a:xfrm>
              <a:off x="3831583" y="2059664"/>
              <a:ext cx="117485" cy="54748"/>
            </a:xfrm>
            <a:custGeom>
              <a:avLst/>
              <a:gdLst/>
              <a:ahLst/>
              <a:cxnLst/>
              <a:rect l="l" t="t" r="r" b="b"/>
              <a:pathLst>
                <a:path w="3691" h="1720" extrusionOk="0">
                  <a:moveTo>
                    <a:pt x="1846" y="1"/>
                  </a:moveTo>
                  <a:cubicBezTo>
                    <a:pt x="1750" y="1"/>
                    <a:pt x="1679" y="72"/>
                    <a:pt x="1679" y="167"/>
                  </a:cubicBezTo>
                  <a:lnTo>
                    <a:pt x="1679" y="703"/>
                  </a:lnTo>
                  <a:lnTo>
                    <a:pt x="750" y="703"/>
                  </a:lnTo>
                  <a:cubicBezTo>
                    <a:pt x="560" y="703"/>
                    <a:pt x="405" y="810"/>
                    <a:pt x="310" y="965"/>
                  </a:cubicBezTo>
                  <a:lnTo>
                    <a:pt x="48" y="1477"/>
                  </a:lnTo>
                  <a:cubicBezTo>
                    <a:pt x="0" y="1548"/>
                    <a:pt x="24" y="1656"/>
                    <a:pt x="119" y="1703"/>
                  </a:cubicBezTo>
                  <a:cubicBezTo>
                    <a:pt x="140" y="1714"/>
                    <a:pt x="164" y="1719"/>
                    <a:pt x="188" y="1719"/>
                  </a:cubicBezTo>
                  <a:cubicBezTo>
                    <a:pt x="248" y="1719"/>
                    <a:pt x="312" y="1687"/>
                    <a:pt x="345" y="1620"/>
                  </a:cubicBezTo>
                  <a:lnTo>
                    <a:pt x="607" y="1120"/>
                  </a:lnTo>
                  <a:cubicBezTo>
                    <a:pt x="643" y="1060"/>
                    <a:pt x="703" y="1013"/>
                    <a:pt x="774" y="1013"/>
                  </a:cubicBezTo>
                  <a:lnTo>
                    <a:pt x="2929" y="1013"/>
                  </a:lnTo>
                  <a:cubicBezTo>
                    <a:pt x="3000" y="1013"/>
                    <a:pt x="3060" y="1060"/>
                    <a:pt x="3096" y="1120"/>
                  </a:cubicBezTo>
                  <a:lnTo>
                    <a:pt x="3358" y="1620"/>
                  </a:lnTo>
                  <a:cubicBezTo>
                    <a:pt x="3393" y="1679"/>
                    <a:pt x="3453" y="1715"/>
                    <a:pt x="3512" y="1715"/>
                  </a:cubicBezTo>
                  <a:cubicBezTo>
                    <a:pt x="3536" y="1715"/>
                    <a:pt x="3548" y="1715"/>
                    <a:pt x="3584" y="1703"/>
                  </a:cubicBezTo>
                  <a:cubicBezTo>
                    <a:pt x="3655" y="1656"/>
                    <a:pt x="3691" y="1548"/>
                    <a:pt x="3643" y="1477"/>
                  </a:cubicBezTo>
                  <a:lnTo>
                    <a:pt x="3381" y="965"/>
                  </a:lnTo>
                  <a:cubicBezTo>
                    <a:pt x="3286" y="810"/>
                    <a:pt x="3108" y="703"/>
                    <a:pt x="2929" y="703"/>
                  </a:cubicBezTo>
                  <a:lnTo>
                    <a:pt x="2012" y="703"/>
                  </a:lnTo>
                  <a:lnTo>
                    <a:pt x="2012" y="167"/>
                  </a:lnTo>
                  <a:cubicBezTo>
                    <a:pt x="2012" y="72"/>
                    <a:pt x="1929" y="1"/>
                    <a:pt x="184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2145;p68">
              <a:extLst>
                <a:ext uri="{FF2B5EF4-FFF2-40B4-BE49-F238E27FC236}">
                  <a16:creationId xmlns:a16="http://schemas.microsoft.com/office/drawing/2014/main" id="{FCAD99A5-D905-2A8B-B0B6-EED3921F6ACF}"/>
                </a:ext>
              </a:extLst>
            </p:cNvPr>
            <p:cNvSpPr/>
            <p:nvPr/>
          </p:nvSpPr>
          <p:spPr>
            <a:xfrm>
              <a:off x="3901672" y="2187016"/>
              <a:ext cx="132285" cy="88997"/>
            </a:xfrm>
            <a:custGeom>
              <a:avLst/>
              <a:gdLst/>
              <a:ahLst/>
              <a:cxnLst/>
              <a:rect l="l" t="t" r="r" b="b"/>
              <a:pathLst>
                <a:path w="4156" h="2796" extrusionOk="0">
                  <a:moveTo>
                    <a:pt x="2084" y="0"/>
                  </a:moveTo>
                  <a:cubicBezTo>
                    <a:pt x="1989" y="0"/>
                    <a:pt x="1918" y="84"/>
                    <a:pt x="1918" y="167"/>
                  </a:cubicBezTo>
                  <a:lnTo>
                    <a:pt x="1918" y="1405"/>
                  </a:lnTo>
                  <a:lnTo>
                    <a:pt x="1060" y="1405"/>
                  </a:lnTo>
                  <a:cubicBezTo>
                    <a:pt x="798" y="1405"/>
                    <a:pt x="560" y="1536"/>
                    <a:pt x="441" y="1774"/>
                  </a:cubicBezTo>
                  <a:lnTo>
                    <a:pt x="36" y="2548"/>
                  </a:lnTo>
                  <a:cubicBezTo>
                    <a:pt x="1" y="2620"/>
                    <a:pt x="25" y="2727"/>
                    <a:pt x="120" y="2774"/>
                  </a:cubicBezTo>
                  <a:cubicBezTo>
                    <a:pt x="142" y="2789"/>
                    <a:pt x="167" y="2796"/>
                    <a:pt x="192" y="2796"/>
                  </a:cubicBezTo>
                  <a:cubicBezTo>
                    <a:pt x="250" y="2796"/>
                    <a:pt x="309" y="2761"/>
                    <a:pt x="334" y="2703"/>
                  </a:cubicBezTo>
                  <a:lnTo>
                    <a:pt x="739" y="1929"/>
                  </a:lnTo>
                  <a:cubicBezTo>
                    <a:pt x="798" y="1810"/>
                    <a:pt x="918" y="1727"/>
                    <a:pt x="1060" y="1727"/>
                  </a:cubicBezTo>
                  <a:lnTo>
                    <a:pt x="3096" y="1727"/>
                  </a:lnTo>
                  <a:cubicBezTo>
                    <a:pt x="3227" y="1727"/>
                    <a:pt x="3346" y="1810"/>
                    <a:pt x="3406" y="1929"/>
                  </a:cubicBezTo>
                  <a:lnTo>
                    <a:pt x="3811" y="2703"/>
                  </a:lnTo>
                  <a:cubicBezTo>
                    <a:pt x="3835" y="2762"/>
                    <a:pt x="3894" y="2786"/>
                    <a:pt x="3954" y="2786"/>
                  </a:cubicBezTo>
                  <a:cubicBezTo>
                    <a:pt x="3989" y="2786"/>
                    <a:pt x="4001" y="2786"/>
                    <a:pt x="4037" y="2774"/>
                  </a:cubicBezTo>
                  <a:cubicBezTo>
                    <a:pt x="4120" y="2715"/>
                    <a:pt x="4156" y="2608"/>
                    <a:pt x="4120" y="2536"/>
                  </a:cubicBezTo>
                  <a:lnTo>
                    <a:pt x="3715" y="1762"/>
                  </a:lnTo>
                  <a:cubicBezTo>
                    <a:pt x="3596" y="1536"/>
                    <a:pt x="3358" y="1393"/>
                    <a:pt x="3108" y="1393"/>
                  </a:cubicBezTo>
                  <a:lnTo>
                    <a:pt x="2251" y="1393"/>
                  </a:lnTo>
                  <a:lnTo>
                    <a:pt x="2251" y="167"/>
                  </a:lnTo>
                  <a:cubicBezTo>
                    <a:pt x="2251" y="84"/>
                    <a:pt x="2168" y="0"/>
                    <a:pt x="20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" name="Google Shape;9178;p63">
            <a:extLst>
              <a:ext uri="{FF2B5EF4-FFF2-40B4-BE49-F238E27FC236}">
                <a16:creationId xmlns:a16="http://schemas.microsoft.com/office/drawing/2014/main" id="{F1F1FEAE-04B2-D393-E39F-F7BEA3733DDC}"/>
              </a:ext>
            </a:extLst>
          </p:cNvPr>
          <p:cNvGrpSpPr/>
          <p:nvPr/>
        </p:nvGrpSpPr>
        <p:grpSpPr>
          <a:xfrm>
            <a:off x="6628308" y="1642689"/>
            <a:ext cx="586307" cy="578172"/>
            <a:chOff x="2623237" y="2431047"/>
            <a:chExt cx="355024" cy="332630"/>
          </a:xfrm>
          <a:solidFill>
            <a:schemeClr val="tx1"/>
          </a:solidFill>
        </p:grpSpPr>
        <p:sp>
          <p:nvSpPr>
            <p:cNvPr id="15" name="Google Shape;9179;p63">
              <a:extLst>
                <a:ext uri="{FF2B5EF4-FFF2-40B4-BE49-F238E27FC236}">
                  <a16:creationId xmlns:a16="http://schemas.microsoft.com/office/drawing/2014/main" id="{5E8D8C17-6D6C-8309-5AB6-36CA577E5AAA}"/>
                </a:ext>
              </a:extLst>
            </p:cNvPr>
            <p:cNvSpPr/>
            <p:nvPr/>
          </p:nvSpPr>
          <p:spPr>
            <a:xfrm>
              <a:off x="2655856" y="2604370"/>
              <a:ext cx="48579" cy="64506"/>
            </a:xfrm>
            <a:custGeom>
              <a:avLst/>
              <a:gdLst/>
              <a:ahLst/>
              <a:cxnLst/>
              <a:rect l="l" t="t" r="r" b="b"/>
              <a:pathLst>
                <a:path w="1525" h="2025" extrusionOk="0">
                  <a:moveTo>
                    <a:pt x="762" y="346"/>
                  </a:moveTo>
                  <a:cubicBezTo>
                    <a:pt x="1000" y="346"/>
                    <a:pt x="1191" y="536"/>
                    <a:pt x="1191" y="774"/>
                  </a:cubicBezTo>
                  <a:lnTo>
                    <a:pt x="1191" y="1715"/>
                  </a:lnTo>
                  <a:lnTo>
                    <a:pt x="345" y="1715"/>
                  </a:lnTo>
                  <a:lnTo>
                    <a:pt x="345" y="774"/>
                  </a:lnTo>
                  <a:lnTo>
                    <a:pt x="334" y="774"/>
                  </a:lnTo>
                  <a:cubicBezTo>
                    <a:pt x="334" y="536"/>
                    <a:pt x="524" y="346"/>
                    <a:pt x="762" y="346"/>
                  </a:cubicBezTo>
                  <a:close/>
                  <a:moveTo>
                    <a:pt x="762" y="0"/>
                  </a:moveTo>
                  <a:cubicBezTo>
                    <a:pt x="345" y="0"/>
                    <a:pt x="0" y="346"/>
                    <a:pt x="0" y="762"/>
                  </a:cubicBezTo>
                  <a:lnTo>
                    <a:pt x="0" y="1858"/>
                  </a:lnTo>
                  <a:cubicBezTo>
                    <a:pt x="0" y="1953"/>
                    <a:pt x="72" y="2024"/>
                    <a:pt x="167" y="2024"/>
                  </a:cubicBezTo>
                  <a:lnTo>
                    <a:pt x="1357" y="2024"/>
                  </a:lnTo>
                  <a:cubicBezTo>
                    <a:pt x="1441" y="2024"/>
                    <a:pt x="1524" y="1953"/>
                    <a:pt x="1524" y="1858"/>
                  </a:cubicBezTo>
                  <a:lnTo>
                    <a:pt x="1524" y="762"/>
                  </a:lnTo>
                  <a:cubicBezTo>
                    <a:pt x="1524" y="346"/>
                    <a:pt x="1179" y="0"/>
                    <a:pt x="76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9180;p63">
              <a:extLst>
                <a:ext uri="{FF2B5EF4-FFF2-40B4-BE49-F238E27FC236}">
                  <a16:creationId xmlns:a16="http://schemas.microsoft.com/office/drawing/2014/main" id="{9D49F4D0-26E1-AC16-7850-442B0AB89ADF}"/>
                </a:ext>
              </a:extLst>
            </p:cNvPr>
            <p:cNvSpPr/>
            <p:nvPr/>
          </p:nvSpPr>
          <p:spPr>
            <a:xfrm>
              <a:off x="2623237" y="2431047"/>
              <a:ext cx="355024" cy="332630"/>
            </a:xfrm>
            <a:custGeom>
              <a:avLst/>
              <a:gdLst/>
              <a:ahLst/>
              <a:cxnLst/>
              <a:rect l="l" t="t" r="r" b="b"/>
              <a:pathLst>
                <a:path w="11145" h="10442" extrusionOk="0">
                  <a:moveTo>
                    <a:pt x="8692" y="2608"/>
                  </a:moveTo>
                  <a:cubicBezTo>
                    <a:pt x="8716" y="2608"/>
                    <a:pt x="8751" y="2643"/>
                    <a:pt x="8751" y="2667"/>
                  </a:cubicBezTo>
                  <a:lnTo>
                    <a:pt x="8751" y="3024"/>
                  </a:lnTo>
                  <a:cubicBezTo>
                    <a:pt x="8751" y="3060"/>
                    <a:pt x="8716" y="3084"/>
                    <a:pt x="8692" y="3084"/>
                  </a:cubicBezTo>
                  <a:lnTo>
                    <a:pt x="2453" y="3084"/>
                  </a:lnTo>
                  <a:cubicBezTo>
                    <a:pt x="2441" y="3084"/>
                    <a:pt x="2405" y="3060"/>
                    <a:pt x="2405" y="3024"/>
                  </a:cubicBezTo>
                  <a:lnTo>
                    <a:pt x="2405" y="2667"/>
                  </a:lnTo>
                  <a:cubicBezTo>
                    <a:pt x="2405" y="2643"/>
                    <a:pt x="2441" y="2608"/>
                    <a:pt x="2465" y="2608"/>
                  </a:cubicBezTo>
                  <a:close/>
                  <a:moveTo>
                    <a:pt x="8096" y="3405"/>
                  </a:moveTo>
                  <a:lnTo>
                    <a:pt x="8096" y="3834"/>
                  </a:lnTo>
                  <a:lnTo>
                    <a:pt x="7977" y="3953"/>
                  </a:lnTo>
                  <a:lnTo>
                    <a:pt x="7227" y="3953"/>
                  </a:lnTo>
                  <a:lnTo>
                    <a:pt x="7108" y="3834"/>
                  </a:lnTo>
                  <a:lnTo>
                    <a:pt x="7108" y="3405"/>
                  </a:lnTo>
                  <a:close/>
                  <a:moveTo>
                    <a:pt x="4048" y="3417"/>
                  </a:moveTo>
                  <a:lnTo>
                    <a:pt x="4048" y="3846"/>
                  </a:lnTo>
                  <a:lnTo>
                    <a:pt x="3929" y="3965"/>
                  </a:lnTo>
                  <a:lnTo>
                    <a:pt x="3179" y="3965"/>
                  </a:lnTo>
                  <a:lnTo>
                    <a:pt x="3060" y="3846"/>
                  </a:lnTo>
                  <a:lnTo>
                    <a:pt x="3060" y="3417"/>
                  </a:lnTo>
                  <a:close/>
                  <a:moveTo>
                    <a:pt x="2739" y="3417"/>
                  </a:moveTo>
                  <a:lnTo>
                    <a:pt x="2739" y="3905"/>
                  </a:lnTo>
                  <a:cubicBezTo>
                    <a:pt x="2739" y="3953"/>
                    <a:pt x="2751" y="4001"/>
                    <a:pt x="2774" y="4025"/>
                  </a:cubicBezTo>
                  <a:lnTo>
                    <a:pt x="2941" y="4191"/>
                  </a:lnTo>
                  <a:lnTo>
                    <a:pt x="2941" y="4667"/>
                  </a:lnTo>
                  <a:lnTo>
                    <a:pt x="357" y="4667"/>
                  </a:lnTo>
                  <a:lnTo>
                    <a:pt x="476" y="3453"/>
                  </a:lnTo>
                  <a:cubicBezTo>
                    <a:pt x="476" y="3429"/>
                    <a:pt x="500" y="3417"/>
                    <a:pt x="536" y="3417"/>
                  </a:cubicBezTo>
                  <a:close/>
                  <a:moveTo>
                    <a:pt x="10621" y="3417"/>
                  </a:moveTo>
                  <a:cubicBezTo>
                    <a:pt x="10656" y="3417"/>
                    <a:pt x="10668" y="3429"/>
                    <a:pt x="10680" y="3453"/>
                  </a:cubicBezTo>
                  <a:lnTo>
                    <a:pt x="10799" y="4667"/>
                  </a:lnTo>
                  <a:lnTo>
                    <a:pt x="8204" y="4667"/>
                  </a:lnTo>
                  <a:lnTo>
                    <a:pt x="8204" y="4191"/>
                  </a:lnTo>
                  <a:lnTo>
                    <a:pt x="8382" y="4025"/>
                  </a:lnTo>
                  <a:cubicBezTo>
                    <a:pt x="8406" y="4001"/>
                    <a:pt x="8418" y="3953"/>
                    <a:pt x="8418" y="3905"/>
                  </a:cubicBezTo>
                  <a:lnTo>
                    <a:pt x="8418" y="3417"/>
                  </a:lnTo>
                  <a:close/>
                  <a:moveTo>
                    <a:pt x="3834" y="4298"/>
                  </a:moveTo>
                  <a:lnTo>
                    <a:pt x="3834" y="7644"/>
                  </a:lnTo>
                  <a:lnTo>
                    <a:pt x="3286" y="7644"/>
                  </a:lnTo>
                  <a:lnTo>
                    <a:pt x="3286" y="4298"/>
                  </a:lnTo>
                  <a:close/>
                  <a:moveTo>
                    <a:pt x="7870" y="4298"/>
                  </a:moveTo>
                  <a:lnTo>
                    <a:pt x="7870" y="7644"/>
                  </a:lnTo>
                  <a:lnTo>
                    <a:pt x="7323" y="7644"/>
                  </a:lnTo>
                  <a:lnTo>
                    <a:pt x="7323" y="4298"/>
                  </a:lnTo>
                  <a:close/>
                  <a:moveTo>
                    <a:pt x="5563" y="6230"/>
                  </a:moveTo>
                  <a:cubicBezTo>
                    <a:pt x="5617" y="6230"/>
                    <a:pt x="5674" y="6245"/>
                    <a:pt x="5727" y="6275"/>
                  </a:cubicBezTo>
                  <a:lnTo>
                    <a:pt x="6013" y="6465"/>
                  </a:lnTo>
                  <a:cubicBezTo>
                    <a:pt x="6084" y="6513"/>
                    <a:pt x="6132" y="6596"/>
                    <a:pt x="6132" y="6692"/>
                  </a:cubicBezTo>
                  <a:lnTo>
                    <a:pt x="6132" y="8525"/>
                  </a:lnTo>
                  <a:lnTo>
                    <a:pt x="5013" y="8525"/>
                  </a:lnTo>
                  <a:lnTo>
                    <a:pt x="5013" y="6692"/>
                  </a:lnTo>
                  <a:cubicBezTo>
                    <a:pt x="5013" y="6596"/>
                    <a:pt x="5060" y="6513"/>
                    <a:pt x="5132" y="6465"/>
                  </a:cubicBezTo>
                  <a:lnTo>
                    <a:pt x="5418" y="6275"/>
                  </a:lnTo>
                  <a:cubicBezTo>
                    <a:pt x="5459" y="6245"/>
                    <a:pt x="5510" y="6230"/>
                    <a:pt x="5563" y="6230"/>
                  </a:cubicBezTo>
                  <a:close/>
                  <a:moveTo>
                    <a:pt x="3929" y="7989"/>
                  </a:moveTo>
                  <a:lnTo>
                    <a:pt x="4048" y="8108"/>
                  </a:lnTo>
                  <a:lnTo>
                    <a:pt x="4048" y="8537"/>
                  </a:lnTo>
                  <a:lnTo>
                    <a:pt x="3060" y="8537"/>
                  </a:lnTo>
                  <a:lnTo>
                    <a:pt x="3060" y="8108"/>
                  </a:lnTo>
                  <a:lnTo>
                    <a:pt x="3179" y="7989"/>
                  </a:lnTo>
                  <a:close/>
                  <a:moveTo>
                    <a:pt x="7954" y="7989"/>
                  </a:moveTo>
                  <a:lnTo>
                    <a:pt x="8073" y="8108"/>
                  </a:lnTo>
                  <a:lnTo>
                    <a:pt x="8073" y="8537"/>
                  </a:lnTo>
                  <a:lnTo>
                    <a:pt x="7096" y="8537"/>
                  </a:lnTo>
                  <a:lnTo>
                    <a:pt x="7096" y="8525"/>
                  </a:lnTo>
                  <a:lnTo>
                    <a:pt x="7096" y="8108"/>
                  </a:lnTo>
                  <a:lnTo>
                    <a:pt x="7215" y="7989"/>
                  </a:lnTo>
                  <a:close/>
                  <a:moveTo>
                    <a:pt x="6787" y="3429"/>
                  </a:moveTo>
                  <a:lnTo>
                    <a:pt x="6787" y="3917"/>
                  </a:lnTo>
                  <a:cubicBezTo>
                    <a:pt x="6787" y="3965"/>
                    <a:pt x="6799" y="4013"/>
                    <a:pt x="6834" y="4036"/>
                  </a:cubicBezTo>
                  <a:lnTo>
                    <a:pt x="7013" y="4215"/>
                  </a:lnTo>
                  <a:lnTo>
                    <a:pt x="7013" y="7763"/>
                  </a:lnTo>
                  <a:lnTo>
                    <a:pt x="6834" y="7942"/>
                  </a:lnTo>
                  <a:cubicBezTo>
                    <a:pt x="6799" y="7966"/>
                    <a:pt x="6787" y="8013"/>
                    <a:pt x="6787" y="8061"/>
                  </a:cubicBezTo>
                  <a:lnTo>
                    <a:pt x="6787" y="8549"/>
                  </a:lnTo>
                  <a:lnTo>
                    <a:pt x="6477" y="8525"/>
                  </a:lnTo>
                  <a:lnTo>
                    <a:pt x="6477" y="6692"/>
                  </a:lnTo>
                  <a:cubicBezTo>
                    <a:pt x="6477" y="6501"/>
                    <a:pt x="6370" y="6299"/>
                    <a:pt x="6203" y="6180"/>
                  </a:cubicBezTo>
                  <a:lnTo>
                    <a:pt x="5918" y="5989"/>
                  </a:lnTo>
                  <a:cubicBezTo>
                    <a:pt x="5816" y="5924"/>
                    <a:pt x="5703" y="5891"/>
                    <a:pt x="5589" y="5891"/>
                  </a:cubicBezTo>
                  <a:cubicBezTo>
                    <a:pt x="5474" y="5891"/>
                    <a:pt x="5358" y="5924"/>
                    <a:pt x="5251" y="5989"/>
                  </a:cubicBezTo>
                  <a:lnTo>
                    <a:pt x="4965" y="6180"/>
                  </a:lnTo>
                  <a:cubicBezTo>
                    <a:pt x="4810" y="6299"/>
                    <a:pt x="4703" y="6477"/>
                    <a:pt x="4703" y="6692"/>
                  </a:cubicBezTo>
                  <a:lnTo>
                    <a:pt x="4703" y="8525"/>
                  </a:lnTo>
                  <a:lnTo>
                    <a:pt x="4394" y="8525"/>
                  </a:lnTo>
                  <a:lnTo>
                    <a:pt x="4394" y="8025"/>
                  </a:lnTo>
                  <a:cubicBezTo>
                    <a:pt x="4394" y="7989"/>
                    <a:pt x="4370" y="7942"/>
                    <a:pt x="4346" y="7906"/>
                  </a:cubicBezTo>
                  <a:lnTo>
                    <a:pt x="4167" y="7751"/>
                  </a:lnTo>
                  <a:lnTo>
                    <a:pt x="4167" y="4203"/>
                  </a:lnTo>
                  <a:lnTo>
                    <a:pt x="4346" y="4036"/>
                  </a:lnTo>
                  <a:cubicBezTo>
                    <a:pt x="4370" y="4013"/>
                    <a:pt x="4394" y="3965"/>
                    <a:pt x="4394" y="3917"/>
                  </a:cubicBezTo>
                  <a:lnTo>
                    <a:pt x="4394" y="3429"/>
                  </a:lnTo>
                  <a:close/>
                  <a:moveTo>
                    <a:pt x="8525" y="8847"/>
                  </a:moveTo>
                  <a:lnTo>
                    <a:pt x="8525" y="9311"/>
                  </a:lnTo>
                  <a:lnTo>
                    <a:pt x="2631" y="9311"/>
                  </a:lnTo>
                  <a:lnTo>
                    <a:pt x="2631" y="8847"/>
                  </a:lnTo>
                  <a:close/>
                  <a:moveTo>
                    <a:pt x="1858" y="9632"/>
                  </a:moveTo>
                  <a:lnTo>
                    <a:pt x="1858" y="10097"/>
                  </a:lnTo>
                  <a:lnTo>
                    <a:pt x="607" y="10097"/>
                  </a:lnTo>
                  <a:lnTo>
                    <a:pt x="607" y="9632"/>
                  </a:lnTo>
                  <a:close/>
                  <a:moveTo>
                    <a:pt x="8978" y="9632"/>
                  </a:moveTo>
                  <a:lnTo>
                    <a:pt x="8978" y="10097"/>
                  </a:lnTo>
                  <a:lnTo>
                    <a:pt x="2203" y="10097"/>
                  </a:lnTo>
                  <a:lnTo>
                    <a:pt x="2203" y="9632"/>
                  </a:lnTo>
                  <a:close/>
                  <a:moveTo>
                    <a:pt x="10549" y="9632"/>
                  </a:moveTo>
                  <a:lnTo>
                    <a:pt x="10549" y="10097"/>
                  </a:lnTo>
                  <a:lnTo>
                    <a:pt x="9299" y="10097"/>
                  </a:lnTo>
                  <a:lnTo>
                    <a:pt x="9299" y="9632"/>
                  </a:lnTo>
                  <a:close/>
                  <a:moveTo>
                    <a:pt x="5566" y="0"/>
                  </a:moveTo>
                  <a:cubicBezTo>
                    <a:pt x="5531" y="0"/>
                    <a:pt x="5495" y="12"/>
                    <a:pt x="5465" y="36"/>
                  </a:cubicBezTo>
                  <a:lnTo>
                    <a:pt x="4417" y="857"/>
                  </a:lnTo>
                  <a:cubicBezTo>
                    <a:pt x="4346" y="917"/>
                    <a:pt x="4334" y="1024"/>
                    <a:pt x="4394" y="1096"/>
                  </a:cubicBezTo>
                  <a:cubicBezTo>
                    <a:pt x="4427" y="1136"/>
                    <a:pt x="4473" y="1158"/>
                    <a:pt x="4521" y="1158"/>
                  </a:cubicBezTo>
                  <a:cubicBezTo>
                    <a:pt x="4557" y="1158"/>
                    <a:pt x="4596" y="1145"/>
                    <a:pt x="4632" y="1119"/>
                  </a:cubicBezTo>
                  <a:lnTo>
                    <a:pt x="5560" y="393"/>
                  </a:lnTo>
                  <a:lnTo>
                    <a:pt x="8025" y="2298"/>
                  </a:lnTo>
                  <a:lnTo>
                    <a:pt x="3143" y="2298"/>
                  </a:lnTo>
                  <a:lnTo>
                    <a:pt x="4036" y="1596"/>
                  </a:lnTo>
                  <a:cubicBezTo>
                    <a:pt x="4108" y="1536"/>
                    <a:pt x="4120" y="1441"/>
                    <a:pt x="4060" y="1358"/>
                  </a:cubicBezTo>
                  <a:cubicBezTo>
                    <a:pt x="4026" y="1317"/>
                    <a:pt x="3977" y="1296"/>
                    <a:pt x="3928" y="1296"/>
                  </a:cubicBezTo>
                  <a:cubicBezTo>
                    <a:pt x="3891" y="1296"/>
                    <a:pt x="3853" y="1308"/>
                    <a:pt x="3822" y="1334"/>
                  </a:cubicBezTo>
                  <a:lnTo>
                    <a:pt x="2584" y="2298"/>
                  </a:lnTo>
                  <a:lnTo>
                    <a:pt x="2453" y="2298"/>
                  </a:lnTo>
                  <a:cubicBezTo>
                    <a:pt x="2250" y="2298"/>
                    <a:pt x="2072" y="2477"/>
                    <a:pt x="2072" y="2691"/>
                  </a:cubicBezTo>
                  <a:lnTo>
                    <a:pt x="2072" y="3048"/>
                  </a:lnTo>
                  <a:lnTo>
                    <a:pt x="2072" y="3108"/>
                  </a:lnTo>
                  <a:lnTo>
                    <a:pt x="524" y="3108"/>
                  </a:lnTo>
                  <a:cubicBezTo>
                    <a:pt x="322" y="3108"/>
                    <a:pt x="167" y="3251"/>
                    <a:pt x="131" y="3441"/>
                  </a:cubicBezTo>
                  <a:lnTo>
                    <a:pt x="0" y="4834"/>
                  </a:lnTo>
                  <a:cubicBezTo>
                    <a:pt x="0" y="4870"/>
                    <a:pt x="12" y="4918"/>
                    <a:pt x="48" y="4953"/>
                  </a:cubicBezTo>
                  <a:cubicBezTo>
                    <a:pt x="72" y="4977"/>
                    <a:pt x="119" y="5013"/>
                    <a:pt x="167" y="5013"/>
                  </a:cubicBezTo>
                  <a:lnTo>
                    <a:pt x="262" y="5013"/>
                  </a:lnTo>
                  <a:lnTo>
                    <a:pt x="262" y="5822"/>
                  </a:lnTo>
                  <a:cubicBezTo>
                    <a:pt x="262" y="5918"/>
                    <a:pt x="345" y="5989"/>
                    <a:pt x="429" y="5989"/>
                  </a:cubicBezTo>
                  <a:cubicBezTo>
                    <a:pt x="524" y="5989"/>
                    <a:pt x="596" y="5918"/>
                    <a:pt x="596" y="5822"/>
                  </a:cubicBezTo>
                  <a:lnTo>
                    <a:pt x="596" y="5013"/>
                  </a:lnTo>
                  <a:lnTo>
                    <a:pt x="2965" y="5013"/>
                  </a:lnTo>
                  <a:lnTo>
                    <a:pt x="2965" y="7763"/>
                  </a:lnTo>
                  <a:lnTo>
                    <a:pt x="2798" y="7930"/>
                  </a:lnTo>
                  <a:cubicBezTo>
                    <a:pt x="2762" y="7954"/>
                    <a:pt x="2751" y="8001"/>
                    <a:pt x="2751" y="8049"/>
                  </a:cubicBezTo>
                  <a:lnTo>
                    <a:pt x="2751" y="8537"/>
                  </a:lnTo>
                  <a:lnTo>
                    <a:pt x="2489" y="8537"/>
                  </a:lnTo>
                  <a:cubicBezTo>
                    <a:pt x="2393" y="8537"/>
                    <a:pt x="2322" y="8608"/>
                    <a:pt x="2322" y="8704"/>
                  </a:cubicBezTo>
                  <a:lnTo>
                    <a:pt x="2322" y="9323"/>
                  </a:lnTo>
                  <a:lnTo>
                    <a:pt x="643" y="9323"/>
                  </a:lnTo>
                  <a:lnTo>
                    <a:pt x="643" y="6584"/>
                  </a:lnTo>
                  <a:cubicBezTo>
                    <a:pt x="643" y="6501"/>
                    <a:pt x="560" y="6418"/>
                    <a:pt x="476" y="6418"/>
                  </a:cubicBezTo>
                  <a:cubicBezTo>
                    <a:pt x="381" y="6418"/>
                    <a:pt x="310" y="6501"/>
                    <a:pt x="310" y="6584"/>
                  </a:cubicBezTo>
                  <a:lnTo>
                    <a:pt x="310" y="10275"/>
                  </a:lnTo>
                  <a:cubicBezTo>
                    <a:pt x="310" y="10371"/>
                    <a:pt x="381" y="10442"/>
                    <a:pt x="476" y="10442"/>
                  </a:cubicBezTo>
                  <a:lnTo>
                    <a:pt x="10740" y="10442"/>
                  </a:lnTo>
                  <a:cubicBezTo>
                    <a:pt x="10835" y="10442"/>
                    <a:pt x="10906" y="10371"/>
                    <a:pt x="10906" y="10275"/>
                  </a:cubicBezTo>
                  <a:lnTo>
                    <a:pt x="10906" y="8347"/>
                  </a:lnTo>
                  <a:cubicBezTo>
                    <a:pt x="10906" y="8251"/>
                    <a:pt x="10835" y="8180"/>
                    <a:pt x="10740" y="8180"/>
                  </a:cubicBezTo>
                  <a:cubicBezTo>
                    <a:pt x="10656" y="8180"/>
                    <a:pt x="10585" y="8251"/>
                    <a:pt x="10585" y="8347"/>
                  </a:cubicBezTo>
                  <a:lnTo>
                    <a:pt x="10585" y="9323"/>
                  </a:lnTo>
                  <a:lnTo>
                    <a:pt x="8894" y="9323"/>
                  </a:lnTo>
                  <a:lnTo>
                    <a:pt x="8894" y="8704"/>
                  </a:lnTo>
                  <a:cubicBezTo>
                    <a:pt x="8894" y="8608"/>
                    <a:pt x="8823" y="8537"/>
                    <a:pt x="8739" y="8537"/>
                  </a:cubicBezTo>
                  <a:lnTo>
                    <a:pt x="8466" y="8537"/>
                  </a:lnTo>
                  <a:lnTo>
                    <a:pt x="8466" y="8049"/>
                  </a:lnTo>
                  <a:cubicBezTo>
                    <a:pt x="8466" y="8001"/>
                    <a:pt x="8454" y="7954"/>
                    <a:pt x="8418" y="7930"/>
                  </a:cubicBezTo>
                  <a:lnTo>
                    <a:pt x="8239" y="7763"/>
                  </a:lnTo>
                  <a:lnTo>
                    <a:pt x="8239" y="5013"/>
                  </a:lnTo>
                  <a:lnTo>
                    <a:pt x="10549" y="5013"/>
                  </a:lnTo>
                  <a:lnTo>
                    <a:pt x="10549" y="7585"/>
                  </a:lnTo>
                  <a:cubicBezTo>
                    <a:pt x="10549" y="7668"/>
                    <a:pt x="10621" y="7751"/>
                    <a:pt x="10716" y="7751"/>
                  </a:cubicBezTo>
                  <a:cubicBezTo>
                    <a:pt x="10799" y="7751"/>
                    <a:pt x="10883" y="7668"/>
                    <a:pt x="10883" y="7585"/>
                  </a:cubicBezTo>
                  <a:lnTo>
                    <a:pt x="10883" y="5013"/>
                  </a:lnTo>
                  <a:lnTo>
                    <a:pt x="10978" y="5013"/>
                  </a:lnTo>
                  <a:cubicBezTo>
                    <a:pt x="11025" y="5013"/>
                    <a:pt x="11073" y="4989"/>
                    <a:pt x="11097" y="4953"/>
                  </a:cubicBezTo>
                  <a:cubicBezTo>
                    <a:pt x="11133" y="4906"/>
                    <a:pt x="11144" y="4858"/>
                    <a:pt x="11133" y="4810"/>
                  </a:cubicBezTo>
                  <a:lnTo>
                    <a:pt x="11002" y="3429"/>
                  </a:lnTo>
                  <a:cubicBezTo>
                    <a:pt x="10978" y="3239"/>
                    <a:pt x="10811" y="3084"/>
                    <a:pt x="10609" y="3084"/>
                  </a:cubicBezTo>
                  <a:lnTo>
                    <a:pt x="9061" y="3084"/>
                  </a:lnTo>
                  <a:lnTo>
                    <a:pt x="9061" y="3024"/>
                  </a:lnTo>
                  <a:lnTo>
                    <a:pt x="9061" y="2667"/>
                  </a:lnTo>
                  <a:cubicBezTo>
                    <a:pt x="9061" y="2465"/>
                    <a:pt x="8882" y="2286"/>
                    <a:pt x="8680" y="2286"/>
                  </a:cubicBezTo>
                  <a:lnTo>
                    <a:pt x="8537" y="2286"/>
                  </a:lnTo>
                  <a:lnTo>
                    <a:pt x="5668" y="36"/>
                  </a:lnTo>
                  <a:cubicBezTo>
                    <a:pt x="5638" y="12"/>
                    <a:pt x="5602" y="0"/>
                    <a:pt x="556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9181;p63">
              <a:extLst>
                <a:ext uri="{FF2B5EF4-FFF2-40B4-BE49-F238E27FC236}">
                  <a16:creationId xmlns:a16="http://schemas.microsoft.com/office/drawing/2014/main" id="{1B8CD157-D161-5018-9362-9AE66C41EE5A}"/>
                </a:ext>
              </a:extLst>
            </p:cNvPr>
            <p:cNvSpPr/>
            <p:nvPr/>
          </p:nvSpPr>
          <p:spPr>
            <a:xfrm>
              <a:off x="2897827" y="2604753"/>
              <a:ext cx="48197" cy="64506"/>
            </a:xfrm>
            <a:custGeom>
              <a:avLst/>
              <a:gdLst/>
              <a:ahLst/>
              <a:cxnLst/>
              <a:rect l="l" t="t" r="r" b="b"/>
              <a:pathLst>
                <a:path w="1513" h="2025" extrusionOk="0">
                  <a:moveTo>
                    <a:pt x="762" y="334"/>
                  </a:moveTo>
                  <a:cubicBezTo>
                    <a:pt x="989" y="334"/>
                    <a:pt x="1191" y="524"/>
                    <a:pt x="1191" y="762"/>
                  </a:cubicBezTo>
                  <a:lnTo>
                    <a:pt x="1191" y="1703"/>
                  </a:lnTo>
                  <a:lnTo>
                    <a:pt x="334" y="1703"/>
                  </a:lnTo>
                  <a:lnTo>
                    <a:pt x="334" y="762"/>
                  </a:lnTo>
                  <a:cubicBezTo>
                    <a:pt x="334" y="524"/>
                    <a:pt x="524" y="334"/>
                    <a:pt x="762" y="334"/>
                  </a:cubicBezTo>
                  <a:close/>
                  <a:moveTo>
                    <a:pt x="750" y="0"/>
                  </a:moveTo>
                  <a:cubicBezTo>
                    <a:pt x="334" y="0"/>
                    <a:pt x="0" y="346"/>
                    <a:pt x="0" y="762"/>
                  </a:cubicBezTo>
                  <a:lnTo>
                    <a:pt x="0" y="1858"/>
                  </a:lnTo>
                  <a:cubicBezTo>
                    <a:pt x="0" y="1953"/>
                    <a:pt x="72" y="2024"/>
                    <a:pt x="155" y="2024"/>
                  </a:cubicBezTo>
                  <a:lnTo>
                    <a:pt x="1346" y="2024"/>
                  </a:lnTo>
                  <a:cubicBezTo>
                    <a:pt x="1441" y="2024"/>
                    <a:pt x="1512" y="1953"/>
                    <a:pt x="1512" y="1858"/>
                  </a:cubicBezTo>
                  <a:lnTo>
                    <a:pt x="1512" y="762"/>
                  </a:lnTo>
                  <a:cubicBezTo>
                    <a:pt x="1512" y="346"/>
                    <a:pt x="1167" y="0"/>
                    <a:pt x="75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9182;p63">
              <a:extLst>
                <a:ext uri="{FF2B5EF4-FFF2-40B4-BE49-F238E27FC236}">
                  <a16:creationId xmlns:a16="http://schemas.microsoft.com/office/drawing/2014/main" id="{DF749B43-BAA7-EB0A-6A7A-E538A79737AD}"/>
                </a:ext>
              </a:extLst>
            </p:cNvPr>
            <p:cNvSpPr/>
            <p:nvPr/>
          </p:nvSpPr>
          <p:spPr>
            <a:xfrm>
              <a:off x="2775695" y="2551650"/>
              <a:ext cx="51223" cy="51223"/>
            </a:xfrm>
            <a:custGeom>
              <a:avLst/>
              <a:gdLst/>
              <a:ahLst/>
              <a:cxnLst/>
              <a:rect l="l" t="t" r="r" b="b"/>
              <a:pathLst>
                <a:path w="1608" h="1608" extrusionOk="0">
                  <a:moveTo>
                    <a:pt x="810" y="310"/>
                  </a:moveTo>
                  <a:cubicBezTo>
                    <a:pt x="1060" y="310"/>
                    <a:pt x="1286" y="524"/>
                    <a:pt x="1286" y="786"/>
                  </a:cubicBezTo>
                  <a:cubicBezTo>
                    <a:pt x="1263" y="1060"/>
                    <a:pt x="1060" y="1262"/>
                    <a:pt x="810" y="1262"/>
                  </a:cubicBezTo>
                  <a:cubicBezTo>
                    <a:pt x="560" y="1262"/>
                    <a:pt x="334" y="1060"/>
                    <a:pt x="334" y="786"/>
                  </a:cubicBezTo>
                  <a:cubicBezTo>
                    <a:pt x="334" y="536"/>
                    <a:pt x="536" y="310"/>
                    <a:pt x="810" y="310"/>
                  </a:cubicBezTo>
                  <a:close/>
                  <a:moveTo>
                    <a:pt x="810" y="0"/>
                  </a:moveTo>
                  <a:cubicBezTo>
                    <a:pt x="358" y="0"/>
                    <a:pt x="1" y="358"/>
                    <a:pt x="1" y="810"/>
                  </a:cubicBezTo>
                  <a:cubicBezTo>
                    <a:pt x="1" y="1251"/>
                    <a:pt x="358" y="1608"/>
                    <a:pt x="810" y="1608"/>
                  </a:cubicBezTo>
                  <a:cubicBezTo>
                    <a:pt x="1251" y="1608"/>
                    <a:pt x="1608" y="1251"/>
                    <a:pt x="1608" y="810"/>
                  </a:cubicBezTo>
                  <a:cubicBezTo>
                    <a:pt x="1596" y="358"/>
                    <a:pt x="1239" y="0"/>
                    <a:pt x="8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C3E33FA-4A22-75AA-2E40-843189F9D154}"/>
              </a:ext>
            </a:extLst>
          </p:cNvPr>
          <p:cNvSpPr/>
          <p:nvPr/>
        </p:nvSpPr>
        <p:spPr>
          <a:xfrm>
            <a:off x="457200" y="694944"/>
            <a:ext cx="2331720" cy="394106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52FA32-2574-E550-771E-0E9950459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96/123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9BC2FE-30A6-F47B-13A5-60A8DFB7593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Member Schools</a:t>
            </a:r>
          </a:p>
        </p:txBody>
      </p:sp>
      <p:pic>
        <p:nvPicPr>
          <p:cNvPr id="1026" name="Picture 2" descr="Return to Home">
            <a:extLst>
              <a:ext uri="{FF2B5EF4-FFF2-40B4-BE49-F238E27FC236}">
                <a16:creationId xmlns:a16="http://schemas.microsoft.com/office/drawing/2014/main" id="{771C99C3-D6C9-0A14-EA73-82447C318721}"/>
              </a:ext>
            </a:extLst>
          </p:cNvPr>
          <p:cNvPicPr>
            <a:picLocks noGrp="1" noChangeAspect="1" noChangeArrowheads="1"/>
          </p:cNvPicPr>
          <p:nvPr>
            <p:ph type="pic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" r="2059"/>
          <a:stretch/>
        </p:blipFill>
        <p:spPr bwMode="auto">
          <a:xfrm>
            <a:off x="246888" y="1661382"/>
            <a:ext cx="3419777" cy="1719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Bevel 5">
            <a:extLst>
              <a:ext uri="{FF2B5EF4-FFF2-40B4-BE49-F238E27FC236}">
                <a16:creationId xmlns:a16="http://schemas.microsoft.com/office/drawing/2014/main" id="{4E277EDE-E637-7EE1-FBF5-D440B04A073C}"/>
              </a:ext>
            </a:extLst>
          </p:cNvPr>
          <p:cNvSpPr/>
          <p:nvPr/>
        </p:nvSpPr>
        <p:spPr>
          <a:xfrm>
            <a:off x="6336792" y="3411625"/>
            <a:ext cx="1566358" cy="1416407"/>
          </a:xfrm>
          <a:prstGeom prst="bevel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F6F6FA"/>
                </a:solidFill>
                <a:effectLst/>
                <a:uLnTx/>
                <a:uFillTx/>
                <a:latin typeface="Varela"/>
                <a:sym typeface="Varela"/>
              </a:rPr>
              <a:t>78%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048808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3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dirty="0"/>
              <a:t>We Are…</a:t>
            </a:r>
            <a:endParaRPr sz="3600" dirty="0"/>
          </a:p>
        </p:txBody>
      </p:sp>
      <p:sp>
        <p:nvSpPr>
          <p:cNvPr id="527" name="Google Shape;527;p36"/>
          <p:cNvSpPr txBox="1">
            <a:spLocks noGrp="1"/>
          </p:cNvSpPr>
          <p:nvPr>
            <p:ph type="subTitle" idx="4"/>
          </p:nvPr>
        </p:nvSpPr>
        <p:spPr>
          <a:xfrm>
            <a:off x="937625" y="1473600"/>
            <a:ext cx="2175300" cy="708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/>
              <a:t>Efficient</a:t>
            </a:r>
            <a:endParaRPr sz="2400" dirty="0"/>
          </a:p>
        </p:txBody>
      </p:sp>
      <p:sp>
        <p:nvSpPr>
          <p:cNvPr id="528" name="Google Shape;528;p36"/>
          <p:cNvSpPr txBox="1">
            <a:spLocks noGrp="1"/>
          </p:cNvSpPr>
          <p:nvPr>
            <p:ph type="subTitle" idx="5"/>
          </p:nvPr>
        </p:nvSpPr>
        <p:spPr>
          <a:xfrm>
            <a:off x="3484350" y="1473600"/>
            <a:ext cx="2175300" cy="708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/>
              <a:t>Effective</a:t>
            </a:r>
            <a:endParaRPr sz="2400" dirty="0"/>
          </a:p>
        </p:txBody>
      </p:sp>
      <p:sp>
        <p:nvSpPr>
          <p:cNvPr id="529" name="Google Shape;529;p36"/>
          <p:cNvSpPr txBox="1">
            <a:spLocks noGrp="1"/>
          </p:cNvSpPr>
          <p:nvPr>
            <p:ph type="subTitle" idx="1"/>
          </p:nvPr>
        </p:nvSpPr>
        <p:spPr>
          <a:xfrm>
            <a:off x="937625" y="2321226"/>
            <a:ext cx="2392918" cy="202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Simplify state requirements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Provide sample policies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Develop time-saving tools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Answer questions quickly</a:t>
            </a:r>
            <a:endParaRPr sz="1600" dirty="0"/>
          </a:p>
        </p:txBody>
      </p:sp>
      <p:sp>
        <p:nvSpPr>
          <p:cNvPr id="530" name="Google Shape;530;p36"/>
          <p:cNvSpPr txBox="1">
            <a:spLocks noGrp="1"/>
          </p:cNvSpPr>
          <p:nvPr>
            <p:ph type="subTitle" idx="2"/>
          </p:nvPr>
        </p:nvSpPr>
        <p:spPr>
          <a:xfrm>
            <a:off x="3484346" y="2321226"/>
            <a:ext cx="2392925" cy="202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Provide step-by-step guidance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Facilitate professional learning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Create instructional products</a:t>
            </a:r>
            <a:endParaRPr sz="1600" dirty="0"/>
          </a:p>
        </p:txBody>
      </p:sp>
      <p:sp>
        <p:nvSpPr>
          <p:cNvPr id="531" name="Google Shape;531;p36"/>
          <p:cNvSpPr txBox="1">
            <a:spLocks noGrp="1"/>
          </p:cNvSpPr>
          <p:nvPr>
            <p:ph type="subTitle" idx="3"/>
          </p:nvPr>
        </p:nvSpPr>
        <p:spPr>
          <a:xfrm>
            <a:off x="6031074" y="2321226"/>
            <a:ext cx="2392925" cy="202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Stay current on research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Align everything we provide with best practices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Provide customized support and coaching</a:t>
            </a:r>
            <a:endParaRPr sz="1600" dirty="0"/>
          </a:p>
        </p:txBody>
      </p:sp>
      <p:sp>
        <p:nvSpPr>
          <p:cNvPr id="532" name="Google Shape;532;p36"/>
          <p:cNvSpPr txBox="1">
            <a:spLocks noGrp="1"/>
          </p:cNvSpPr>
          <p:nvPr>
            <p:ph type="subTitle" idx="6"/>
          </p:nvPr>
        </p:nvSpPr>
        <p:spPr>
          <a:xfrm>
            <a:off x="6031074" y="1473600"/>
            <a:ext cx="2619150" cy="708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/>
              <a:t>Evidence Based</a:t>
            </a:r>
            <a:endParaRPr sz="2400" dirty="0"/>
          </a:p>
        </p:txBody>
      </p:sp>
      <p:pic>
        <p:nvPicPr>
          <p:cNvPr id="3" name="Picture 2" descr="A person sitting on a puzzle piece&#10;&#10;Description automatically generated">
            <a:extLst>
              <a:ext uri="{FF2B5EF4-FFF2-40B4-BE49-F238E27FC236}">
                <a16:creationId xmlns:a16="http://schemas.microsoft.com/office/drawing/2014/main" id="{5D68BBDC-3545-4C41-C0FA-45053561CC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8415" y="131409"/>
            <a:ext cx="3432122" cy="134219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46"/>
          <p:cNvSpPr txBox="1">
            <a:spLocks noGrp="1"/>
          </p:cNvSpPr>
          <p:nvPr>
            <p:ph type="title"/>
          </p:nvPr>
        </p:nvSpPr>
        <p:spPr>
          <a:xfrm>
            <a:off x="713224" y="475492"/>
            <a:ext cx="2532000" cy="60225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Our </a:t>
            </a:r>
            <a:r>
              <a:rPr lang="en" u="sng" dirty="0"/>
              <a:t>WHY</a:t>
            </a:r>
            <a:endParaRPr u="sng" dirty="0"/>
          </a:p>
        </p:txBody>
      </p:sp>
      <p:sp>
        <p:nvSpPr>
          <p:cNvPr id="661" name="Google Shape;661;p46"/>
          <p:cNvSpPr txBox="1">
            <a:spLocks noGrp="1"/>
          </p:cNvSpPr>
          <p:nvPr>
            <p:ph type="subTitle" idx="1"/>
          </p:nvPr>
        </p:nvSpPr>
        <p:spPr>
          <a:xfrm>
            <a:off x="713224" y="987552"/>
            <a:ext cx="2532000" cy="17723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/>
              <a:t>KASC believes in the unlimited potential of human beings.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/>
              <a:t>People, with support and caring, can accomplish anything. </a:t>
            </a:r>
            <a:endParaRPr sz="1800" dirty="0"/>
          </a:p>
        </p:txBody>
      </p:sp>
      <p:pic>
        <p:nvPicPr>
          <p:cNvPr id="662" name="Google Shape;662;p46"/>
          <p:cNvPicPr preferRelativeResize="0">
            <a:picLocks noGrp="1"/>
          </p:cNvPicPr>
          <p:nvPr>
            <p:ph type="pic" idx="2"/>
          </p:nvPr>
        </p:nvPicPr>
        <p:blipFill>
          <a:blip r:embed="rId3"/>
          <a:srcRect t="10723" b="10723"/>
          <a:stretch/>
        </p:blipFill>
        <p:spPr>
          <a:xfrm>
            <a:off x="5465082" y="3082827"/>
            <a:ext cx="2801101" cy="1650299"/>
          </a:xfrm>
          <a:prstGeom prst="rect">
            <a:avLst/>
          </a:prstGeom>
        </p:spPr>
      </p:pic>
      <p:pic>
        <p:nvPicPr>
          <p:cNvPr id="663" name="Google Shape;663;p46"/>
          <p:cNvPicPr preferRelativeResize="0">
            <a:picLocks noGrp="1"/>
          </p:cNvPicPr>
          <p:nvPr>
            <p:ph type="pic" idx="3"/>
          </p:nvPr>
        </p:nvPicPr>
        <p:blipFill>
          <a:blip r:embed="rId4"/>
          <a:srcRect l="10642" r="10642"/>
          <a:stretch/>
        </p:blipFill>
        <p:spPr>
          <a:xfrm>
            <a:off x="3285299" y="539500"/>
            <a:ext cx="5145477" cy="2285699"/>
          </a:xfrm>
          <a:prstGeom prst="rect">
            <a:avLst/>
          </a:prstGeom>
        </p:spPr>
      </p:pic>
      <p:pic>
        <p:nvPicPr>
          <p:cNvPr id="664" name="Google Shape;664;p46"/>
          <p:cNvPicPr preferRelativeResize="0">
            <a:picLocks noGrp="1"/>
          </p:cNvPicPr>
          <p:nvPr>
            <p:ph type="pic" idx="4"/>
          </p:nvPr>
        </p:nvPicPr>
        <p:blipFill rotWithShape="1">
          <a:blip r:embed="rId5"/>
          <a:srcRect t="2494" b="3388"/>
          <a:stretch/>
        </p:blipFill>
        <p:spPr>
          <a:xfrm>
            <a:off x="713224" y="2953703"/>
            <a:ext cx="4572008" cy="190854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" name="Google Shape;606;p43"/>
          <p:cNvSpPr txBox="1">
            <a:spLocks noGrp="1"/>
          </p:cNvSpPr>
          <p:nvPr>
            <p:ph type="title"/>
          </p:nvPr>
        </p:nvSpPr>
        <p:spPr>
          <a:xfrm>
            <a:off x="736774" y="433956"/>
            <a:ext cx="6318504" cy="1055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/>
              <a:t>KASC Membership Includes:</a:t>
            </a:r>
          </a:p>
        </p:txBody>
      </p:sp>
      <p:sp>
        <p:nvSpPr>
          <p:cNvPr id="607" name="Google Shape;607;p43"/>
          <p:cNvSpPr txBox="1">
            <a:spLocks noGrp="1"/>
          </p:cNvSpPr>
          <p:nvPr>
            <p:ph type="subTitle" idx="1"/>
          </p:nvPr>
        </p:nvSpPr>
        <p:spPr>
          <a:xfrm>
            <a:off x="736774" y="1489356"/>
            <a:ext cx="6212666" cy="269859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800" dirty="0"/>
              <a:t>Practical tools and resources focused on student achievement and improvement.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800" dirty="0"/>
              <a:t>Quick answers to questions and expert legal advice.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800" dirty="0"/>
              <a:t>Big discounts on products, training, and more.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800" dirty="0"/>
              <a:t>An inside track on new resources and requirements.</a:t>
            </a: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800" dirty="0"/>
              <a:t>A strong voice on issues facing councils and schools.</a:t>
            </a:r>
          </a:p>
        </p:txBody>
      </p:sp>
      <p:pic>
        <p:nvPicPr>
          <p:cNvPr id="613" name="Google Shape;613;p43"/>
          <p:cNvPicPr preferRelativeResize="0"/>
          <p:nvPr/>
        </p:nvPicPr>
        <p:blipFill rotWithShape="1">
          <a:blip r:embed="rId3"/>
          <a:srcRect l="25802" t="14610" r="30538"/>
          <a:stretch/>
        </p:blipFill>
        <p:spPr>
          <a:xfrm>
            <a:off x="7080764" y="347473"/>
            <a:ext cx="1832689" cy="25961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33"/>
          <p:cNvSpPr/>
          <p:nvPr/>
        </p:nvSpPr>
        <p:spPr>
          <a:xfrm rot="10800000">
            <a:off x="200" y="281400"/>
            <a:ext cx="1551900" cy="4847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494" name="Google Shape;494;p33"/>
          <p:cNvSpPr/>
          <p:nvPr/>
        </p:nvSpPr>
        <p:spPr>
          <a:xfrm rot="10800000">
            <a:off x="1543625" y="655425"/>
            <a:ext cx="1951500" cy="30021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grpSp>
        <p:nvGrpSpPr>
          <p:cNvPr id="495" name="Google Shape;495;p33"/>
          <p:cNvGrpSpPr/>
          <p:nvPr/>
        </p:nvGrpSpPr>
        <p:grpSpPr>
          <a:xfrm rot="-5400000">
            <a:off x="3035485" y="4266342"/>
            <a:ext cx="843798" cy="75480"/>
            <a:chOff x="1592275" y="131175"/>
            <a:chExt cx="2297300" cy="205500"/>
          </a:xfrm>
        </p:grpSpPr>
        <p:sp>
          <p:nvSpPr>
            <p:cNvPr id="496" name="Google Shape;496;p33"/>
            <p:cNvSpPr/>
            <p:nvPr/>
          </p:nvSpPr>
          <p:spPr>
            <a:xfrm>
              <a:off x="15922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97" name="Google Shape;497;p33"/>
            <p:cNvSpPr/>
            <p:nvPr/>
          </p:nvSpPr>
          <p:spPr>
            <a:xfrm>
              <a:off x="21152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98" name="Google Shape;498;p33"/>
            <p:cNvSpPr/>
            <p:nvPr/>
          </p:nvSpPr>
          <p:spPr>
            <a:xfrm>
              <a:off x="26381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499" name="Google Shape;499;p33"/>
            <p:cNvSpPr/>
            <p:nvPr/>
          </p:nvSpPr>
          <p:spPr>
            <a:xfrm>
              <a:off x="316112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  <p:sp>
          <p:nvSpPr>
            <p:cNvPr id="500" name="Google Shape;500;p33"/>
            <p:cNvSpPr/>
            <p:nvPr/>
          </p:nvSpPr>
          <p:spPr>
            <a:xfrm>
              <a:off x="3684075" y="131175"/>
              <a:ext cx="205500" cy="2055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Varela"/>
                <a:ea typeface="Varela"/>
                <a:cs typeface="Varela"/>
                <a:sym typeface="Varela"/>
              </a:endParaRPr>
            </a:p>
          </p:txBody>
        </p:sp>
      </p:grpSp>
      <p:sp>
        <p:nvSpPr>
          <p:cNvPr id="501" name="Google Shape;501;p33"/>
          <p:cNvSpPr txBox="1">
            <a:spLocks noGrp="1"/>
          </p:cNvSpPr>
          <p:nvPr>
            <p:ph type="title"/>
          </p:nvPr>
        </p:nvSpPr>
        <p:spPr>
          <a:xfrm>
            <a:off x="3936550" y="878850"/>
            <a:ext cx="4073594" cy="102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KASC’s Test Score Graphing Service is valuable.</a:t>
            </a:r>
            <a:endParaRPr dirty="0"/>
          </a:p>
        </p:txBody>
      </p:sp>
      <p:sp>
        <p:nvSpPr>
          <p:cNvPr id="502" name="Google Shape;502;p33"/>
          <p:cNvSpPr txBox="1">
            <a:spLocks noGrp="1"/>
          </p:cNvSpPr>
          <p:nvPr>
            <p:ph type="subTitle" idx="1"/>
          </p:nvPr>
        </p:nvSpPr>
        <p:spPr>
          <a:xfrm>
            <a:off x="3870301" y="1763715"/>
            <a:ext cx="5090700" cy="296226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04800" algn="l" rtl="0">
              <a:spcBef>
                <a:spcPts val="100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600" dirty="0"/>
              <a:t>Provides subject area percentages for Proficient / Distinguished across four years. The School Report Cards are one year each. </a:t>
            </a:r>
          </a:p>
          <a:p>
            <a:pPr marL="457200" lvl="0" indent="-304800" algn="l" rtl="0">
              <a:spcBef>
                <a:spcPts val="100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600" dirty="0"/>
              <a:t>It comes with the 39-page Leadership Guide for Studying Your Scores. </a:t>
            </a:r>
          </a:p>
          <a:p>
            <a:pPr marL="457200" lvl="0" indent="-304800" algn="l" rtl="0">
              <a:spcBef>
                <a:spcPts val="100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600" dirty="0"/>
              <a:t>It shows trends for P/D and for Novice % by subject across four years.</a:t>
            </a:r>
          </a:p>
          <a:p>
            <a:pPr marL="457200" lvl="0" indent="-304800" algn="l" rtl="0">
              <a:spcBef>
                <a:spcPts val="1000"/>
              </a:spcBef>
              <a:spcAft>
                <a:spcPts val="0"/>
              </a:spcAft>
              <a:buSzPts val="1200"/>
              <a:buAutoNum type="arabicPeriod"/>
            </a:pPr>
            <a:r>
              <a:rPr lang="en-US" sz="1600" dirty="0"/>
              <a:t>% P/D and Novice are broken down by group per subject across four years .</a:t>
            </a:r>
          </a:p>
          <a:p>
            <a:pPr marL="457200" lvl="0" indent="-304800" algn="l" rtl="0">
              <a:spcBef>
                <a:spcPts val="1000"/>
              </a:spcBef>
              <a:spcAft>
                <a:spcPts val="0"/>
              </a:spcAft>
              <a:buSzPts val="1200"/>
              <a:buAutoNum type="arabicPeriod"/>
            </a:pPr>
            <a:endParaRPr lang="en-US" sz="1600" dirty="0"/>
          </a:p>
        </p:txBody>
      </p:sp>
      <p:pic>
        <p:nvPicPr>
          <p:cNvPr id="2" name="Picture 1" descr="A graph of different colored bars&#10;&#10;Description automatically generated">
            <a:extLst>
              <a:ext uri="{FF2B5EF4-FFF2-40B4-BE49-F238E27FC236}">
                <a16:creationId xmlns:a16="http://schemas.microsoft.com/office/drawing/2014/main" id="{EA52B73D-CD66-E5A2-04DC-3E3FACF12B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50" y="1498552"/>
            <a:ext cx="3753551" cy="249505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34"/>
          <p:cNvSpPr/>
          <p:nvPr/>
        </p:nvSpPr>
        <p:spPr>
          <a:xfrm>
            <a:off x="5087600" y="0"/>
            <a:ext cx="2647200" cy="2509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509" name="Google Shape;509;p34"/>
          <p:cNvSpPr/>
          <p:nvPr/>
        </p:nvSpPr>
        <p:spPr>
          <a:xfrm>
            <a:off x="0" y="2236675"/>
            <a:ext cx="1407600" cy="16926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Varela"/>
              <a:ea typeface="Varela"/>
              <a:cs typeface="Varela"/>
              <a:sym typeface="Varela"/>
            </a:endParaRPr>
          </a:p>
        </p:txBody>
      </p:sp>
      <p:sp>
        <p:nvSpPr>
          <p:cNvPr id="510" name="Google Shape;510;p34"/>
          <p:cNvSpPr txBox="1">
            <a:spLocks noGrp="1"/>
          </p:cNvSpPr>
          <p:nvPr>
            <p:ph type="title"/>
          </p:nvPr>
        </p:nvSpPr>
        <p:spPr>
          <a:xfrm>
            <a:off x="4060942" y="2761611"/>
            <a:ext cx="3972604" cy="135752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Released Later than Usual </a:t>
            </a:r>
            <a:endParaRPr dirty="0"/>
          </a:p>
        </p:txBody>
      </p:sp>
      <p:sp>
        <p:nvSpPr>
          <p:cNvPr id="511" name="Google Shape;511;p34"/>
          <p:cNvSpPr txBox="1">
            <a:spLocks noGrp="1"/>
          </p:cNvSpPr>
          <p:nvPr>
            <p:ph type="title" idx="2"/>
          </p:nvPr>
        </p:nvSpPr>
        <p:spPr>
          <a:xfrm>
            <a:off x="2510350" y="3019475"/>
            <a:ext cx="14745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/>
          </a:p>
        </p:txBody>
      </p:sp>
      <p:pic>
        <p:nvPicPr>
          <p:cNvPr id="512" name="Google Shape;512;p34"/>
          <p:cNvPicPr preferRelativeResize="0">
            <a:picLocks noGrp="1"/>
          </p:cNvPicPr>
          <p:nvPr>
            <p:ph type="pic" idx="3"/>
          </p:nvPr>
        </p:nvPicPr>
        <p:blipFill>
          <a:blip r:embed="rId3"/>
          <a:srcRect l="3482" r="3482"/>
          <a:stretch/>
        </p:blipFill>
        <p:spPr>
          <a:xfrm>
            <a:off x="237744" y="97279"/>
            <a:ext cx="5809500" cy="25095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EEA8649-9A4D-5070-714F-170050272D2F}"/>
              </a:ext>
            </a:extLst>
          </p:cNvPr>
          <p:cNvSpPr/>
          <p:nvPr/>
        </p:nvSpPr>
        <p:spPr>
          <a:xfrm>
            <a:off x="2715768" y="3172968"/>
            <a:ext cx="1024128" cy="539496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5-Point Star 3">
            <a:extLst>
              <a:ext uri="{FF2B5EF4-FFF2-40B4-BE49-F238E27FC236}">
                <a16:creationId xmlns:a16="http://schemas.microsoft.com/office/drawing/2014/main" id="{F6833903-5D1D-676B-F32B-06445E41B714}"/>
              </a:ext>
            </a:extLst>
          </p:cNvPr>
          <p:cNvSpPr/>
          <p:nvPr/>
        </p:nvSpPr>
        <p:spPr>
          <a:xfrm>
            <a:off x="2886412" y="3093626"/>
            <a:ext cx="722376" cy="693497"/>
          </a:xfrm>
          <a:prstGeom prst="star5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ost Optimization Project Proposal by Slidesgo">
  <a:themeElements>
    <a:clrScheme name="Simple Light">
      <a:dk1>
        <a:srgbClr val="F6F6FA"/>
      </a:dk1>
      <a:lt1>
        <a:srgbClr val="15285A"/>
      </a:lt1>
      <a:dk2>
        <a:srgbClr val="5177EA"/>
      </a:dk2>
      <a:lt2>
        <a:srgbClr val="B0C3FF"/>
      </a:lt2>
      <a:accent1>
        <a:srgbClr val="9090F1"/>
      </a:accent1>
      <a:accent2>
        <a:srgbClr val="6FA8DC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6F6FA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1265</TotalTime>
  <Words>221</Words>
  <Application>Microsoft Macintosh PowerPoint</Application>
  <PresentationFormat>On-screen Show (16:9)</PresentationFormat>
  <Paragraphs>39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Nunito Light</vt:lpstr>
      <vt:lpstr>Varela</vt:lpstr>
      <vt:lpstr>Arial</vt:lpstr>
      <vt:lpstr>PT Sans</vt:lpstr>
      <vt:lpstr>Cost Optimization Project Proposal by Slidesgo</vt:lpstr>
      <vt:lpstr>Kentucky Association of School Councils</vt:lpstr>
      <vt:lpstr>4400+</vt:lpstr>
      <vt:lpstr>96/123</vt:lpstr>
      <vt:lpstr>We Are…</vt:lpstr>
      <vt:lpstr>Our WHY</vt:lpstr>
      <vt:lpstr>KASC Membership Includes:</vt:lpstr>
      <vt:lpstr>KASC’s Test Score Graphing Service is valuable.</vt:lpstr>
      <vt:lpstr>Released Later than Usual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Kelly Odell</cp:lastModifiedBy>
  <cp:revision>4</cp:revision>
  <dcterms:modified xsi:type="dcterms:W3CDTF">2024-08-06T19:34:06Z</dcterms:modified>
</cp:coreProperties>
</file>