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158726.94</c:v>
                </c:pt>
                <c:pt idx="1">
                  <c:v>0</c:v>
                </c:pt>
                <c:pt idx="2">
                  <c:v>8749.98</c:v>
                </c:pt>
                <c:pt idx="3">
                  <c:v>21467.63</c:v>
                </c:pt>
                <c:pt idx="4">
                  <c:v>32524.9</c:v>
                </c:pt>
                <c:pt idx="5">
                  <c:v>723915</c:v>
                </c:pt>
                <c:pt idx="6">
                  <c:v>1140.99</c:v>
                </c:pt>
                <c:pt idx="7">
                  <c:v>45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569131.27</c:v>
                </c:pt>
                <c:pt idx="1">
                  <c:v>78633.55</c:v>
                </c:pt>
                <c:pt idx="2">
                  <c:v>14736.84</c:v>
                </c:pt>
                <c:pt idx="3">
                  <c:v>179063.11</c:v>
                </c:pt>
                <c:pt idx="4">
                  <c:v>96078.48</c:v>
                </c:pt>
                <c:pt idx="5">
                  <c:v>69790.490000000005</c:v>
                </c:pt>
                <c:pt idx="6">
                  <c:v>281238.61</c:v>
                </c:pt>
                <c:pt idx="7">
                  <c:v>137018.85</c:v>
                </c:pt>
                <c:pt idx="8">
                  <c:v>914.06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September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September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$5,336,904.24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September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$5,938,609.78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September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$946,570.44</a:t>
            </a:r>
          </a:p>
          <a:p>
            <a:r>
              <a:rPr lang="en-US" dirty="0"/>
              <a:t>Special Fund - $283,876.86</a:t>
            </a:r>
          </a:p>
          <a:p>
            <a:r>
              <a:rPr lang="en-US" dirty="0"/>
              <a:t>District Activity Fund - $13,500.00</a:t>
            </a:r>
          </a:p>
          <a:p>
            <a:r>
              <a:rPr lang="en-US" dirty="0"/>
              <a:t>Food Service - $144,079.49</a:t>
            </a:r>
          </a:p>
          <a:p>
            <a:r>
              <a:rPr lang="en-US" dirty="0"/>
              <a:t>Child Care - $12,167.83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September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$1,019,019.80</a:t>
            </a:r>
          </a:p>
          <a:p>
            <a:r>
              <a:rPr lang="en-US" dirty="0"/>
              <a:t>Special Fund - $67,579.54</a:t>
            </a:r>
          </a:p>
          <a:p>
            <a:r>
              <a:rPr lang="en-US" dirty="0"/>
              <a:t>District Activity Fund - $4,680.00</a:t>
            </a:r>
          </a:p>
          <a:p>
            <a:r>
              <a:rPr lang="en-US" dirty="0"/>
              <a:t>Food Service - $130,416.89</a:t>
            </a:r>
          </a:p>
          <a:p>
            <a:r>
              <a:rPr lang="en-US" dirty="0"/>
              <a:t>Childcare - $7,059.21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September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$1,426,605.26</a:t>
            </a:r>
          </a:p>
          <a:p>
            <a:r>
              <a:rPr lang="en-US" dirty="0"/>
              <a:t>Special Fund - $355,150.95</a:t>
            </a:r>
          </a:p>
          <a:p>
            <a:r>
              <a:rPr lang="en-US" dirty="0"/>
              <a:t>District Activity Fund - $2,000.00</a:t>
            </a:r>
          </a:p>
          <a:p>
            <a:r>
              <a:rPr lang="en-US" dirty="0"/>
              <a:t>Food Service - $57,733.23</a:t>
            </a:r>
          </a:p>
          <a:p>
            <a:r>
              <a:rPr lang="en-US" dirty="0"/>
              <a:t>Child Care - $17,432.71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September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$1,254,918.24</a:t>
            </a:r>
          </a:p>
          <a:p>
            <a:r>
              <a:rPr lang="en-US" dirty="0"/>
              <a:t>Special Fund - $228,201.52</a:t>
            </a:r>
          </a:p>
          <a:p>
            <a:r>
              <a:rPr lang="en-US" dirty="0"/>
              <a:t>Food Service - $174,811.09</a:t>
            </a:r>
          </a:p>
          <a:p>
            <a:r>
              <a:rPr lang="en-US" dirty="0"/>
              <a:t>Child Care - $15,748.00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$946,570.44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932954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7683809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$1,426,605.26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2550</TotalTime>
  <Words>153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September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73</cp:revision>
  <cp:lastPrinted>2025-09-03T13:15:37Z</cp:lastPrinted>
  <dcterms:created xsi:type="dcterms:W3CDTF">2021-03-04T14:20:50Z</dcterms:created>
  <dcterms:modified xsi:type="dcterms:W3CDTF">2025-10-03T15:56:16Z</dcterms:modified>
</cp:coreProperties>
</file>