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31621.599999999999</c:v>
                </c:pt>
                <c:pt idx="4">
                  <c:v>80003.27</c:v>
                </c:pt>
                <c:pt idx="5">
                  <c:v>677027</c:v>
                </c:pt>
                <c:pt idx="6">
                  <c:v>1140.99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562478.34</c:v>
                </c:pt>
                <c:pt idx="1">
                  <c:v>77321.490000000005</c:v>
                </c:pt>
                <c:pt idx="2">
                  <c:v>11641.42</c:v>
                </c:pt>
                <c:pt idx="3">
                  <c:v>86920.16</c:v>
                </c:pt>
                <c:pt idx="4">
                  <c:v>113496.76</c:v>
                </c:pt>
                <c:pt idx="5">
                  <c:v>50961.919999999998</c:v>
                </c:pt>
                <c:pt idx="6">
                  <c:v>203659.16</c:v>
                </c:pt>
                <c:pt idx="7">
                  <c:v>131432.19</c:v>
                </c:pt>
                <c:pt idx="8">
                  <c:v>1140.71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May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May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$7,707,083.31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May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$7,437,160.09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May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$789,792.86</a:t>
            </a:r>
          </a:p>
          <a:p>
            <a:r>
              <a:rPr lang="en-US" dirty="0"/>
              <a:t>Special Fund - $273,870.73</a:t>
            </a:r>
          </a:p>
          <a:p>
            <a:r>
              <a:rPr lang="en-US" dirty="0"/>
              <a:t>Capital Outlay - $78,061.00</a:t>
            </a:r>
          </a:p>
          <a:p>
            <a:r>
              <a:rPr lang="en-US" dirty="0"/>
              <a:t>Food Service - $140,694.31</a:t>
            </a:r>
          </a:p>
          <a:p>
            <a:r>
              <a:rPr lang="en-US" dirty="0"/>
              <a:t>Child Care - $4,632.39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May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$1,079,346.94</a:t>
            </a:r>
          </a:p>
          <a:p>
            <a:r>
              <a:rPr lang="en-US" dirty="0"/>
              <a:t>Special Fund - $185,910.26</a:t>
            </a:r>
          </a:p>
          <a:p>
            <a:r>
              <a:rPr lang="en-US" dirty="0"/>
              <a:t>Capital Outlay - $88,977.00</a:t>
            </a:r>
          </a:p>
          <a:p>
            <a:r>
              <a:rPr lang="en-US" dirty="0"/>
              <a:t>Childcare - $10,580.44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May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$1,239,052.15</a:t>
            </a:r>
          </a:p>
          <a:p>
            <a:r>
              <a:rPr lang="en-US" dirty="0"/>
              <a:t>Special Fund - $239,293.22</a:t>
            </a:r>
          </a:p>
          <a:p>
            <a:r>
              <a:rPr lang="en-US" dirty="0"/>
              <a:t>Food Service - $213,262.59</a:t>
            </a:r>
          </a:p>
          <a:p>
            <a:r>
              <a:rPr lang="en-US" dirty="0"/>
              <a:t>Childcare - $15,206.02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May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$1,349,977.37</a:t>
            </a:r>
          </a:p>
          <a:p>
            <a:r>
              <a:rPr lang="en-US" dirty="0"/>
              <a:t>Special Fund - $366,426.86</a:t>
            </a:r>
          </a:p>
          <a:p>
            <a:r>
              <a:rPr lang="en-US" dirty="0"/>
              <a:t>Food Service - $180,060.74</a:t>
            </a:r>
          </a:p>
          <a:p>
            <a:r>
              <a:rPr lang="en-US" dirty="0"/>
              <a:t>Childcare - $17,772.96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$789,792.86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6087776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3973756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$1,239,052.15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2495</TotalTime>
  <Words>138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May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70</cp:revision>
  <cp:lastPrinted>2022-12-07T15:48:59Z</cp:lastPrinted>
  <dcterms:created xsi:type="dcterms:W3CDTF">2021-03-04T14:20:50Z</dcterms:created>
  <dcterms:modified xsi:type="dcterms:W3CDTF">2025-06-04T15:22:16Z</dcterms:modified>
</cp:coreProperties>
</file>