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Figtree"/>
      <p:regular r:id="rId18"/>
      <p:bold r:id="rId19"/>
      <p:italic r:id="rId20"/>
      <p:boldItalic r:id="rId21"/>
    </p:embeddedFont>
    <p:embeddedFont>
      <p:font typeface="Figtree ExtraBold"/>
      <p:bold r:id="rId22"/>
      <p:boldItalic r:id="rId23"/>
    </p:embeddedFont>
    <p:embeddedFont>
      <p:font typeface="Figtree SemiBold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Figtree-italic.fntdata"/><Relationship Id="rId22" Type="http://schemas.openxmlformats.org/officeDocument/2006/relationships/font" Target="fonts/FigtreeExtraBold-bold.fntdata"/><Relationship Id="rId21" Type="http://schemas.openxmlformats.org/officeDocument/2006/relationships/font" Target="fonts/Figtree-boldItalic.fntdata"/><Relationship Id="rId24" Type="http://schemas.openxmlformats.org/officeDocument/2006/relationships/font" Target="fonts/FigtreeSemiBold-regular.fntdata"/><Relationship Id="rId23" Type="http://schemas.openxmlformats.org/officeDocument/2006/relationships/font" Target="fonts/FigtreeExtraBold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FigtreeSemiBold-italic.fntdata"/><Relationship Id="rId25" Type="http://schemas.openxmlformats.org/officeDocument/2006/relationships/font" Target="fonts/FigtreeSemiBold-bold.fntdata"/><Relationship Id="rId27" Type="http://schemas.openxmlformats.org/officeDocument/2006/relationships/font" Target="fonts/FigtreeSemiBold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Figtree-bold.fntdata"/><Relationship Id="rId18" Type="http://schemas.openxmlformats.org/officeDocument/2006/relationships/font" Target="fonts/Figtree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34af6aa82e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0" name="Google Shape;440;g34af6aa82e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34af6aa82e6_0_5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6" name="Google Shape;446;g34af6aa82e6_0_5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34af6aa82e6_0_5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34af6aa82e6_0_5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34af6aa82e6_0_5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0" name="Google Shape;480;g34af6aa82e6_0_5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34af6aa82e6_0_5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6" name="Google Shape;486;g34af6aa82e6_0_5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34af6aa82e6_0_5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34af6aa82e6_0_5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34af6aa82e6_0_5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1" name="Google Shape;501;g34af6aa82e6_0_5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34af6aa82e6_0_5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1" name="Google Shape;511;g34af6aa82e6_0_5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34bdb3f6ec4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34bdb3f6ec4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34af6aa82e6_0_6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34af6aa82e6_0_6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34bdb3f6ec4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34bdb3f6ec4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34bdb3f6ec4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8" name="Google Shape;538;g34bdb3f6ec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_1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1" name="Google Shape;11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9" name="Google Shape;19;p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6" name="Google Shape;26;p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0" name="Google Shape;3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_1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4" name="Google Shape;34;p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5" name="Google Shape;35;p8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_1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/>
        </p:txBody>
      </p:sp>
      <p:sp>
        <p:nvSpPr>
          <p:cNvPr id="39" name="Google Shape;3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_3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_1">
  <p:cSld name="BLANK_1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" name="Google Shape;49;p12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50" name="Google Shape;50;p12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51" name="Google Shape;51;p12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52" name="Google Shape;52;p12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53" name="Google Shape;53;p12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54" name="Google Shape;54;p12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58" name="Google Shape;58;p13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4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66" name="Google Shape;66;p14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3" name="Google Shape;73;p15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4" name="Google Shape;74;p15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5" name="Google Shape;75;p15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0" name="Google Shape;80;p16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1" name="Google Shape;81;p16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2" name="Google Shape;82;p16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83" name="Google Shape;83;p16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4" name="Google Shape;84;p16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5" name="Google Shape;85;p16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6" name="Google Shape;86;p16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89" name="Google Shape;8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0" name="Google Shape;90;p17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3" name="Google Shape;93;p18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94" name="Google Shape;94;p18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95" name="Google Shape;95;p18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6" name="Google Shape;9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7" name="Google Shape;9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98" name="Google Shape;98;p18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9" name="Google Shape;99;p18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02" name="Google Shape;102;p19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03" name="Google Shape;103;p19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04" name="Google Shape;104;p19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05" name="Google Shape;105;p19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06" name="Google Shape;106;p19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07" name="Google Shape;107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8" name="Google Shape;108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09" name="Google Shape;109;p19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10" name="Google Shape;110;p19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11" name="Google Shape;111;p19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114" name="Google Shape;114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7" name="Google Shape;117;p21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18" name="Google Shape;118;p21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19" name="Google Shape;119;p21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0" name="Google Shape;120;p21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1" name="Google Shape;121;p21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2" name="Google Shape;122;p21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3" name="Google Shape;123;p21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24" name="Google Shape;124;p21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5" name="Google Shape;125;p21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26" name="Google Shape;126;p21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2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22"/>
          <p:cNvGrpSpPr/>
          <p:nvPr/>
        </p:nvGrpSpPr>
        <p:grpSpPr>
          <a:xfrm>
            <a:off x="81" y="-57"/>
            <a:ext cx="9144360" cy="5143800"/>
            <a:chOff x="81" y="-57"/>
            <a:chExt cx="9144360" cy="5143800"/>
          </a:xfrm>
        </p:grpSpPr>
        <p:sp>
          <p:nvSpPr>
            <p:cNvPr id="129" name="Google Shape;129;p22"/>
            <p:cNvSpPr/>
            <p:nvPr/>
          </p:nvSpPr>
          <p:spPr>
            <a:xfrm rot="-5400000">
              <a:off x="-735519" y="735543"/>
              <a:ext cx="5143800" cy="3672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30" name="Google Shape;130;p22"/>
            <p:cNvSpPr/>
            <p:nvPr/>
          </p:nvSpPr>
          <p:spPr>
            <a:xfrm rot="-5400000">
              <a:off x="2000361" y="735543"/>
              <a:ext cx="5143800" cy="3672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31" name="Google Shape;131;p22"/>
            <p:cNvSpPr/>
            <p:nvPr/>
          </p:nvSpPr>
          <p:spPr>
            <a:xfrm rot="-5400000">
              <a:off x="4736241" y="735543"/>
              <a:ext cx="5143800" cy="3672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</p:grpSp>
      <p:sp>
        <p:nvSpPr>
          <p:cNvPr id="132" name="Google Shape;132;p22"/>
          <p:cNvSpPr txBox="1"/>
          <p:nvPr>
            <p:ph type="ctrTitle"/>
          </p:nvPr>
        </p:nvSpPr>
        <p:spPr>
          <a:xfrm>
            <a:off x="429300" y="1681700"/>
            <a:ext cx="8285400" cy="136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Figtree ExtraBold"/>
              <a:buNone/>
              <a:defRPr b="0" sz="4500">
                <a:latin typeface="Figtree ExtraBold"/>
                <a:ea typeface="Figtree ExtraBold"/>
                <a:cs typeface="Figtree ExtraBold"/>
                <a:sym typeface="Figtree ExtraBold"/>
              </a:defRPr>
            </a:lvl9pPr>
          </a:lstStyle>
          <a:p/>
        </p:txBody>
      </p:sp>
      <p:sp>
        <p:nvSpPr>
          <p:cNvPr id="133" name="Google Shape;133;p22"/>
          <p:cNvSpPr txBox="1"/>
          <p:nvPr>
            <p:ph idx="1" type="subTitle"/>
          </p:nvPr>
        </p:nvSpPr>
        <p:spPr>
          <a:xfrm>
            <a:off x="429300" y="3116325"/>
            <a:ext cx="8285400" cy="64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None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title and body" type="secHead">
  <p:cSld name="SECTION_HEADER">
    <p:bg>
      <p:bgPr>
        <a:solidFill>
          <a:schemeClr val="lt2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oogle Shape;135;p23"/>
          <p:cNvGrpSpPr/>
          <p:nvPr/>
        </p:nvGrpSpPr>
        <p:grpSpPr>
          <a:xfrm>
            <a:off x="1500" y="656450"/>
            <a:ext cx="9144473" cy="4268250"/>
            <a:chOff x="1500" y="656450"/>
            <a:chExt cx="9144473" cy="4268250"/>
          </a:xfrm>
        </p:grpSpPr>
        <p:sp>
          <p:nvSpPr>
            <p:cNvPr id="136" name="Google Shape;136;p23"/>
            <p:cNvSpPr/>
            <p:nvPr/>
          </p:nvSpPr>
          <p:spPr>
            <a:xfrm rot="-5400000">
              <a:off x="3342986" y="19580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37" name="Google Shape;137;p23"/>
            <p:cNvSpPr/>
            <p:nvPr/>
          </p:nvSpPr>
          <p:spPr>
            <a:xfrm rot="-5400000">
              <a:off x="462150" y="19580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38" name="Google Shape;138;p23"/>
            <p:cNvSpPr/>
            <p:nvPr/>
          </p:nvSpPr>
          <p:spPr>
            <a:xfrm>
              <a:off x="2401856" y="1764425"/>
              <a:ext cx="1463100" cy="20523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endParaRPr>
            </a:p>
          </p:txBody>
        </p:sp>
        <p:sp>
          <p:nvSpPr>
            <p:cNvPr id="139" name="Google Shape;139;p23"/>
            <p:cNvSpPr/>
            <p:nvPr/>
          </p:nvSpPr>
          <p:spPr>
            <a:xfrm rot="-5400000">
              <a:off x="6223823" y="19580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40" name="Google Shape;140;p23"/>
            <p:cNvSpPr/>
            <p:nvPr/>
          </p:nvSpPr>
          <p:spPr>
            <a:xfrm rot="-5400000">
              <a:off x="3342986" y="200255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41" name="Google Shape;141;p23"/>
            <p:cNvSpPr/>
            <p:nvPr/>
          </p:nvSpPr>
          <p:spPr>
            <a:xfrm rot="-5400000">
              <a:off x="462150" y="200255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42" name="Google Shape;142;p23"/>
            <p:cNvSpPr/>
            <p:nvPr/>
          </p:nvSpPr>
          <p:spPr>
            <a:xfrm rot="-5400000">
              <a:off x="6223823" y="2002550"/>
              <a:ext cx="2461500" cy="33828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43" name="Google Shape;143;p23"/>
            <p:cNvSpPr/>
            <p:nvPr/>
          </p:nvSpPr>
          <p:spPr>
            <a:xfrm>
              <a:off x="5282615" y="1764425"/>
              <a:ext cx="1463100" cy="20523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endParaRPr>
            </a:p>
          </p:txBody>
        </p:sp>
      </p:grpSp>
      <p:sp>
        <p:nvSpPr>
          <p:cNvPr id="144" name="Google Shape;144;p23"/>
          <p:cNvSpPr txBox="1"/>
          <p:nvPr>
            <p:ph idx="1" type="body"/>
          </p:nvPr>
        </p:nvSpPr>
        <p:spPr>
          <a:xfrm>
            <a:off x="932400" y="2949400"/>
            <a:ext cx="7279200" cy="8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9pPr>
          </a:lstStyle>
          <a:p/>
        </p:txBody>
      </p:sp>
      <p:sp>
        <p:nvSpPr>
          <p:cNvPr id="145" name="Google Shape;145;p23"/>
          <p:cNvSpPr txBox="1"/>
          <p:nvPr>
            <p:ph type="title"/>
          </p:nvPr>
        </p:nvSpPr>
        <p:spPr>
          <a:xfrm>
            <a:off x="932400" y="1881350"/>
            <a:ext cx="72792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146" name="Google Shape;146;p23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47" name="Google Shape;147;p23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48" name="Google Shape;148;p23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9" name="Google Shape;149;p23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50" name="Google Shape;150;p23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51" name="Google Shape;151;p23"/>
          <p:cNvSpPr txBox="1"/>
          <p:nvPr>
            <p:ph idx="2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152" name="Google Shape;152;p23"/>
          <p:cNvSpPr txBox="1"/>
          <p:nvPr>
            <p:ph idx="3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SECTION_HEADER_1">
    <p:bg>
      <p:bgPr>
        <a:solidFill>
          <a:schemeClr val="lt2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/>
          <p:nvPr>
            <p:ph idx="1" type="body"/>
          </p:nvPr>
        </p:nvSpPr>
        <p:spPr>
          <a:xfrm>
            <a:off x="932400" y="2949400"/>
            <a:ext cx="7279200" cy="8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9pPr>
          </a:lstStyle>
          <a:p/>
        </p:txBody>
      </p:sp>
      <p:sp>
        <p:nvSpPr>
          <p:cNvPr id="155" name="Google Shape;155;p24"/>
          <p:cNvSpPr txBox="1"/>
          <p:nvPr>
            <p:ph type="title"/>
          </p:nvPr>
        </p:nvSpPr>
        <p:spPr>
          <a:xfrm>
            <a:off x="932400" y="1881350"/>
            <a:ext cx="72792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156" name="Google Shape;156;p24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57" name="Google Shape;157;p24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58" name="Google Shape;158;p24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59" name="Google Shape;159;p24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60" name="Google Shape;160;p24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61" name="Google Shape;161;p24"/>
          <p:cNvSpPr txBox="1"/>
          <p:nvPr>
            <p:ph idx="2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162" name="Google Shape;162;p24"/>
          <p:cNvSpPr txBox="1"/>
          <p:nvPr>
            <p:ph idx="3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ody and image" type="tx">
  <p:cSld name="TITLE_AND_BODY">
    <p:bg>
      <p:bgPr>
        <a:solidFill>
          <a:schemeClr val="accen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/>
          <p:nvPr/>
        </p:nvSpPr>
        <p:spPr>
          <a:xfrm>
            <a:off x="0" y="635100"/>
            <a:ext cx="4572000" cy="42894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5"/>
          <p:cNvSpPr/>
          <p:nvPr>
            <p:ph idx="2" type="pic"/>
          </p:nvPr>
        </p:nvSpPr>
        <p:spPr>
          <a:xfrm>
            <a:off x="4572000" y="635100"/>
            <a:ext cx="4572000" cy="42894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</p:sp>
      <p:sp>
        <p:nvSpPr>
          <p:cNvPr id="166" name="Google Shape;166;p25"/>
          <p:cNvSpPr txBox="1"/>
          <p:nvPr>
            <p:ph type="title"/>
          </p:nvPr>
        </p:nvSpPr>
        <p:spPr>
          <a:xfrm>
            <a:off x="639300" y="1960688"/>
            <a:ext cx="3293400" cy="5232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Font typeface="Figtree"/>
              <a:buNone/>
              <a:defRPr sz="2000"/>
            </a:lvl9pPr>
          </a:lstStyle>
          <a:p/>
        </p:txBody>
      </p:sp>
      <p:sp>
        <p:nvSpPr>
          <p:cNvPr id="167" name="Google Shape;167;p25"/>
          <p:cNvSpPr txBox="1"/>
          <p:nvPr>
            <p:ph idx="1" type="body"/>
          </p:nvPr>
        </p:nvSpPr>
        <p:spPr>
          <a:xfrm>
            <a:off x="639300" y="2675513"/>
            <a:ext cx="3293400" cy="87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9pPr>
          </a:lstStyle>
          <a:p/>
        </p:txBody>
      </p:sp>
      <p:sp>
        <p:nvSpPr>
          <p:cNvPr id="168" name="Google Shape;168;p25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69" name="Google Shape;169;p25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70" name="Google Shape;170;p25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1" name="Google Shape;171;p25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72" name="Google Shape;172;p25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73" name="Google Shape;173;p25"/>
          <p:cNvSpPr txBox="1"/>
          <p:nvPr>
            <p:ph idx="3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174" name="Google Shape;174;p25"/>
          <p:cNvSpPr txBox="1"/>
          <p:nvPr>
            <p:ph idx="4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points 1" type="twoColTx">
  <p:cSld name="TITLE_AND_TWO_COLUMNS">
    <p:bg>
      <p:bgPr>
        <a:solidFill>
          <a:schemeClr val="accent2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6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177" name="Google Shape;177;p26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78" name="Google Shape;178;p26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9" name="Google Shape;179;p26"/>
          <p:cNvSpPr txBox="1"/>
          <p:nvPr>
            <p:ph type="title"/>
          </p:nvPr>
        </p:nvSpPr>
        <p:spPr>
          <a:xfrm>
            <a:off x="437250" y="768288"/>
            <a:ext cx="8269500" cy="384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9pPr>
          </a:lstStyle>
          <a:p/>
        </p:txBody>
      </p:sp>
      <p:grpSp>
        <p:nvGrpSpPr>
          <p:cNvPr id="180" name="Google Shape;180;p26"/>
          <p:cNvGrpSpPr/>
          <p:nvPr/>
        </p:nvGrpSpPr>
        <p:grpSpPr>
          <a:xfrm>
            <a:off x="1275" y="1477575"/>
            <a:ext cx="9142725" cy="3447039"/>
            <a:chOff x="1275" y="1477575"/>
            <a:chExt cx="9142725" cy="3447039"/>
          </a:xfrm>
        </p:grpSpPr>
        <p:sp>
          <p:nvSpPr>
            <p:cNvPr id="181" name="Google Shape;181;p26"/>
            <p:cNvSpPr/>
            <p:nvPr/>
          </p:nvSpPr>
          <p:spPr>
            <a:xfrm rot="5400000">
              <a:off x="644025" y="834825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82" name="Google Shape;182;p26"/>
            <p:cNvSpPr/>
            <p:nvPr/>
          </p:nvSpPr>
          <p:spPr>
            <a:xfrm rot="5400000">
              <a:off x="3690750" y="834825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83" name="Google Shape;183;p26"/>
            <p:cNvSpPr/>
            <p:nvPr/>
          </p:nvSpPr>
          <p:spPr>
            <a:xfrm rot="5400000">
              <a:off x="6738750" y="834825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84" name="Google Shape;184;p26"/>
            <p:cNvSpPr/>
            <p:nvPr/>
          </p:nvSpPr>
          <p:spPr>
            <a:xfrm rot="5400000">
              <a:off x="644025" y="2519364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85" name="Google Shape;185;p26"/>
            <p:cNvSpPr/>
            <p:nvPr/>
          </p:nvSpPr>
          <p:spPr>
            <a:xfrm rot="5400000">
              <a:off x="3691388" y="2519364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186" name="Google Shape;186;p26"/>
            <p:cNvSpPr/>
            <p:nvPr/>
          </p:nvSpPr>
          <p:spPr>
            <a:xfrm rot="5400000">
              <a:off x="6738750" y="2519364"/>
              <a:ext cx="1762500" cy="30480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</p:grpSp>
      <p:sp>
        <p:nvSpPr>
          <p:cNvPr id="187" name="Google Shape;187;p26"/>
          <p:cNvSpPr txBox="1"/>
          <p:nvPr>
            <p:ph idx="2" type="title"/>
          </p:nvPr>
        </p:nvSpPr>
        <p:spPr>
          <a:xfrm>
            <a:off x="3409838" y="185710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88" name="Google Shape;188;p26"/>
          <p:cNvSpPr txBox="1"/>
          <p:nvPr>
            <p:ph idx="1" type="body"/>
          </p:nvPr>
        </p:nvSpPr>
        <p:spPr>
          <a:xfrm>
            <a:off x="3409838" y="218312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89" name="Google Shape;189;p26"/>
          <p:cNvSpPr txBox="1"/>
          <p:nvPr>
            <p:ph idx="3" type="title"/>
          </p:nvPr>
        </p:nvSpPr>
        <p:spPr>
          <a:xfrm>
            <a:off x="362475" y="185710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90" name="Google Shape;190;p26"/>
          <p:cNvSpPr txBox="1"/>
          <p:nvPr>
            <p:ph idx="4" type="body"/>
          </p:nvPr>
        </p:nvSpPr>
        <p:spPr>
          <a:xfrm>
            <a:off x="362475" y="218312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91" name="Google Shape;191;p26"/>
          <p:cNvSpPr txBox="1"/>
          <p:nvPr>
            <p:ph idx="5" type="title"/>
          </p:nvPr>
        </p:nvSpPr>
        <p:spPr>
          <a:xfrm>
            <a:off x="6457200" y="185710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92" name="Google Shape;192;p26"/>
          <p:cNvSpPr txBox="1"/>
          <p:nvPr>
            <p:ph idx="6" type="body"/>
          </p:nvPr>
        </p:nvSpPr>
        <p:spPr>
          <a:xfrm>
            <a:off x="6457200" y="218312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93" name="Google Shape;193;p26"/>
          <p:cNvSpPr txBox="1"/>
          <p:nvPr>
            <p:ph idx="7" type="title"/>
          </p:nvPr>
        </p:nvSpPr>
        <p:spPr>
          <a:xfrm>
            <a:off x="362475" y="354165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94" name="Google Shape;194;p26"/>
          <p:cNvSpPr txBox="1"/>
          <p:nvPr>
            <p:ph idx="8" type="body"/>
          </p:nvPr>
        </p:nvSpPr>
        <p:spPr>
          <a:xfrm>
            <a:off x="362475" y="386767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95" name="Google Shape;195;p26"/>
          <p:cNvSpPr txBox="1"/>
          <p:nvPr>
            <p:ph idx="9" type="title"/>
          </p:nvPr>
        </p:nvSpPr>
        <p:spPr>
          <a:xfrm>
            <a:off x="3409200" y="354165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96" name="Google Shape;196;p26"/>
          <p:cNvSpPr txBox="1"/>
          <p:nvPr>
            <p:ph idx="13" type="body"/>
          </p:nvPr>
        </p:nvSpPr>
        <p:spPr>
          <a:xfrm>
            <a:off x="3409200" y="386767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97" name="Google Shape;197;p26"/>
          <p:cNvSpPr txBox="1"/>
          <p:nvPr>
            <p:ph idx="14" type="title"/>
          </p:nvPr>
        </p:nvSpPr>
        <p:spPr>
          <a:xfrm>
            <a:off x="6381150" y="3541650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198" name="Google Shape;198;p26"/>
          <p:cNvSpPr txBox="1"/>
          <p:nvPr>
            <p:ph idx="15" type="body"/>
          </p:nvPr>
        </p:nvSpPr>
        <p:spPr>
          <a:xfrm>
            <a:off x="6381150" y="3867675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199" name="Google Shape;199;p26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00" name="Google Shape;200;p26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01" name="Google Shape;201;p26"/>
          <p:cNvSpPr txBox="1"/>
          <p:nvPr>
            <p:ph idx="16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202" name="Google Shape;202;p26"/>
          <p:cNvSpPr txBox="1"/>
          <p:nvPr>
            <p:ph idx="17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wo column 1" type="titleOnly">
  <p:cSld name="TITLE_ONLY">
    <p:bg>
      <p:bgPr>
        <a:solidFill>
          <a:schemeClr val="accent3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05" name="Google Shape;205;p27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06" name="Google Shape;206;p27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207" name="Google Shape;207;p27"/>
          <p:cNvGrpSpPr/>
          <p:nvPr/>
        </p:nvGrpSpPr>
        <p:grpSpPr>
          <a:xfrm>
            <a:off x="1" y="656600"/>
            <a:ext cx="9143948" cy="4268310"/>
            <a:chOff x="1" y="656600"/>
            <a:chExt cx="9143948" cy="4268310"/>
          </a:xfrm>
        </p:grpSpPr>
        <p:sp>
          <p:nvSpPr>
            <p:cNvPr id="208" name="Google Shape;208;p27"/>
            <p:cNvSpPr/>
            <p:nvPr/>
          </p:nvSpPr>
          <p:spPr>
            <a:xfrm>
              <a:off x="1" y="65660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09" name="Google Shape;209;p27"/>
            <p:cNvSpPr/>
            <p:nvPr/>
          </p:nvSpPr>
          <p:spPr>
            <a:xfrm>
              <a:off x="2193874" y="65660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0" name="Google Shape;210;p27"/>
            <p:cNvSpPr/>
            <p:nvPr/>
          </p:nvSpPr>
          <p:spPr>
            <a:xfrm>
              <a:off x="1" y="251531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1" name="Google Shape;211;p27"/>
            <p:cNvSpPr/>
            <p:nvPr/>
          </p:nvSpPr>
          <p:spPr>
            <a:xfrm>
              <a:off x="2193874" y="251531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2" name="Google Shape;212;p27"/>
            <p:cNvSpPr/>
            <p:nvPr/>
          </p:nvSpPr>
          <p:spPr>
            <a:xfrm>
              <a:off x="873232" y="1523415"/>
              <a:ext cx="2864400" cy="25347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3" name="Google Shape;213;p27"/>
            <p:cNvSpPr/>
            <p:nvPr/>
          </p:nvSpPr>
          <p:spPr>
            <a:xfrm>
              <a:off x="4533576" y="65660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4" name="Google Shape;214;p27"/>
            <p:cNvSpPr/>
            <p:nvPr/>
          </p:nvSpPr>
          <p:spPr>
            <a:xfrm>
              <a:off x="6727449" y="65660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5" name="Google Shape;215;p27"/>
            <p:cNvSpPr/>
            <p:nvPr/>
          </p:nvSpPr>
          <p:spPr>
            <a:xfrm>
              <a:off x="4533576" y="251531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6" name="Google Shape;216;p27"/>
            <p:cNvSpPr/>
            <p:nvPr/>
          </p:nvSpPr>
          <p:spPr>
            <a:xfrm>
              <a:off x="6727449" y="2515310"/>
              <a:ext cx="2416500" cy="24096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17" name="Google Shape;217;p27"/>
            <p:cNvSpPr/>
            <p:nvPr/>
          </p:nvSpPr>
          <p:spPr>
            <a:xfrm>
              <a:off x="5406807" y="1523415"/>
              <a:ext cx="2864400" cy="25347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218" name="Google Shape;218;p27"/>
          <p:cNvSpPr txBox="1"/>
          <p:nvPr>
            <p:ph type="title"/>
          </p:nvPr>
        </p:nvSpPr>
        <p:spPr>
          <a:xfrm>
            <a:off x="420375" y="2504337"/>
            <a:ext cx="3731100" cy="57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219" name="Google Shape;219;p27"/>
          <p:cNvSpPr txBox="1"/>
          <p:nvPr>
            <p:ph idx="2" type="title"/>
          </p:nvPr>
        </p:nvSpPr>
        <p:spPr>
          <a:xfrm>
            <a:off x="5675995" y="176843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20" name="Google Shape;220;p27"/>
          <p:cNvSpPr txBox="1"/>
          <p:nvPr>
            <p:ph idx="1" type="body"/>
          </p:nvPr>
        </p:nvSpPr>
        <p:spPr>
          <a:xfrm>
            <a:off x="5675995" y="209446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21" name="Google Shape;221;p27"/>
          <p:cNvSpPr txBox="1"/>
          <p:nvPr>
            <p:ph idx="3" type="title"/>
          </p:nvPr>
        </p:nvSpPr>
        <p:spPr>
          <a:xfrm>
            <a:off x="5675995" y="314818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22" name="Google Shape;222;p27"/>
          <p:cNvSpPr txBox="1"/>
          <p:nvPr>
            <p:ph idx="4" type="body"/>
          </p:nvPr>
        </p:nvSpPr>
        <p:spPr>
          <a:xfrm>
            <a:off x="5675995" y="347421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23" name="Google Shape;223;p27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25" name="Google Shape;225;p27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226" name="Google Shape;226;p27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orizontal two column 1">
  <p:cSld name="ONE_COLUMN_TEXT">
    <p:bg>
      <p:bgPr>
        <a:solidFill>
          <a:schemeClr val="dk2"/>
        </a:solidFill>
      </p:bgPr>
    </p:bg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8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29" name="Google Shape;229;p28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30" name="Google Shape;230;p28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231" name="Google Shape;231;p28"/>
          <p:cNvGrpSpPr/>
          <p:nvPr/>
        </p:nvGrpSpPr>
        <p:grpSpPr>
          <a:xfrm>
            <a:off x="1675" y="656598"/>
            <a:ext cx="9143766" cy="4268100"/>
            <a:chOff x="1675" y="656598"/>
            <a:chExt cx="9143766" cy="4268100"/>
          </a:xfrm>
        </p:grpSpPr>
        <p:sp>
          <p:nvSpPr>
            <p:cNvPr id="232" name="Google Shape;232;p28"/>
            <p:cNvSpPr/>
            <p:nvPr/>
          </p:nvSpPr>
          <p:spPr>
            <a:xfrm>
              <a:off x="1675" y="656598"/>
              <a:ext cx="31917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33" name="Google Shape;233;p28"/>
            <p:cNvSpPr/>
            <p:nvPr/>
          </p:nvSpPr>
          <p:spPr>
            <a:xfrm>
              <a:off x="2977708" y="656598"/>
              <a:ext cx="31917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34" name="Google Shape;234;p28"/>
            <p:cNvSpPr/>
            <p:nvPr/>
          </p:nvSpPr>
          <p:spPr>
            <a:xfrm>
              <a:off x="5953741" y="656598"/>
              <a:ext cx="31917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235" name="Google Shape;235;p28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6" name="Google Shape;236;p28"/>
          <p:cNvSpPr txBox="1"/>
          <p:nvPr>
            <p:ph type="title"/>
          </p:nvPr>
        </p:nvSpPr>
        <p:spPr>
          <a:xfrm>
            <a:off x="434800" y="2593849"/>
            <a:ext cx="23256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9pPr>
          </a:lstStyle>
          <a:p/>
        </p:txBody>
      </p:sp>
      <p:sp>
        <p:nvSpPr>
          <p:cNvPr id="237" name="Google Shape;237;p28"/>
          <p:cNvSpPr txBox="1"/>
          <p:nvPr>
            <p:ph idx="2" type="title"/>
          </p:nvPr>
        </p:nvSpPr>
        <p:spPr>
          <a:xfrm>
            <a:off x="3410831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38" name="Google Shape;238;p28"/>
          <p:cNvSpPr txBox="1"/>
          <p:nvPr>
            <p:ph idx="1" type="body"/>
          </p:nvPr>
        </p:nvSpPr>
        <p:spPr>
          <a:xfrm>
            <a:off x="3410831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39" name="Google Shape;239;p28"/>
          <p:cNvSpPr txBox="1"/>
          <p:nvPr>
            <p:ph idx="3" type="title"/>
          </p:nvPr>
        </p:nvSpPr>
        <p:spPr>
          <a:xfrm>
            <a:off x="6454256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40" name="Google Shape;240;p28"/>
          <p:cNvSpPr txBox="1"/>
          <p:nvPr>
            <p:ph idx="4" type="body"/>
          </p:nvPr>
        </p:nvSpPr>
        <p:spPr>
          <a:xfrm>
            <a:off x="6454256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41" name="Google Shape;241;p28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42" name="Google Shape;242;p28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43" name="Google Shape;243;p28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244" name="Google Shape;244;p28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wo column 2">
  <p:cSld name="MAIN_POINT">
    <p:bg>
      <p:bgPr>
        <a:solidFill>
          <a:schemeClr val="lt2"/>
        </a:solidFill>
      </p:bgPr>
    </p:bg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Google Shape;246;p29"/>
          <p:cNvGrpSpPr/>
          <p:nvPr/>
        </p:nvGrpSpPr>
        <p:grpSpPr>
          <a:xfrm>
            <a:off x="-25" y="656852"/>
            <a:ext cx="9144036" cy="4268100"/>
            <a:chOff x="-25" y="656852"/>
            <a:chExt cx="9144036" cy="4268100"/>
          </a:xfrm>
        </p:grpSpPr>
        <p:sp>
          <p:nvSpPr>
            <p:cNvPr id="247" name="Google Shape;247;p29"/>
            <p:cNvSpPr/>
            <p:nvPr/>
          </p:nvSpPr>
          <p:spPr>
            <a:xfrm rot="-5400000">
              <a:off x="3345537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248" name="Google Shape;248;p29"/>
            <p:cNvSpPr/>
            <p:nvPr/>
          </p:nvSpPr>
          <p:spPr>
            <a:xfrm rot="-5400000">
              <a:off x="4657144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249" name="Google Shape;249;p29"/>
            <p:cNvSpPr/>
            <p:nvPr/>
          </p:nvSpPr>
          <p:spPr>
            <a:xfrm rot="-5400000">
              <a:off x="5968811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250" name="Google Shape;250;p29"/>
            <p:cNvSpPr/>
            <p:nvPr/>
          </p:nvSpPr>
          <p:spPr>
            <a:xfrm rot="-5400000">
              <a:off x="-1092925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251" name="Google Shape;251;p29"/>
            <p:cNvSpPr/>
            <p:nvPr/>
          </p:nvSpPr>
          <p:spPr>
            <a:xfrm rot="-5400000">
              <a:off x="218682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252" name="Google Shape;252;p29"/>
            <p:cNvSpPr/>
            <p:nvPr/>
          </p:nvSpPr>
          <p:spPr>
            <a:xfrm rot="-5400000">
              <a:off x="1530349" y="1749752"/>
              <a:ext cx="4268100" cy="20823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</p:grpSp>
      <p:sp>
        <p:nvSpPr>
          <p:cNvPr id="253" name="Google Shape;253;p29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54" name="Google Shape;254;p29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55" name="Google Shape;255;p29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6" name="Google Shape;256;p29"/>
          <p:cNvSpPr txBox="1"/>
          <p:nvPr>
            <p:ph type="title"/>
          </p:nvPr>
        </p:nvSpPr>
        <p:spPr>
          <a:xfrm>
            <a:off x="420375" y="2504337"/>
            <a:ext cx="3731100" cy="57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257" name="Google Shape;257;p29"/>
          <p:cNvSpPr txBox="1"/>
          <p:nvPr>
            <p:ph idx="2" type="title"/>
          </p:nvPr>
        </p:nvSpPr>
        <p:spPr>
          <a:xfrm>
            <a:off x="5675995" y="176843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58" name="Google Shape;258;p29"/>
          <p:cNvSpPr txBox="1"/>
          <p:nvPr>
            <p:ph idx="1" type="body"/>
          </p:nvPr>
        </p:nvSpPr>
        <p:spPr>
          <a:xfrm>
            <a:off x="5675995" y="209446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59" name="Google Shape;259;p29"/>
          <p:cNvSpPr txBox="1"/>
          <p:nvPr>
            <p:ph idx="3" type="title"/>
          </p:nvPr>
        </p:nvSpPr>
        <p:spPr>
          <a:xfrm>
            <a:off x="5675995" y="314818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60" name="Google Shape;260;p29"/>
          <p:cNvSpPr txBox="1"/>
          <p:nvPr>
            <p:ph idx="4" type="body"/>
          </p:nvPr>
        </p:nvSpPr>
        <p:spPr>
          <a:xfrm>
            <a:off x="5675995" y="347421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61" name="Google Shape;261;p29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62" name="Google Shape;262;p29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63" name="Google Shape;263;p29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264" name="Google Shape;264;p29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orizontal two column 2">
  <p:cSld name="SECTION_TITLE_AND_DESCRIPTION_1">
    <p:bg>
      <p:bgPr>
        <a:solidFill>
          <a:schemeClr val="accent1"/>
        </a:solidFill>
      </p:bgPr>
    </p:bg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Google Shape;266;p30"/>
          <p:cNvGrpSpPr/>
          <p:nvPr/>
        </p:nvGrpSpPr>
        <p:grpSpPr>
          <a:xfrm>
            <a:off x="0" y="655700"/>
            <a:ext cx="9143980" cy="4282350"/>
            <a:chOff x="0" y="655700"/>
            <a:chExt cx="9143980" cy="4282350"/>
          </a:xfrm>
        </p:grpSpPr>
        <p:sp>
          <p:nvSpPr>
            <p:cNvPr id="267" name="Google Shape;267;p30"/>
            <p:cNvSpPr/>
            <p:nvPr/>
          </p:nvSpPr>
          <p:spPr>
            <a:xfrm>
              <a:off x="0" y="65570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68" name="Google Shape;268;p30"/>
            <p:cNvSpPr/>
            <p:nvPr/>
          </p:nvSpPr>
          <p:spPr>
            <a:xfrm flipH="1" rot="10800000">
              <a:off x="0" y="245405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69" name="Google Shape;269;p30"/>
            <p:cNvSpPr/>
            <p:nvPr/>
          </p:nvSpPr>
          <p:spPr>
            <a:xfrm>
              <a:off x="3017990" y="65570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70" name="Google Shape;270;p30"/>
            <p:cNvSpPr/>
            <p:nvPr/>
          </p:nvSpPr>
          <p:spPr>
            <a:xfrm flipH="1" rot="10800000">
              <a:off x="3017990" y="245405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71" name="Google Shape;271;p30"/>
            <p:cNvSpPr/>
            <p:nvPr/>
          </p:nvSpPr>
          <p:spPr>
            <a:xfrm>
              <a:off x="6035980" y="65570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72" name="Google Shape;272;p30"/>
            <p:cNvSpPr/>
            <p:nvPr/>
          </p:nvSpPr>
          <p:spPr>
            <a:xfrm flipH="1" rot="10800000">
              <a:off x="6035980" y="2454050"/>
              <a:ext cx="3108000" cy="2484000"/>
            </a:xfrm>
            <a:prstGeom prst="snip2Same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273" name="Google Shape;273;p30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74" name="Google Shape;274;p30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75" name="Google Shape;275;p30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76" name="Google Shape;276;p30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77" name="Google Shape;277;p30"/>
          <p:cNvSpPr txBox="1"/>
          <p:nvPr>
            <p:ph type="title"/>
          </p:nvPr>
        </p:nvSpPr>
        <p:spPr>
          <a:xfrm>
            <a:off x="434800" y="2593849"/>
            <a:ext cx="23256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9pPr>
          </a:lstStyle>
          <a:p/>
        </p:txBody>
      </p:sp>
      <p:sp>
        <p:nvSpPr>
          <p:cNvPr id="278" name="Google Shape;278;p30"/>
          <p:cNvSpPr txBox="1"/>
          <p:nvPr>
            <p:ph idx="2" type="title"/>
          </p:nvPr>
        </p:nvSpPr>
        <p:spPr>
          <a:xfrm>
            <a:off x="3410831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79" name="Google Shape;279;p30"/>
          <p:cNvSpPr txBox="1"/>
          <p:nvPr>
            <p:ph idx="1" type="body"/>
          </p:nvPr>
        </p:nvSpPr>
        <p:spPr>
          <a:xfrm>
            <a:off x="3410831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80" name="Google Shape;280;p30"/>
          <p:cNvSpPr txBox="1"/>
          <p:nvPr>
            <p:ph idx="3" type="title"/>
          </p:nvPr>
        </p:nvSpPr>
        <p:spPr>
          <a:xfrm>
            <a:off x="6454256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81" name="Google Shape;281;p30"/>
          <p:cNvSpPr txBox="1"/>
          <p:nvPr>
            <p:ph idx="4" type="body"/>
          </p:nvPr>
        </p:nvSpPr>
        <p:spPr>
          <a:xfrm>
            <a:off x="6454256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82" name="Google Shape;282;p30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83" name="Google Shape;283;p30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84" name="Google Shape;284;p30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285" name="Google Shape;285;p30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wo column 3">
  <p:cSld name="CAPTION_ONLY_1">
    <p:bg>
      <p:bgPr>
        <a:solidFill>
          <a:schemeClr val="accent2"/>
        </a:solidFill>
      </p:bgPr>
    </p:bg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7" name="Google Shape;287;p31"/>
          <p:cNvGrpSpPr/>
          <p:nvPr/>
        </p:nvGrpSpPr>
        <p:grpSpPr>
          <a:xfrm>
            <a:off x="45" y="656725"/>
            <a:ext cx="9144010" cy="4268100"/>
            <a:chOff x="45" y="656725"/>
            <a:chExt cx="9144010" cy="4268100"/>
          </a:xfrm>
        </p:grpSpPr>
        <p:sp>
          <p:nvSpPr>
            <p:cNvPr id="288" name="Google Shape;288;p31"/>
            <p:cNvSpPr/>
            <p:nvPr/>
          </p:nvSpPr>
          <p:spPr>
            <a:xfrm flipH="1" rot="-5400000">
              <a:off x="1202555" y="1549075"/>
              <a:ext cx="4268100" cy="2483400"/>
            </a:xfrm>
            <a:prstGeom prst="round2Diag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89" name="Google Shape;289;p31"/>
            <p:cNvSpPr/>
            <p:nvPr/>
          </p:nvSpPr>
          <p:spPr>
            <a:xfrm rot="5400000">
              <a:off x="-892305" y="1549075"/>
              <a:ext cx="4268100" cy="2483400"/>
            </a:xfrm>
            <a:prstGeom prst="round2Diag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90" name="Google Shape;290;p31"/>
            <p:cNvSpPr/>
            <p:nvPr/>
          </p:nvSpPr>
          <p:spPr>
            <a:xfrm flipH="1" rot="5400000">
              <a:off x="3673445" y="1549075"/>
              <a:ext cx="4268100" cy="2483400"/>
            </a:xfrm>
            <a:prstGeom prst="round2Diag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291" name="Google Shape;291;p31"/>
            <p:cNvSpPr/>
            <p:nvPr/>
          </p:nvSpPr>
          <p:spPr>
            <a:xfrm rot="-5400000">
              <a:off x="5768305" y="1549075"/>
              <a:ext cx="4268100" cy="2483400"/>
            </a:xfrm>
            <a:prstGeom prst="round2DiagRect">
              <a:avLst>
                <a:gd fmla="val 50000" name="adj1"/>
                <a:gd fmla="val 0" name="adj2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292" name="Google Shape;292;p31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293" name="Google Shape;293;p31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94" name="Google Shape;294;p31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5" name="Google Shape;295;p31"/>
          <p:cNvSpPr txBox="1"/>
          <p:nvPr>
            <p:ph type="title"/>
          </p:nvPr>
        </p:nvSpPr>
        <p:spPr>
          <a:xfrm>
            <a:off x="420375" y="2504337"/>
            <a:ext cx="3731100" cy="57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296" name="Google Shape;296;p31"/>
          <p:cNvSpPr txBox="1"/>
          <p:nvPr>
            <p:ph idx="2" type="title"/>
          </p:nvPr>
        </p:nvSpPr>
        <p:spPr>
          <a:xfrm>
            <a:off x="5675995" y="176843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97" name="Google Shape;297;p31"/>
          <p:cNvSpPr txBox="1"/>
          <p:nvPr>
            <p:ph idx="1" type="body"/>
          </p:nvPr>
        </p:nvSpPr>
        <p:spPr>
          <a:xfrm>
            <a:off x="5675995" y="209446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298" name="Google Shape;298;p31"/>
          <p:cNvSpPr txBox="1"/>
          <p:nvPr>
            <p:ph idx="3" type="title"/>
          </p:nvPr>
        </p:nvSpPr>
        <p:spPr>
          <a:xfrm>
            <a:off x="5675995" y="314818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299" name="Google Shape;299;p31"/>
          <p:cNvSpPr txBox="1"/>
          <p:nvPr>
            <p:ph idx="4" type="body"/>
          </p:nvPr>
        </p:nvSpPr>
        <p:spPr>
          <a:xfrm>
            <a:off x="5675995" y="347421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00" name="Google Shape;300;p31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01" name="Google Shape;301;p31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02" name="Google Shape;302;p31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03" name="Google Shape;303;p31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orizontal two column 3">
  <p:cSld name="BIG_NUMBER_2">
    <p:bg>
      <p:bgPr>
        <a:solidFill>
          <a:schemeClr val="accent3"/>
        </a:solidFill>
      </p:bgPr>
    </p:bg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5" name="Google Shape;305;p32"/>
          <p:cNvGrpSpPr/>
          <p:nvPr/>
        </p:nvGrpSpPr>
        <p:grpSpPr>
          <a:xfrm>
            <a:off x="0" y="650025"/>
            <a:ext cx="9143966" cy="4268100"/>
            <a:chOff x="0" y="650025"/>
            <a:chExt cx="9143966" cy="4268100"/>
          </a:xfrm>
        </p:grpSpPr>
        <p:sp>
          <p:nvSpPr>
            <p:cNvPr id="306" name="Google Shape;306;p32"/>
            <p:cNvSpPr/>
            <p:nvPr/>
          </p:nvSpPr>
          <p:spPr>
            <a:xfrm>
              <a:off x="0" y="650025"/>
              <a:ext cx="3068700" cy="4268100"/>
            </a:xfrm>
            <a:prstGeom prst="plaque">
              <a:avLst>
                <a:gd fmla="val 21361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07" name="Google Shape;307;p32"/>
            <p:cNvSpPr/>
            <p:nvPr/>
          </p:nvSpPr>
          <p:spPr>
            <a:xfrm>
              <a:off x="3037633" y="650025"/>
              <a:ext cx="3068700" cy="4268100"/>
            </a:xfrm>
            <a:prstGeom prst="plaque">
              <a:avLst>
                <a:gd fmla="val 21361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08" name="Google Shape;308;p32"/>
            <p:cNvSpPr/>
            <p:nvPr/>
          </p:nvSpPr>
          <p:spPr>
            <a:xfrm>
              <a:off x="6075266" y="650025"/>
              <a:ext cx="3068700" cy="4268100"/>
            </a:xfrm>
            <a:prstGeom prst="plaque">
              <a:avLst>
                <a:gd fmla="val 21361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309" name="Google Shape;309;p32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10" name="Google Shape;310;p32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11" name="Google Shape;311;p32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12" name="Google Shape;312;p32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13" name="Google Shape;313;p32"/>
          <p:cNvSpPr txBox="1"/>
          <p:nvPr>
            <p:ph type="title"/>
          </p:nvPr>
        </p:nvSpPr>
        <p:spPr>
          <a:xfrm>
            <a:off x="434800" y="2593849"/>
            <a:ext cx="23256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Font typeface="Figtree"/>
              <a:buNone/>
              <a:defRPr sz="2600"/>
            </a:lvl9pPr>
          </a:lstStyle>
          <a:p/>
        </p:txBody>
      </p:sp>
      <p:sp>
        <p:nvSpPr>
          <p:cNvPr id="314" name="Google Shape;314;p32"/>
          <p:cNvSpPr txBox="1"/>
          <p:nvPr>
            <p:ph idx="2" type="title"/>
          </p:nvPr>
        </p:nvSpPr>
        <p:spPr>
          <a:xfrm>
            <a:off x="3410831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15" name="Google Shape;315;p32"/>
          <p:cNvSpPr txBox="1"/>
          <p:nvPr>
            <p:ph idx="1" type="body"/>
          </p:nvPr>
        </p:nvSpPr>
        <p:spPr>
          <a:xfrm>
            <a:off x="3410831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16" name="Google Shape;316;p32"/>
          <p:cNvSpPr txBox="1"/>
          <p:nvPr>
            <p:ph idx="3" type="title"/>
          </p:nvPr>
        </p:nvSpPr>
        <p:spPr>
          <a:xfrm>
            <a:off x="6454256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 ExtraBold"/>
              <a:buNone/>
              <a:defRPr b="0" sz="1300">
                <a:latin typeface="Figtree ExtraBold"/>
                <a:ea typeface="Figtree ExtraBold"/>
                <a:cs typeface="Figtree ExtraBold"/>
                <a:sym typeface="Figtree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17" name="Google Shape;317;p32"/>
          <p:cNvSpPr txBox="1"/>
          <p:nvPr>
            <p:ph idx="4" type="body"/>
          </p:nvPr>
        </p:nvSpPr>
        <p:spPr>
          <a:xfrm>
            <a:off x="6454256" y="2606773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18" name="Google Shape;318;p32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19" name="Google Shape;319;p32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20" name="Google Shape;320;p32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21" name="Google Shape;321;p32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points 2">
  <p:cSld name="BIG_NUMBER_1_2">
    <p:bg>
      <p:bgPr>
        <a:solidFill>
          <a:schemeClr val="dk2"/>
        </a:solidFill>
      </p:bgPr>
    </p:bg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3" name="Google Shape;323;p33"/>
          <p:cNvGrpSpPr/>
          <p:nvPr/>
        </p:nvGrpSpPr>
        <p:grpSpPr>
          <a:xfrm>
            <a:off x="0" y="1477575"/>
            <a:ext cx="9145300" cy="3447050"/>
            <a:chOff x="0" y="1477575"/>
            <a:chExt cx="9145300" cy="3447050"/>
          </a:xfrm>
        </p:grpSpPr>
        <p:sp>
          <p:nvSpPr>
            <p:cNvPr id="324" name="Google Shape;324;p33"/>
            <p:cNvSpPr/>
            <p:nvPr/>
          </p:nvSpPr>
          <p:spPr>
            <a:xfrm>
              <a:off x="0" y="3195412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33"/>
            <p:cNvSpPr/>
            <p:nvPr/>
          </p:nvSpPr>
          <p:spPr>
            <a:xfrm>
              <a:off x="0" y="1477575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33"/>
            <p:cNvSpPr/>
            <p:nvPr/>
          </p:nvSpPr>
          <p:spPr>
            <a:xfrm>
              <a:off x="6097300" y="3195412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33"/>
            <p:cNvSpPr/>
            <p:nvPr/>
          </p:nvSpPr>
          <p:spPr>
            <a:xfrm>
              <a:off x="6097300" y="1477575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33"/>
            <p:cNvSpPr/>
            <p:nvPr/>
          </p:nvSpPr>
          <p:spPr>
            <a:xfrm>
              <a:off x="3048000" y="3195412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" name="Google Shape;329;p33"/>
            <p:cNvSpPr/>
            <p:nvPr/>
          </p:nvSpPr>
          <p:spPr>
            <a:xfrm>
              <a:off x="3048000" y="1477575"/>
              <a:ext cx="3048000" cy="1729213"/>
            </a:xfrm>
            <a:prstGeom prst="flowChartPreparation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30" name="Google Shape;330;p33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31" name="Google Shape;331;p33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32" name="Google Shape;332;p33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33" name="Google Shape;333;p33"/>
          <p:cNvSpPr txBox="1"/>
          <p:nvPr>
            <p:ph type="title"/>
          </p:nvPr>
        </p:nvSpPr>
        <p:spPr>
          <a:xfrm>
            <a:off x="437250" y="768288"/>
            <a:ext cx="8269500" cy="384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Font typeface="Figtree"/>
              <a:buNone/>
              <a:defRPr sz="2500"/>
            </a:lvl9pPr>
          </a:lstStyle>
          <a:p/>
        </p:txBody>
      </p:sp>
      <p:sp>
        <p:nvSpPr>
          <p:cNvPr id="334" name="Google Shape;334;p33"/>
          <p:cNvSpPr txBox="1"/>
          <p:nvPr>
            <p:ph idx="2" type="title"/>
          </p:nvPr>
        </p:nvSpPr>
        <p:spPr>
          <a:xfrm>
            <a:off x="3409838" y="202647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35" name="Google Shape;335;p33"/>
          <p:cNvSpPr txBox="1"/>
          <p:nvPr>
            <p:ph idx="1" type="body"/>
          </p:nvPr>
        </p:nvSpPr>
        <p:spPr>
          <a:xfrm>
            <a:off x="3409838" y="235250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36" name="Google Shape;336;p33"/>
          <p:cNvSpPr txBox="1"/>
          <p:nvPr>
            <p:ph idx="3" type="title"/>
          </p:nvPr>
        </p:nvSpPr>
        <p:spPr>
          <a:xfrm>
            <a:off x="362475" y="202647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37" name="Google Shape;337;p33"/>
          <p:cNvSpPr txBox="1"/>
          <p:nvPr>
            <p:ph idx="4" type="body"/>
          </p:nvPr>
        </p:nvSpPr>
        <p:spPr>
          <a:xfrm>
            <a:off x="362475" y="235250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38" name="Google Shape;338;p33"/>
          <p:cNvSpPr txBox="1"/>
          <p:nvPr>
            <p:ph idx="5" type="title"/>
          </p:nvPr>
        </p:nvSpPr>
        <p:spPr>
          <a:xfrm>
            <a:off x="6457200" y="202647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39" name="Google Shape;339;p33"/>
          <p:cNvSpPr txBox="1"/>
          <p:nvPr>
            <p:ph idx="6" type="body"/>
          </p:nvPr>
        </p:nvSpPr>
        <p:spPr>
          <a:xfrm>
            <a:off x="6457200" y="235250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40" name="Google Shape;340;p33"/>
          <p:cNvSpPr txBox="1"/>
          <p:nvPr>
            <p:ph idx="7" type="title"/>
          </p:nvPr>
        </p:nvSpPr>
        <p:spPr>
          <a:xfrm>
            <a:off x="362475" y="371102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41" name="Google Shape;341;p33"/>
          <p:cNvSpPr txBox="1"/>
          <p:nvPr>
            <p:ph idx="8" type="body"/>
          </p:nvPr>
        </p:nvSpPr>
        <p:spPr>
          <a:xfrm>
            <a:off x="362475" y="403705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42" name="Google Shape;342;p33"/>
          <p:cNvSpPr txBox="1"/>
          <p:nvPr>
            <p:ph idx="9" type="title"/>
          </p:nvPr>
        </p:nvSpPr>
        <p:spPr>
          <a:xfrm>
            <a:off x="3409200" y="371102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43" name="Google Shape;343;p33"/>
          <p:cNvSpPr txBox="1"/>
          <p:nvPr>
            <p:ph idx="13" type="body"/>
          </p:nvPr>
        </p:nvSpPr>
        <p:spPr>
          <a:xfrm>
            <a:off x="3409200" y="403705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44" name="Google Shape;344;p33"/>
          <p:cNvSpPr txBox="1"/>
          <p:nvPr>
            <p:ph idx="14" type="title"/>
          </p:nvPr>
        </p:nvSpPr>
        <p:spPr>
          <a:xfrm>
            <a:off x="6381150" y="3711025"/>
            <a:ext cx="2325600" cy="20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1pPr>
            <a:lvl2pPr lvl="1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2pPr>
            <a:lvl3pPr lvl="2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3pPr>
            <a:lvl4pPr lvl="3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4pPr>
            <a:lvl5pPr lvl="4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5pPr>
            <a:lvl6pPr lvl="5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6pPr>
            <a:lvl7pPr lvl="6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7pPr>
            <a:lvl8pPr lvl="7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8pPr>
            <a:lvl9pPr lvl="8">
              <a:spcBef>
                <a:spcPts val="0"/>
              </a:spcBef>
              <a:spcAft>
                <a:spcPts val="0"/>
              </a:spcAft>
              <a:buSzPts val="1300"/>
              <a:buFont typeface="Figtree"/>
              <a:buNone/>
              <a:defRPr sz="1300"/>
            </a:lvl9pPr>
          </a:lstStyle>
          <a:p/>
        </p:txBody>
      </p:sp>
      <p:sp>
        <p:nvSpPr>
          <p:cNvPr id="345" name="Google Shape;345;p33"/>
          <p:cNvSpPr txBox="1"/>
          <p:nvPr>
            <p:ph idx="15" type="body"/>
          </p:nvPr>
        </p:nvSpPr>
        <p:spPr>
          <a:xfrm>
            <a:off x="6381150" y="4037050"/>
            <a:ext cx="2325600" cy="677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984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●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○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Figtree"/>
              <a:buChar char="■"/>
              <a:defRPr sz="11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46" name="Google Shape;346;p33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47" name="Google Shape;347;p33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48" name="Google Shape;348;p33"/>
          <p:cNvSpPr txBox="1"/>
          <p:nvPr>
            <p:ph idx="16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49" name="Google Shape;349;p33"/>
          <p:cNvSpPr txBox="1"/>
          <p:nvPr>
            <p:ph idx="17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text">
  <p:cSld name="BIG_NUMBER_1_1">
    <p:bg>
      <p:bgPr>
        <a:solidFill>
          <a:schemeClr val="lt2"/>
        </a:solidFill>
      </p:bgPr>
    </p:bg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4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52" name="Google Shape;352;p34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53" name="Google Shape;353;p34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54" name="Google Shape;354;p34"/>
          <p:cNvSpPr/>
          <p:nvPr/>
        </p:nvSpPr>
        <p:spPr>
          <a:xfrm>
            <a:off x="-150" y="656513"/>
            <a:ext cx="9144300" cy="4268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55" name="Google Shape;355;p34"/>
          <p:cNvSpPr txBox="1"/>
          <p:nvPr>
            <p:ph type="ctrTitle"/>
          </p:nvPr>
        </p:nvSpPr>
        <p:spPr>
          <a:xfrm>
            <a:off x="1313250" y="2109413"/>
            <a:ext cx="6517500" cy="136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356" name="Google Shape;356;p34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57" name="Google Shape;357;p34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58" name="Google Shape;358;p34"/>
          <p:cNvSpPr txBox="1"/>
          <p:nvPr>
            <p:ph idx="1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59" name="Google Shape;359;p34"/>
          <p:cNvSpPr txBox="1"/>
          <p:nvPr>
            <p:ph idx="2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iz 1">
  <p:cSld name="BIG_NUMBER_1_1_1_1">
    <p:bg>
      <p:bgPr>
        <a:solidFill>
          <a:schemeClr val="accent2"/>
        </a:solidFill>
      </p:bgPr>
    </p:bg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1" name="Google Shape;361;p35"/>
          <p:cNvGrpSpPr/>
          <p:nvPr/>
        </p:nvGrpSpPr>
        <p:grpSpPr>
          <a:xfrm>
            <a:off x="-968" y="656650"/>
            <a:ext cx="9145937" cy="4268100"/>
            <a:chOff x="1666" y="656650"/>
            <a:chExt cx="9144108" cy="4268100"/>
          </a:xfrm>
        </p:grpSpPr>
        <p:sp>
          <p:nvSpPr>
            <p:cNvPr id="362" name="Google Shape;362;p35"/>
            <p:cNvSpPr/>
            <p:nvPr/>
          </p:nvSpPr>
          <p:spPr>
            <a:xfrm>
              <a:off x="1666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63" name="Google Shape;363;p35"/>
            <p:cNvSpPr/>
            <p:nvPr/>
          </p:nvSpPr>
          <p:spPr>
            <a:xfrm>
              <a:off x="1808746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64" name="Google Shape;364;p35"/>
            <p:cNvSpPr/>
            <p:nvPr/>
          </p:nvSpPr>
          <p:spPr>
            <a:xfrm>
              <a:off x="3615827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65" name="Google Shape;365;p35"/>
            <p:cNvSpPr/>
            <p:nvPr/>
          </p:nvSpPr>
          <p:spPr>
            <a:xfrm>
              <a:off x="5422907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66" name="Google Shape;366;p35"/>
            <p:cNvSpPr/>
            <p:nvPr/>
          </p:nvSpPr>
          <p:spPr>
            <a:xfrm>
              <a:off x="7229974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367" name="Google Shape;367;p35"/>
          <p:cNvSpPr txBox="1"/>
          <p:nvPr>
            <p:ph idx="1" type="body"/>
          </p:nvPr>
        </p:nvSpPr>
        <p:spPr>
          <a:xfrm>
            <a:off x="35137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68" name="Google Shape;368;p35"/>
          <p:cNvSpPr txBox="1"/>
          <p:nvPr>
            <p:ph idx="2" type="body"/>
          </p:nvPr>
        </p:nvSpPr>
        <p:spPr>
          <a:xfrm>
            <a:off x="35137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69" name="Google Shape;369;p35"/>
          <p:cNvSpPr txBox="1"/>
          <p:nvPr>
            <p:ph idx="3" type="body"/>
          </p:nvPr>
        </p:nvSpPr>
        <p:spPr>
          <a:xfrm>
            <a:off x="932400" y="2487400"/>
            <a:ext cx="7279200" cy="6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9pPr>
          </a:lstStyle>
          <a:p/>
        </p:txBody>
      </p:sp>
      <p:sp>
        <p:nvSpPr>
          <p:cNvPr id="370" name="Google Shape;370;p35"/>
          <p:cNvSpPr txBox="1"/>
          <p:nvPr>
            <p:ph idx="4" type="body"/>
          </p:nvPr>
        </p:nvSpPr>
        <p:spPr>
          <a:xfrm>
            <a:off x="60951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71" name="Google Shape;371;p35"/>
          <p:cNvSpPr txBox="1"/>
          <p:nvPr>
            <p:ph idx="5" type="body"/>
          </p:nvPr>
        </p:nvSpPr>
        <p:spPr>
          <a:xfrm>
            <a:off x="60951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72" name="Google Shape;372;p35"/>
          <p:cNvSpPr txBox="1"/>
          <p:nvPr>
            <p:ph type="title"/>
          </p:nvPr>
        </p:nvSpPr>
        <p:spPr>
          <a:xfrm>
            <a:off x="932400" y="1634950"/>
            <a:ext cx="72792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373" name="Google Shape;373;p35"/>
          <p:cNvSpPr txBox="1"/>
          <p:nvPr>
            <p:ph idx="6" type="body"/>
          </p:nvPr>
        </p:nvSpPr>
        <p:spPr>
          <a:xfrm>
            <a:off x="9324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74" name="Google Shape;374;p35"/>
          <p:cNvSpPr txBox="1"/>
          <p:nvPr>
            <p:ph idx="7" type="body"/>
          </p:nvPr>
        </p:nvSpPr>
        <p:spPr>
          <a:xfrm>
            <a:off x="9324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375" name="Google Shape;375;p35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76" name="Google Shape;376;p35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77" name="Google Shape;377;p35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78" name="Google Shape;378;p35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cxnSp>
        <p:nvCxnSpPr>
          <p:cNvPr id="379" name="Google Shape;379;p35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80" name="Google Shape;380;p35"/>
          <p:cNvSpPr txBox="1"/>
          <p:nvPr>
            <p:ph idx="8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81" name="Google Shape;381;p35"/>
          <p:cNvSpPr txBox="1"/>
          <p:nvPr>
            <p:ph idx="9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iz 1, response">
  <p:cSld name="BIG_NUMBER_1_1_1_1_1">
    <p:bg>
      <p:bgPr>
        <a:solidFill>
          <a:schemeClr val="accent3"/>
        </a:solidFill>
      </p:bgPr>
    </p:bg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3" name="Google Shape;383;p36"/>
          <p:cNvGrpSpPr/>
          <p:nvPr/>
        </p:nvGrpSpPr>
        <p:grpSpPr>
          <a:xfrm>
            <a:off x="-968" y="656650"/>
            <a:ext cx="9145937" cy="4268100"/>
            <a:chOff x="1666" y="656650"/>
            <a:chExt cx="9144108" cy="4268100"/>
          </a:xfrm>
        </p:grpSpPr>
        <p:sp>
          <p:nvSpPr>
            <p:cNvPr id="384" name="Google Shape;384;p36"/>
            <p:cNvSpPr/>
            <p:nvPr/>
          </p:nvSpPr>
          <p:spPr>
            <a:xfrm>
              <a:off x="1666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85" name="Google Shape;385;p36"/>
            <p:cNvSpPr/>
            <p:nvPr/>
          </p:nvSpPr>
          <p:spPr>
            <a:xfrm>
              <a:off x="1808746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86" name="Google Shape;386;p36"/>
            <p:cNvSpPr/>
            <p:nvPr/>
          </p:nvSpPr>
          <p:spPr>
            <a:xfrm>
              <a:off x="3615827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87" name="Google Shape;387;p36"/>
            <p:cNvSpPr/>
            <p:nvPr/>
          </p:nvSpPr>
          <p:spPr>
            <a:xfrm>
              <a:off x="5422907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388" name="Google Shape;388;p36"/>
            <p:cNvSpPr/>
            <p:nvPr/>
          </p:nvSpPr>
          <p:spPr>
            <a:xfrm>
              <a:off x="7229974" y="656650"/>
              <a:ext cx="1915800" cy="4268100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389" name="Google Shape;389;p36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90" name="Google Shape;390;p36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91" name="Google Shape;391;p36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92" name="Google Shape;392;p36"/>
          <p:cNvSpPr txBox="1"/>
          <p:nvPr>
            <p:ph type="ctrTitle"/>
          </p:nvPr>
        </p:nvSpPr>
        <p:spPr>
          <a:xfrm>
            <a:off x="1313250" y="2109413"/>
            <a:ext cx="6517500" cy="136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393" name="Google Shape;393;p36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94" name="Google Shape;394;p36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395" name="Google Shape;395;p36"/>
          <p:cNvSpPr txBox="1"/>
          <p:nvPr>
            <p:ph idx="1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396" name="Google Shape;396;p36"/>
          <p:cNvSpPr txBox="1"/>
          <p:nvPr>
            <p:ph idx="2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iz 2">
  <p:cSld name="BIG_NUMBER_1_1_1_1_2">
    <p:bg>
      <p:bgPr>
        <a:solidFill>
          <a:schemeClr val="accent2"/>
        </a:solidFill>
      </p:bgPr>
    </p:bg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7"/>
          <p:cNvGrpSpPr/>
          <p:nvPr/>
        </p:nvGrpSpPr>
        <p:grpSpPr>
          <a:xfrm>
            <a:off x="-25" y="656526"/>
            <a:ext cx="9143972" cy="4268100"/>
            <a:chOff x="-25" y="656526"/>
            <a:chExt cx="9143972" cy="4268100"/>
          </a:xfrm>
        </p:grpSpPr>
        <p:sp>
          <p:nvSpPr>
            <p:cNvPr id="399" name="Google Shape;399;p37"/>
            <p:cNvSpPr/>
            <p:nvPr/>
          </p:nvSpPr>
          <p:spPr>
            <a:xfrm rot="-5400000">
              <a:off x="-110875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400" name="Google Shape;400;p37"/>
            <p:cNvSpPr/>
            <p:nvPr/>
          </p:nvSpPr>
          <p:spPr>
            <a:xfrm rot="-5400000">
              <a:off x="2437854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401" name="Google Shape;401;p37"/>
            <p:cNvSpPr/>
            <p:nvPr/>
          </p:nvSpPr>
          <p:spPr>
            <a:xfrm rot="-5400000">
              <a:off x="4986697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</p:grpSp>
      <p:sp>
        <p:nvSpPr>
          <p:cNvPr id="402" name="Google Shape;402;p37"/>
          <p:cNvSpPr txBox="1"/>
          <p:nvPr>
            <p:ph idx="1" type="body"/>
          </p:nvPr>
        </p:nvSpPr>
        <p:spPr>
          <a:xfrm>
            <a:off x="932400" y="2487400"/>
            <a:ext cx="7279200" cy="6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Font typeface="Figtree"/>
              <a:buChar char="■"/>
              <a:defRPr/>
            </a:lvl9pPr>
          </a:lstStyle>
          <a:p/>
        </p:txBody>
      </p:sp>
      <p:sp>
        <p:nvSpPr>
          <p:cNvPr id="403" name="Google Shape;403;p37"/>
          <p:cNvSpPr txBox="1"/>
          <p:nvPr>
            <p:ph type="title"/>
          </p:nvPr>
        </p:nvSpPr>
        <p:spPr>
          <a:xfrm>
            <a:off x="932400" y="1634950"/>
            <a:ext cx="72792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Font typeface="Figtree"/>
              <a:buNone/>
              <a:defRPr/>
            </a:lvl9pPr>
          </a:lstStyle>
          <a:p/>
        </p:txBody>
      </p:sp>
      <p:sp>
        <p:nvSpPr>
          <p:cNvPr id="404" name="Google Shape;404;p37"/>
          <p:cNvSpPr txBox="1"/>
          <p:nvPr>
            <p:ph idx="2" type="body"/>
          </p:nvPr>
        </p:nvSpPr>
        <p:spPr>
          <a:xfrm>
            <a:off x="9324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05" name="Google Shape;405;p37"/>
          <p:cNvSpPr txBox="1"/>
          <p:nvPr>
            <p:ph idx="3" type="body"/>
          </p:nvPr>
        </p:nvSpPr>
        <p:spPr>
          <a:xfrm>
            <a:off x="9324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06" name="Google Shape;406;p37"/>
          <p:cNvSpPr txBox="1"/>
          <p:nvPr>
            <p:ph idx="4" type="body"/>
          </p:nvPr>
        </p:nvSpPr>
        <p:spPr>
          <a:xfrm>
            <a:off x="35137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07" name="Google Shape;407;p37"/>
          <p:cNvSpPr txBox="1"/>
          <p:nvPr>
            <p:ph idx="5" type="body"/>
          </p:nvPr>
        </p:nvSpPr>
        <p:spPr>
          <a:xfrm>
            <a:off x="35137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08" name="Google Shape;408;p37"/>
          <p:cNvSpPr txBox="1"/>
          <p:nvPr>
            <p:ph idx="6" type="body"/>
          </p:nvPr>
        </p:nvSpPr>
        <p:spPr>
          <a:xfrm>
            <a:off x="6095150" y="3270238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09" name="Google Shape;409;p37"/>
          <p:cNvSpPr txBox="1"/>
          <p:nvPr>
            <p:ph idx="7" type="body"/>
          </p:nvPr>
        </p:nvSpPr>
        <p:spPr>
          <a:xfrm>
            <a:off x="6095150" y="3502400"/>
            <a:ext cx="2116500" cy="22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410" name="Google Shape;410;p37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11" name="Google Shape;411;p37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2" name="Google Shape;412;p37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13" name="Google Shape;413;p37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cxnSp>
        <p:nvCxnSpPr>
          <p:cNvPr id="414" name="Google Shape;414;p37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15" name="Google Shape;415;p37"/>
          <p:cNvSpPr txBox="1"/>
          <p:nvPr>
            <p:ph idx="8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416" name="Google Shape;416;p37"/>
          <p:cNvSpPr txBox="1"/>
          <p:nvPr>
            <p:ph idx="9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iz 2, response">
  <p:cSld name="BIG_NUMBER_1_1_1_1_1_2">
    <p:bg>
      <p:bgPr>
        <a:solidFill>
          <a:schemeClr val="accent3"/>
        </a:solidFill>
      </p:bgPr>
    </p:bg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8" name="Google Shape;418;p38"/>
          <p:cNvGrpSpPr/>
          <p:nvPr/>
        </p:nvGrpSpPr>
        <p:grpSpPr>
          <a:xfrm>
            <a:off x="-25" y="656526"/>
            <a:ext cx="9143972" cy="4268100"/>
            <a:chOff x="-25" y="656526"/>
            <a:chExt cx="9143972" cy="4268100"/>
          </a:xfrm>
        </p:grpSpPr>
        <p:sp>
          <p:nvSpPr>
            <p:cNvPr id="419" name="Google Shape;419;p38"/>
            <p:cNvSpPr/>
            <p:nvPr/>
          </p:nvSpPr>
          <p:spPr>
            <a:xfrm rot="-5400000">
              <a:off x="-110875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420" name="Google Shape;420;p38"/>
            <p:cNvSpPr/>
            <p:nvPr/>
          </p:nvSpPr>
          <p:spPr>
            <a:xfrm rot="-5400000">
              <a:off x="2437854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  <p:sp>
          <p:nvSpPr>
            <p:cNvPr id="421" name="Google Shape;421;p38"/>
            <p:cNvSpPr/>
            <p:nvPr/>
          </p:nvSpPr>
          <p:spPr>
            <a:xfrm rot="-5400000">
              <a:off x="4986697" y="767376"/>
              <a:ext cx="4268100" cy="40464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Figtree SemiBold"/>
                <a:ea typeface="Figtree SemiBold"/>
                <a:cs typeface="Figtree SemiBold"/>
                <a:sym typeface="Figtree SemiBold"/>
              </a:endParaRPr>
            </a:p>
          </p:txBody>
        </p:sp>
      </p:grpSp>
      <p:sp>
        <p:nvSpPr>
          <p:cNvPr id="422" name="Google Shape;422;p38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23" name="Google Shape;423;p38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424" name="Google Shape;424;p38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25" name="Google Shape;425;p38"/>
          <p:cNvSpPr txBox="1"/>
          <p:nvPr>
            <p:ph type="ctrTitle"/>
          </p:nvPr>
        </p:nvSpPr>
        <p:spPr>
          <a:xfrm>
            <a:off x="1313250" y="2109413"/>
            <a:ext cx="6517500" cy="136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426" name="Google Shape;426;p38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27" name="Google Shape;427;p38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28" name="Google Shape;428;p38"/>
          <p:cNvSpPr txBox="1"/>
          <p:nvPr>
            <p:ph idx="1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429" name="Google Shape;429;p38"/>
          <p:cNvSpPr txBox="1"/>
          <p:nvPr>
            <p:ph idx="2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blank" type="blank">
  <p:cSld name="BLANK">
    <p:bg>
      <p:bgPr>
        <a:solidFill>
          <a:schemeClr val="dk2"/>
        </a:solidFill>
      </p:bgPr>
    </p:bg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9"/>
          <p:cNvSpPr/>
          <p:nvPr/>
        </p:nvSpPr>
        <p:spPr>
          <a:xfrm>
            <a:off x="110838" y="113400"/>
            <a:ext cx="7947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32" name="Google Shape;432;p39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433" name="Google Shape;433;p39"/>
          <p:cNvCxnSpPr/>
          <p:nvPr/>
        </p:nvCxnSpPr>
        <p:spPr>
          <a:xfrm>
            <a:off x="111000" y="443900"/>
            <a:ext cx="8922000" cy="0"/>
          </a:xfrm>
          <a:prstGeom prst="straightConnector1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34" name="Google Shape;434;p39"/>
          <p:cNvSpPr/>
          <p:nvPr/>
        </p:nvSpPr>
        <p:spPr>
          <a:xfrm>
            <a:off x="74437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35" name="Google Shape;435;p39"/>
          <p:cNvSpPr/>
          <p:nvPr/>
        </p:nvSpPr>
        <p:spPr>
          <a:xfrm>
            <a:off x="5776463" y="113400"/>
            <a:ext cx="1589400" cy="226800"/>
          </a:xfrm>
          <a:prstGeom prst="roundRect">
            <a:avLst>
              <a:gd fmla="val 50000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Figtree SemiBold"/>
              <a:ea typeface="Figtree SemiBold"/>
              <a:cs typeface="Figtree SemiBold"/>
              <a:sym typeface="Figtree SemiBold"/>
            </a:endParaRPr>
          </a:p>
        </p:txBody>
      </p:sp>
      <p:sp>
        <p:nvSpPr>
          <p:cNvPr id="436" name="Google Shape;436;p39"/>
          <p:cNvSpPr txBox="1"/>
          <p:nvPr>
            <p:ph idx="1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  <p:sp>
        <p:nvSpPr>
          <p:cNvPr id="437" name="Google Shape;437;p39"/>
          <p:cNvSpPr txBox="1"/>
          <p:nvPr>
            <p:ph idx="2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Figtree SemiBold"/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33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10.xml"/><Relationship Id="rId3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13.xml"/><Relationship Id="rId35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12.xml"/><Relationship Id="rId3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15.xml"/><Relationship Id="rId37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14.xml"/><Relationship Id="rId36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17.xml"/><Relationship Id="rId39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38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1pPr>
            <a:lvl2pPr lvl="1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2pPr>
            <a:lvl3pPr lvl="2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3pPr>
            <a:lvl4pPr lvl="3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4pPr>
            <a:lvl5pPr lvl="4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5pPr>
            <a:lvl6pPr lvl="5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6pPr>
            <a:lvl7pPr lvl="6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7pPr>
            <a:lvl8pPr lvl="7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8pPr>
            <a:lvl9pPr lvl="8">
              <a:buNone/>
              <a:defRPr sz="1000">
                <a:solidFill>
                  <a:schemeClr val="dk1"/>
                </a:solidFill>
                <a:latin typeface="Figtree SemiBold"/>
                <a:ea typeface="Figtree SemiBold"/>
                <a:cs typeface="Figtree SemiBold"/>
                <a:sym typeface="Figtree SemiBold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932400" y="2949400"/>
            <a:ext cx="7279200" cy="8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238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indent="-3238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indent="-3238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indent="-3238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indent="-3238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indent="-3238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indent="-3238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●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indent="-3238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○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indent="-3238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Figtree"/>
              <a:buChar char="■"/>
              <a:defRPr sz="1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type="title"/>
          </p:nvPr>
        </p:nvSpPr>
        <p:spPr>
          <a:xfrm>
            <a:off x="932400" y="1881350"/>
            <a:ext cx="72792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lvl="1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lvl="2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lvl="3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lvl="4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lvl="5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lvl="6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lvl="7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lvl="8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Figtree"/>
              <a:buNone/>
              <a:defRPr b="1" sz="3500">
                <a:solidFill>
                  <a:schemeClr val="dk1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jpg"/><Relationship Id="rId4" Type="http://schemas.openxmlformats.org/officeDocument/2006/relationships/image" Target="../media/image13.jpg"/><Relationship Id="rId9" Type="http://schemas.openxmlformats.org/officeDocument/2006/relationships/image" Target="../media/image11.jpg"/><Relationship Id="rId5" Type="http://schemas.openxmlformats.org/officeDocument/2006/relationships/image" Target="../media/image9.jpg"/><Relationship Id="rId6" Type="http://schemas.openxmlformats.org/officeDocument/2006/relationships/image" Target="../media/image8.jpg"/><Relationship Id="rId7" Type="http://schemas.openxmlformats.org/officeDocument/2006/relationships/image" Target="../media/image4.jpg"/><Relationship Id="rId8" Type="http://schemas.openxmlformats.org/officeDocument/2006/relationships/image" Target="../media/image6.jpg"/><Relationship Id="rId11" Type="http://schemas.openxmlformats.org/officeDocument/2006/relationships/image" Target="../media/image5.jpg"/><Relationship Id="rId10" Type="http://schemas.openxmlformats.org/officeDocument/2006/relationships/image" Target="../media/image15.jpg"/><Relationship Id="rId13" Type="http://schemas.openxmlformats.org/officeDocument/2006/relationships/image" Target="../media/image3.jpg"/><Relationship Id="rId12" Type="http://schemas.openxmlformats.org/officeDocument/2006/relationships/image" Target="../media/image12.jpg"/><Relationship Id="rId15" Type="http://schemas.openxmlformats.org/officeDocument/2006/relationships/image" Target="../media/image7.jpg"/><Relationship Id="rId14" Type="http://schemas.openxmlformats.org/officeDocument/2006/relationships/image" Target="../media/image10.jpg"/><Relationship Id="rId16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0"/>
          <p:cNvSpPr txBox="1"/>
          <p:nvPr>
            <p:ph type="ctrTitle"/>
          </p:nvPr>
        </p:nvSpPr>
        <p:spPr>
          <a:xfrm>
            <a:off x="429300" y="1681700"/>
            <a:ext cx="8285400" cy="136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BCES </a:t>
            </a:r>
            <a:endParaRPr/>
          </a:p>
        </p:txBody>
      </p:sp>
      <p:sp>
        <p:nvSpPr>
          <p:cNvPr id="443" name="Google Shape;443;p40"/>
          <p:cNvSpPr txBox="1"/>
          <p:nvPr>
            <p:ph idx="1" type="subTitle"/>
          </p:nvPr>
        </p:nvSpPr>
        <p:spPr>
          <a:xfrm>
            <a:off x="429300" y="3116325"/>
            <a:ext cx="8285400" cy="64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April 2025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1"/>
          <p:cNvSpPr txBox="1"/>
          <p:nvPr>
            <p:ph type="title"/>
          </p:nvPr>
        </p:nvSpPr>
        <p:spPr>
          <a:xfrm>
            <a:off x="420375" y="2504337"/>
            <a:ext cx="3731100" cy="57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Spotlight: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Clubs</a:t>
            </a:r>
            <a:endParaRPr/>
          </a:p>
        </p:txBody>
      </p:sp>
      <p:sp>
        <p:nvSpPr>
          <p:cNvPr id="449" name="Google Shape;449;p41"/>
          <p:cNvSpPr txBox="1"/>
          <p:nvPr>
            <p:ph idx="2" type="title"/>
          </p:nvPr>
        </p:nvSpPr>
        <p:spPr>
          <a:xfrm>
            <a:off x="5676000" y="1768512"/>
            <a:ext cx="2325600" cy="1184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0" name="Google Shape;450;p41"/>
          <p:cNvSpPr txBox="1"/>
          <p:nvPr>
            <p:ph idx="1" type="body"/>
          </p:nvPr>
        </p:nvSpPr>
        <p:spPr>
          <a:xfrm>
            <a:off x="5241300" y="1637050"/>
            <a:ext cx="3174000" cy="251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Char char="●"/>
            </a:pPr>
            <a:r>
              <a:rPr lang="en" sz="2500"/>
              <a:t>24 Clubs</a:t>
            </a:r>
            <a:endParaRPr sz="2500"/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Char char="●"/>
            </a:pPr>
            <a:r>
              <a:rPr lang="en" sz="2500"/>
              <a:t>4 each year</a:t>
            </a:r>
            <a:endParaRPr sz="2500"/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Char char="●"/>
            </a:pPr>
            <a:r>
              <a:rPr lang="en" sz="2500"/>
              <a:t>Up to 25 students each club</a:t>
            </a:r>
            <a:endParaRPr sz="2500"/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Char char="●"/>
            </a:pPr>
            <a:r>
              <a:rPr lang="en" sz="2500"/>
              <a:t>All staff </a:t>
            </a:r>
            <a:r>
              <a:rPr lang="en" sz="2500"/>
              <a:t>participate</a:t>
            </a:r>
            <a:endParaRPr sz="2500"/>
          </a:p>
        </p:txBody>
      </p:sp>
      <p:sp>
        <p:nvSpPr>
          <p:cNvPr id="451" name="Google Shape;451;p41"/>
          <p:cNvSpPr txBox="1"/>
          <p:nvPr>
            <p:ph idx="4" type="body"/>
          </p:nvPr>
        </p:nvSpPr>
        <p:spPr>
          <a:xfrm>
            <a:off x="5676000" y="3474225"/>
            <a:ext cx="3174000" cy="89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5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42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7" name="Google Shape;457;p42"/>
          <p:cNvSpPr txBox="1"/>
          <p:nvPr>
            <p:ph type="title"/>
          </p:nvPr>
        </p:nvSpPr>
        <p:spPr>
          <a:xfrm>
            <a:off x="434800" y="2593849"/>
            <a:ext cx="23256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8" name="Google Shape;458;p42"/>
          <p:cNvSpPr txBox="1"/>
          <p:nvPr>
            <p:ph idx="2" type="title"/>
          </p:nvPr>
        </p:nvSpPr>
        <p:spPr>
          <a:xfrm>
            <a:off x="3410831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Purpose</a:t>
            </a:r>
            <a:endParaRPr/>
          </a:p>
        </p:txBody>
      </p:sp>
      <p:sp>
        <p:nvSpPr>
          <p:cNvPr id="459" name="Google Shape;459;p42"/>
          <p:cNvSpPr txBox="1"/>
          <p:nvPr>
            <p:ph idx="1" type="body"/>
          </p:nvPr>
        </p:nvSpPr>
        <p:spPr>
          <a:xfrm>
            <a:off x="3410831" y="2606773"/>
            <a:ext cx="23256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Lorem ipsum dolor sit amet, consectetur adipiscing elit, sed do eiusmod tempor incididunt ut labore et dolore magna aliqua.</a:t>
            </a:r>
            <a:endParaRPr/>
          </a:p>
        </p:txBody>
      </p:sp>
      <p:sp>
        <p:nvSpPr>
          <p:cNvPr id="460" name="Google Shape;460;p42"/>
          <p:cNvSpPr txBox="1"/>
          <p:nvPr>
            <p:ph idx="3" type="title"/>
          </p:nvPr>
        </p:nvSpPr>
        <p:spPr>
          <a:xfrm>
            <a:off x="6454256" y="2280747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Example</a:t>
            </a:r>
            <a:endParaRPr/>
          </a:p>
        </p:txBody>
      </p:sp>
      <p:sp>
        <p:nvSpPr>
          <p:cNvPr id="461" name="Google Shape;461;p42"/>
          <p:cNvSpPr txBox="1"/>
          <p:nvPr>
            <p:ph idx="4" type="body"/>
          </p:nvPr>
        </p:nvSpPr>
        <p:spPr>
          <a:xfrm>
            <a:off x="6454256" y="2606773"/>
            <a:ext cx="23256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“Lorem ipsum dolor sit amet, consectetur adipiscing elit.”</a:t>
            </a:r>
            <a:endParaRPr/>
          </a:p>
        </p:txBody>
      </p:sp>
      <p:sp>
        <p:nvSpPr>
          <p:cNvPr id="462" name="Google Shape;462;p42"/>
          <p:cNvSpPr txBox="1"/>
          <p:nvPr>
            <p:ph idx="5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Presentation Title</a:t>
            </a:r>
            <a:endParaRPr/>
          </a:p>
        </p:txBody>
      </p:sp>
      <p:sp>
        <p:nvSpPr>
          <p:cNvPr id="463" name="Google Shape;463;p42"/>
          <p:cNvSpPr txBox="1"/>
          <p:nvPr>
            <p:ph idx="6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Slide Title</a:t>
            </a:r>
            <a:endParaRPr/>
          </a:p>
        </p:txBody>
      </p:sp>
      <p:pic>
        <p:nvPicPr>
          <p:cNvPr id="464" name="Google Shape;464;p42" title="IMG_622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8800"/>
            <a:ext cx="2188773" cy="228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42" title="IMG_6214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59075" y="12738"/>
            <a:ext cx="2325600" cy="1851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6" name="Google Shape;466;p42" title="IMG_6211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36050" y="102475"/>
            <a:ext cx="2325600" cy="1876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42" title="IMG_6217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67050" y="-46752"/>
            <a:ext cx="2031625" cy="220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42" title="IMG_8060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-70675" y="2347849"/>
            <a:ext cx="2468337" cy="1851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42" title="IMG_6198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320350" y="1886200"/>
            <a:ext cx="1778250" cy="1661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42" title="IMG_6215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155375" y="3472663"/>
            <a:ext cx="2112348" cy="1394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42" title="IMG_6205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43100" y="1779425"/>
            <a:ext cx="1667224" cy="158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42" title="IMG_6207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365750" y="3284175"/>
            <a:ext cx="1778248" cy="1771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42" title="IMG_6202.jp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068725" y="2033175"/>
            <a:ext cx="2325601" cy="1514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42" title="IMG_6216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265825" y="3472676"/>
            <a:ext cx="1889556" cy="1514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5" name="Google Shape;475;p42" title="IMG_6200.jp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128050" y="1471407"/>
            <a:ext cx="1415052" cy="2001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6" name="Google Shape;476;p42" title="IMG_6219.jp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854425" y="3399200"/>
            <a:ext cx="1556402" cy="1661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42" title="IMG_6213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0775" y="4065900"/>
            <a:ext cx="1667224" cy="1077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43"/>
          <p:cNvSpPr txBox="1"/>
          <p:nvPr>
            <p:ph type="title"/>
          </p:nvPr>
        </p:nvSpPr>
        <p:spPr>
          <a:xfrm>
            <a:off x="420375" y="2504337"/>
            <a:ext cx="3731100" cy="57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Upcoming Events</a:t>
            </a:r>
            <a:endParaRPr/>
          </a:p>
        </p:txBody>
      </p:sp>
      <p:sp>
        <p:nvSpPr>
          <p:cNvPr id="483" name="Google Shape;483;p43"/>
          <p:cNvSpPr txBox="1"/>
          <p:nvPr>
            <p:ph idx="4" type="body"/>
          </p:nvPr>
        </p:nvSpPr>
        <p:spPr>
          <a:xfrm>
            <a:off x="5092050" y="1542125"/>
            <a:ext cx="3731100" cy="3473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iReady Spring Diagnostics: 4/21-4/23</a:t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Teacher Appreciation Week:</a:t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4/28-5/2</a:t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KSA Testing:</a:t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/>
              <a:t>5/5-5/12</a:t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0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4"/>
          <p:cNvSpPr txBox="1"/>
          <p:nvPr>
            <p:ph type="ctrTitle"/>
          </p:nvPr>
        </p:nvSpPr>
        <p:spPr>
          <a:xfrm>
            <a:off x="429300" y="1681700"/>
            <a:ext cx="8285400" cy="136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BCMS</a:t>
            </a:r>
            <a:endParaRPr/>
          </a:p>
        </p:txBody>
      </p:sp>
      <p:sp>
        <p:nvSpPr>
          <p:cNvPr id="489" name="Google Shape;489;p44"/>
          <p:cNvSpPr txBox="1"/>
          <p:nvPr>
            <p:ph idx="1" type="subTitle"/>
          </p:nvPr>
        </p:nvSpPr>
        <p:spPr>
          <a:xfrm>
            <a:off x="429300" y="3116325"/>
            <a:ext cx="8285400" cy="64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5"/>
          <p:cNvSpPr txBox="1"/>
          <p:nvPr>
            <p:ph idx="12" type="sldNum"/>
          </p:nvPr>
        </p:nvSpPr>
        <p:spPr>
          <a:xfrm>
            <a:off x="143700" y="102475"/>
            <a:ext cx="548700" cy="2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5" name="Google Shape;495;p45"/>
          <p:cNvSpPr txBox="1"/>
          <p:nvPr>
            <p:ph idx="1" type="body"/>
          </p:nvPr>
        </p:nvSpPr>
        <p:spPr>
          <a:xfrm>
            <a:off x="932400" y="1741850"/>
            <a:ext cx="7279200" cy="307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April 25: Battle of Richmond Field Trip (8</a:t>
            </a:r>
            <a:r>
              <a:rPr baseline="30000" lang="en" sz="1400"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 grade)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April 29: Spring Band, Choir, and Art Exhibits  6pm-8pm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May 5-9: Teacher Appreciation Week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May 6-13: Middle School State Testing Window 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May 20: 6</a:t>
            </a:r>
            <a:r>
              <a:rPr baseline="30000" lang="en" sz="1400"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 and 7</a:t>
            </a:r>
            <a:r>
              <a:rPr baseline="30000" lang="en" sz="1400"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 Grade Awards 11:00am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May 21: 8</a:t>
            </a:r>
            <a:r>
              <a:rPr baseline="30000" lang="en" sz="1400"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lang="en" sz="1400">
                <a:latin typeface="Times New Roman"/>
                <a:ea typeface="Times New Roman"/>
                <a:cs typeface="Times New Roman"/>
                <a:sym typeface="Times New Roman"/>
              </a:rPr>
              <a:t> Grade Completion Ceremony / Awards 1:45pm 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5"/>
          <p:cNvSpPr txBox="1"/>
          <p:nvPr>
            <p:ph type="title"/>
          </p:nvPr>
        </p:nvSpPr>
        <p:spPr>
          <a:xfrm>
            <a:off x="932400" y="1020450"/>
            <a:ext cx="7279200" cy="571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Upcoming Events</a:t>
            </a:r>
            <a:endParaRPr/>
          </a:p>
        </p:txBody>
      </p:sp>
      <p:sp>
        <p:nvSpPr>
          <p:cNvPr id="497" name="Google Shape;497;p45"/>
          <p:cNvSpPr txBox="1"/>
          <p:nvPr>
            <p:ph idx="2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/>
              <a:t>Presentation Title</a:t>
            </a:r>
            <a:endParaRPr/>
          </a:p>
        </p:txBody>
      </p:sp>
      <p:sp>
        <p:nvSpPr>
          <p:cNvPr id="498" name="Google Shape;498;p45"/>
          <p:cNvSpPr txBox="1"/>
          <p:nvPr>
            <p:ph idx="3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Slide Title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6"/>
          <p:cNvSpPr txBox="1"/>
          <p:nvPr>
            <p:ph type="title"/>
          </p:nvPr>
        </p:nvSpPr>
        <p:spPr>
          <a:xfrm>
            <a:off x="420375" y="1638800"/>
            <a:ext cx="3731100" cy="3016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IReady Growth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8th Grade Trip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Testing Prep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Student Council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5th Grade Transition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4" name="Google Shape;504;p46"/>
          <p:cNvSpPr txBox="1"/>
          <p:nvPr>
            <p:ph idx="2" type="title"/>
          </p:nvPr>
        </p:nvSpPr>
        <p:spPr>
          <a:xfrm>
            <a:off x="5675995" y="176843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5" name="Google Shape;505;p46"/>
          <p:cNvSpPr txBox="1"/>
          <p:nvPr>
            <p:ph idx="1" type="body"/>
          </p:nvPr>
        </p:nvSpPr>
        <p:spPr>
          <a:xfrm>
            <a:off x="5675995" y="2094463"/>
            <a:ext cx="23256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46"/>
          <p:cNvSpPr txBox="1"/>
          <p:nvPr>
            <p:ph idx="3" type="title"/>
          </p:nvPr>
        </p:nvSpPr>
        <p:spPr>
          <a:xfrm>
            <a:off x="5675995" y="3148188"/>
            <a:ext cx="2325600" cy="2001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46"/>
          <p:cNvSpPr txBox="1"/>
          <p:nvPr>
            <p:ph idx="4" type="body"/>
          </p:nvPr>
        </p:nvSpPr>
        <p:spPr>
          <a:xfrm>
            <a:off x="5675995" y="3474213"/>
            <a:ext cx="23256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.”</a:t>
            </a:r>
            <a:endParaRPr/>
          </a:p>
        </p:txBody>
      </p:sp>
      <p:pic>
        <p:nvPicPr>
          <p:cNvPr id="508" name="Google Shape;50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5050" y="1001700"/>
            <a:ext cx="3092350" cy="314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47"/>
          <p:cNvSpPr txBox="1"/>
          <p:nvPr>
            <p:ph type="ctrTitle"/>
          </p:nvPr>
        </p:nvSpPr>
        <p:spPr>
          <a:xfrm>
            <a:off x="429300" y="1681700"/>
            <a:ext cx="8285400" cy="136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BCHS</a:t>
            </a:r>
            <a:endParaRPr/>
          </a:p>
        </p:txBody>
      </p:sp>
      <p:sp>
        <p:nvSpPr>
          <p:cNvPr id="514" name="Google Shape;514;p47"/>
          <p:cNvSpPr txBox="1"/>
          <p:nvPr>
            <p:ph idx="1" type="subTitle"/>
          </p:nvPr>
        </p:nvSpPr>
        <p:spPr>
          <a:xfrm>
            <a:off x="429300" y="3116325"/>
            <a:ext cx="8285400" cy="64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8"/>
          <p:cNvSpPr txBox="1"/>
          <p:nvPr>
            <p:ph type="title"/>
          </p:nvPr>
        </p:nvSpPr>
        <p:spPr>
          <a:xfrm>
            <a:off x="420375" y="1807950"/>
            <a:ext cx="3731100" cy="11442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BCHS      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0" name="Google Shape;520;p48"/>
          <p:cNvSpPr txBox="1"/>
          <p:nvPr>
            <p:ph idx="1" type="body"/>
          </p:nvPr>
        </p:nvSpPr>
        <p:spPr>
          <a:xfrm>
            <a:off x="5042475" y="1014275"/>
            <a:ext cx="3442800" cy="3432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9th Grade - 67</a:t>
            </a:r>
            <a:endParaRPr sz="20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10</a:t>
            </a: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th Grade - 77</a:t>
            </a:r>
            <a:endParaRPr sz="20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11th - 90</a:t>
            </a:r>
            <a:endParaRPr sz="20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12th - 71</a:t>
            </a:r>
            <a:endParaRPr sz="20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Figtree ExtraBold"/>
                <a:ea typeface="Figtree ExtraBold"/>
                <a:cs typeface="Figtree ExtraBold"/>
                <a:sym typeface="Figtree ExtraBold"/>
              </a:rPr>
              <a:t>14th - 2</a:t>
            </a:r>
            <a:endParaRPr sz="20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u="sng">
                <a:latin typeface="Figtree ExtraBold"/>
                <a:ea typeface="Figtree ExtraBold"/>
                <a:cs typeface="Figtree ExtraBold"/>
                <a:sym typeface="Figtree ExtraBold"/>
              </a:rPr>
              <a:t>Total: 307</a:t>
            </a:r>
            <a:endParaRPr sz="2000" u="sng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500">
              <a:latin typeface="Figtree ExtraBold"/>
              <a:ea typeface="Figtree ExtraBold"/>
              <a:cs typeface="Figtree ExtraBold"/>
              <a:sym typeface="Figtree ExtraBold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b="1" sz="1300"/>
          </a:p>
        </p:txBody>
      </p:sp>
      <p:sp>
        <p:nvSpPr>
          <p:cNvPr id="521" name="Google Shape;521;p48"/>
          <p:cNvSpPr txBox="1"/>
          <p:nvPr>
            <p:ph idx="4" type="body"/>
          </p:nvPr>
        </p:nvSpPr>
        <p:spPr>
          <a:xfrm>
            <a:off x="5675995" y="3474213"/>
            <a:ext cx="23256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.”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9"/>
          <p:cNvSpPr txBox="1"/>
          <p:nvPr>
            <p:ph idx="1" type="body"/>
          </p:nvPr>
        </p:nvSpPr>
        <p:spPr>
          <a:xfrm>
            <a:off x="932400" y="2776875"/>
            <a:ext cx="7279200" cy="104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>
                <a:latin typeface="Arial"/>
                <a:ea typeface="Arial"/>
                <a:cs typeface="Arial"/>
                <a:sym typeface="Arial"/>
              </a:rPr>
              <a:t>-BCHS Faculty Meeting - April 15</a:t>
            </a:r>
            <a:endParaRPr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49"/>
          <p:cNvSpPr txBox="1"/>
          <p:nvPr>
            <p:ph type="title"/>
          </p:nvPr>
        </p:nvSpPr>
        <p:spPr>
          <a:xfrm>
            <a:off x="932400" y="1881350"/>
            <a:ext cx="7279200" cy="572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Staff/Professional Activities</a:t>
            </a:r>
            <a:endParaRPr/>
          </a:p>
        </p:txBody>
      </p:sp>
      <p:sp>
        <p:nvSpPr>
          <p:cNvPr id="528" name="Google Shape;528;p49"/>
          <p:cNvSpPr txBox="1"/>
          <p:nvPr>
            <p:ph idx="2" type="subTitle"/>
          </p:nvPr>
        </p:nvSpPr>
        <p:spPr>
          <a:xfrm>
            <a:off x="5809350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" name="Google Shape;529;p49"/>
          <p:cNvSpPr txBox="1"/>
          <p:nvPr>
            <p:ph idx="3" type="subTitle"/>
          </p:nvPr>
        </p:nvSpPr>
        <p:spPr>
          <a:xfrm>
            <a:off x="7476775" y="58800"/>
            <a:ext cx="1556400" cy="3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50"/>
          <p:cNvSpPr txBox="1"/>
          <p:nvPr>
            <p:ph type="ctrTitle"/>
          </p:nvPr>
        </p:nvSpPr>
        <p:spPr>
          <a:xfrm>
            <a:off x="429300" y="1014275"/>
            <a:ext cx="8285400" cy="773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Athletics</a:t>
            </a:r>
            <a:endParaRPr/>
          </a:p>
        </p:txBody>
      </p:sp>
      <p:sp>
        <p:nvSpPr>
          <p:cNvPr id="535" name="Google Shape;535;p50"/>
          <p:cNvSpPr txBox="1"/>
          <p:nvPr>
            <p:ph idx="1" type="subTitle"/>
          </p:nvPr>
        </p:nvSpPr>
        <p:spPr>
          <a:xfrm>
            <a:off x="429300" y="2271800"/>
            <a:ext cx="8285400" cy="152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❖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High School Softball Runners Up in the All A Regional Tournament Team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❖"/>
            </a:pPr>
            <a:r>
              <a:rPr lang="en" sz="2000">
                <a:latin typeface="Arial"/>
                <a:ea typeface="Arial"/>
                <a:cs typeface="Arial"/>
                <a:sym typeface="Arial"/>
              </a:rPr>
              <a:t>Baseball Team competed at Lexington Legends Stadium on April 2nd and had a 9-8 win over Paris!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51"/>
          <p:cNvSpPr txBox="1"/>
          <p:nvPr>
            <p:ph type="title"/>
          </p:nvPr>
        </p:nvSpPr>
        <p:spPr>
          <a:xfrm>
            <a:off x="420375" y="1746101"/>
            <a:ext cx="3731100" cy="1331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April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Highlights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1" name="Google Shape;541;p51"/>
          <p:cNvSpPr txBox="1"/>
          <p:nvPr>
            <p:ph idx="1" type="body"/>
          </p:nvPr>
        </p:nvSpPr>
        <p:spPr>
          <a:xfrm>
            <a:off x="5241300" y="1220425"/>
            <a:ext cx="3174000" cy="286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02</a:t>
            </a:r>
            <a:r>
              <a:rPr lang="en"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Arrive Alive - Drunk Driving Prevention </a:t>
            </a:r>
            <a:endParaRPr b="1" sz="1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18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 - Intramural Game - Seniors Versus Staff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23-25</a:t>
            </a:r>
            <a:r>
              <a:rPr lang="en"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FCCLA State Competition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24</a:t>
            </a:r>
            <a:r>
              <a:rPr lang="en"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BCHS Jazz Band Concert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24-27</a:t>
            </a:r>
            <a:r>
              <a:rPr b="1" lang="en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JAG National Competition</a:t>
            </a:r>
            <a:endParaRPr b="1" sz="15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latin typeface="Arial"/>
                <a:ea typeface="Arial"/>
                <a:cs typeface="Arial"/>
                <a:sym typeface="Arial"/>
              </a:rPr>
              <a:t>29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 -</a:t>
            </a:r>
            <a:r>
              <a:rPr b="1" lang="en" sz="13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Choir/Band Spring Concert +</a:t>
            </a:r>
            <a:r>
              <a:rPr i="1" lang="en" sz="1300">
                <a:latin typeface="Arial"/>
                <a:ea typeface="Arial"/>
                <a:cs typeface="Arial"/>
                <a:sym typeface="Arial"/>
              </a:rPr>
              <a:t> Art</a:t>
            </a:r>
            <a:r>
              <a:rPr b="1" i="1" lang="en" sz="13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300">
                <a:latin typeface="Arial"/>
                <a:ea typeface="Arial"/>
                <a:cs typeface="Arial"/>
                <a:sym typeface="Arial"/>
              </a:rPr>
              <a:t>Showcase 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Arial"/>
              <a:buChar char="❖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Choir in Kennedy Theatre @ 6:00 PM </a:t>
            </a: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Arial"/>
              <a:buChar char="❖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Band in Singleton Gym @ 7:00 PM)</a:t>
            </a: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Lesson 2">
  <a:themeElements>
    <a:clrScheme name="Simple Light">
      <a:dk1>
        <a:srgbClr val="000000"/>
      </a:dk1>
      <a:lt1>
        <a:srgbClr val="F4F3F0"/>
      </a:lt1>
      <a:dk2>
        <a:srgbClr val="FFC700"/>
      </a:dk2>
      <a:lt2>
        <a:srgbClr val="0EAA57"/>
      </a:lt2>
      <a:accent1>
        <a:srgbClr val="349EEA"/>
      </a:accent1>
      <a:accent2>
        <a:srgbClr val="C6B9FF"/>
      </a:accent2>
      <a:accent3>
        <a:srgbClr val="F66F6F"/>
      </a:accent3>
      <a:accent4>
        <a:srgbClr val="8E7CC3"/>
      </a:accent4>
      <a:accent5>
        <a:srgbClr val="FFE599"/>
      </a:accent5>
      <a:accent6>
        <a:srgbClr val="A4C2F4"/>
      </a:accent6>
      <a:hlink>
        <a:srgbClr val="FFC7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