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handoutMasterIdLst>
    <p:handoutMasterId r:id="rId15"/>
  </p:handoutMasterIdLst>
  <p:sldIdLst>
    <p:sldId id="256" r:id="rId5"/>
    <p:sldId id="258" r:id="rId6"/>
    <p:sldId id="268" r:id="rId7"/>
    <p:sldId id="269" r:id="rId8"/>
    <p:sldId id="271" r:id="rId9"/>
    <p:sldId id="259" r:id="rId10"/>
    <p:sldId id="260" r:id="rId11"/>
    <p:sldId id="261" r:id="rId12"/>
    <p:sldId id="267" r:id="rId13"/>
  </p:sldIdLst>
  <p:sldSz cx="12188825" cy="6858000"/>
  <p:notesSz cx="7010400" cy="92964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3" pos="3839">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492" autoAdjust="0"/>
  </p:normalViewPr>
  <p:slideViewPr>
    <p:cSldViewPr>
      <p:cViewPr varScale="1">
        <p:scale>
          <a:sx n="115" d="100"/>
          <a:sy n="115" d="100"/>
        </p:scale>
        <p:origin x="378" y="114"/>
      </p:cViewPr>
      <p:guideLst>
        <p:guide orient="horz" pos="2160"/>
        <p:guide pos="3839"/>
      </p:guideLst>
    </p:cSldViewPr>
  </p:slideViewPr>
  <p:notesTextViewPr>
    <p:cViewPr>
      <p:scale>
        <a:sx n="1" d="1"/>
        <a:sy n="1" d="1"/>
      </p:scale>
      <p:origin x="0" y="0"/>
    </p:cViewPr>
  </p:notesTextViewPr>
  <p:notesViewPr>
    <p:cSldViewPr showGuides="1">
      <p:cViewPr varScale="1">
        <p:scale>
          <a:sx n="63" d="100"/>
          <a:sy n="63" d="100"/>
        </p:scale>
        <p:origin x="1986" y="10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705E03B7-B591-4A2A-B695-014C5A39F13E}" type="datetimeFigureOut">
              <a:rPr lang="en-US"/>
              <a:t>01/02/2025</a:t>
            </a:fld>
            <a:endParaRPr/>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A8E322BB-75AD-4A1E-9661-2724167329F0}" type="slidenum">
              <a:rPr/>
              <a:t>‹#›</a:t>
            </a:fld>
            <a:endParaRPr/>
          </a:p>
        </p:txBody>
      </p:sp>
    </p:spTree>
    <p:extLst>
      <p:ext uri="{BB962C8B-B14F-4D97-AF65-F5344CB8AC3E}">
        <p14:creationId xmlns:p14="http://schemas.microsoft.com/office/powerpoint/2010/main" val="2512705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7DFBD7B-E4FB-4AA8-9540-FD148073ACB3}" type="datetimeFigureOut">
              <a:rPr lang="en-US"/>
              <a:t>01/02/2025</a:t>
            </a:fld>
            <a:endParaRPr/>
          </a:p>
        </p:txBody>
      </p:sp>
      <p:sp>
        <p:nvSpPr>
          <p:cNvPr id="4" name="Slide Image Placeholder 3"/>
          <p:cNvSpPr>
            <a:spLocks noGrp="1" noRot="1" noChangeAspect="1"/>
          </p:cNvSpPr>
          <p:nvPr>
            <p:ph type="sldImg" idx="2"/>
          </p:nvPr>
        </p:nvSpPr>
        <p:spPr>
          <a:xfrm>
            <a:off x="407988" y="696913"/>
            <a:ext cx="6194425" cy="3486150"/>
          </a:xfrm>
          <a:prstGeom prst="rect">
            <a:avLst/>
          </a:prstGeom>
          <a:noFill/>
          <a:ln w="12700">
            <a:solidFill>
              <a:prstClr val="black"/>
            </a:solidFill>
          </a:ln>
        </p:spPr>
        <p:txBody>
          <a:bodyPr vert="horz" lIns="93177" tIns="46589" rIns="93177" bIns="46589" rtlCol="0" anchor="ctr"/>
          <a:lstStyle/>
          <a:p>
            <a:endParaRPr/>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B045B7DE-1198-4F2F-B574-CA8CAE341642}" type="slidenum">
              <a:rPr/>
              <a:t>‹#›</a:t>
            </a:fld>
            <a:endParaRPr/>
          </a:p>
        </p:txBody>
      </p:sp>
    </p:spTree>
    <p:extLst>
      <p:ext uri="{BB962C8B-B14F-4D97-AF65-F5344CB8AC3E}">
        <p14:creationId xmlns:p14="http://schemas.microsoft.com/office/powerpoint/2010/main" val="1882312455"/>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045B7DE-1198-4F2F-B574-CA8CAE341642}" type="slidenum">
              <a:rPr lang="en-US" smtClean="0"/>
              <a:t>9</a:t>
            </a:fld>
            <a:endParaRPr lang="en-US"/>
          </a:p>
        </p:txBody>
      </p:sp>
    </p:spTree>
    <p:extLst>
      <p:ext uri="{BB962C8B-B14F-4D97-AF65-F5344CB8AC3E}">
        <p14:creationId xmlns:p14="http://schemas.microsoft.com/office/powerpoint/2010/main" val="29597380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7" name="squares"/>
          <p:cNvGrpSpPr/>
          <p:nvPr/>
        </p:nvGrpSpPr>
        <p:grpSpPr>
          <a:xfrm>
            <a:off x="0" y="1135743"/>
            <a:ext cx="1622332" cy="799981"/>
            <a:chOff x="0" y="452558"/>
            <a:chExt cx="914400" cy="524182"/>
          </a:xfrm>
        </p:grpSpPr>
        <p:sp>
          <p:nvSpPr>
            <p:cNvPr id="8" name="Rounded Rectangle 7"/>
            <p:cNvSpPr/>
            <p:nvPr/>
          </p:nvSpPr>
          <p:spPr>
            <a:xfrm>
              <a:off x="591671" y="452558"/>
              <a:ext cx="322729" cy="5241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ounded Rectangle 8"/>
            <p:cNvSpPr/>
            <p:nvPr/>
          </p:nvSpPr>
          <p:spPr>
            <a:xfrm>
              <a:off x="215154" y="452558"/>
              <a:ext cx="322729" cy="52418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ound Same Side Corner Rectangle 9"/>
            <p:cNvSpPr/>
            <p:nvPr/>
          </p:nvSpPr>
          <p:spPr>
            <a:xfrm rot="5400000">
              <a:off x="-181408" y="633966"/>
              <a:ext cx="524182" cy="161366"/>
            </a:xfrm>
            <a:prstGeom prst="round2SameRect">
              <a:avLst>
                <a:gd name="adj1" fmla="val 291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1828324" y="362396"/>
            <a:ext cx="9141619" cy="1676400"/>
          </a:xfrm>
        </p:spPr>
        <p:txBody>
          <a:bodyPr>
            <a:noAutofit/>
          </a:bodyPr>
          <a:lstStyle>
            <a:lvl1pPr>
              <a:lnSpc>
                <a:spcPct val="80000"/>
              </a:lnSpc>
              <a:defRPr sz="6000"/>
            </a:lvl1pPr>
          </a:lstStyle>
          <a:p>
            <a:r>
              <a:rPr lang="en-US" smtClean="0"/>
              <a:t>Click to edit Master title style</a:t>
            </a:r>
            <a:endParaRPr/>
          </a:p>
        </p:txBody>
      </p:sp>
      <p:sp>
        <p:nvSpPr>
          <p:cNvPr id="3" name="Subtitle 2"/>
          <p:cNvSpPr>
            <a:spLocks noGrp="1"/>
          </p:cNvSpPr>
          <p:nvPr>
            <p:ph type="subTitle" idx="1"/>
          </p:nvPr>
        </p:nvSpPr>
        <p:spPr>
          <a:xfrm>
            <a:off x="1828324" y="2089595"/>
            <a:ext cx="9141619" cy="886344"/>
          </a:xfrm>
        </p:spPr>
        <p:txBody>
          <a:bodyPr>
            <a:normAutofit/>
          </a:bodyPr>
          <a:lstStyle>
            <a:lvl1pPr marL="0" indent="0" algn="l">
              <a:buNone/>
              <a:defRPr sz="2800">
                <a:solidFill>
                  <a:schemeClr val="accent1">
                    <a:lumMod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smtClean="0"/>
              <a:t>Click to edit Master subtitle style</a:t>
            </a:r>
            <a:endParaRPr dirty="0"/>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A7209051-6E81-43E8-9099-FF6A0C3DCFE8}" type="datetime1">
              <a:rPr lang="en-US"/>
              <a:t>01/02/2025</a:t>
            </a:fld>
            <a:endParaRPr/>
          </a:p>
        </p:txBody>
      </p:sp>
      <p:sp>
        <p:nvSpPr>
          <p:cNvPr id="6" name="Slide Number Placeholder 5"/>
          <p:cNvSpPr>
            <a:spLocks noGrp="1"/>
          </p:cNvSpPr>
          <p:nvPr>
            <p:ph type="sldNum" sz="quarter" idx="12"/>
          </p:nvPr>
        </p:nvSpPr>
        <p:spPr/>
        <p:txBody>
          <a:bodyPr/>
          <a:lstStyle/>
          <a:p>
            <a:fld id="{34C99D79-8A4B-4031-B1E0-AF26F8EDF2BC}" type="slidenum">
              <a:rPr/>
              <a:t>‹#›</a:t>
            </a:fld>
            <a:endParaRPr/>
          </a:p>
        </p:txBody>
      </p:sp>
    </p:spTree>
    <p:extLst>
      <p:ext uri="{BB962C8B-B14F-4D97-AF65-F5344CB8AC3E}">
        <p14:creationId xmlns:p14="http://schemas.microsoft.com/office/powerpoint/2010/main" val="3887510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a:lvl7pPr>
            <a:lvl8pPr>
              <a:defRPr/>
            </a:lvl8pPr>
            <a:lvl9pPr>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0CC3EA6D-DF0B-4D4B-B359-5F1D1D0E30A4}" type="datetime1">
              <a:rPr lang="en-US"/>
              <a:t>01/02/2025</a:t>
            </a:fld>
            <a:endParaRPr/>
          </a:p>
        </p:txBody>
      </p:sp>
      <p:sp>
        <p:nvSpPr>
          <p:cNvPr id="6" name="Slide Number Placeholder 5"/>
          <p:cNvSpPr>
            <a:spLocks noGrp="1"/>
          </p:cNvSpPr>
          <p:nvPr>
            <p:ph type="sldNum" sz="quarter" idx="12"/>
          </p:nvPr>
        </p:nvSpPr>
        <p:spPr/>
        <p:txBody>
          <a:bodyPr/>
          <a:lstStyle/>
          <a:p>
            <a:fld id="{34C99D79-8A4B-4031-B1E0-AF26F8EDF2BC}" type="slidenum">
              <a:rPr/>
              <a:t>‹#›</a:t>
            </a:fld>
            <a:endParaRPr/>
          </a:p>
        </p:txBody>
      </p:sp>
    </p:spTree>
    <p:extLst>
      <p:ext uri="{BB962C8B-B14F-4D97-AF65-F5344CB8AC3E}">
        <p14:creationId xmlns:p14="http://schemas.microsoft.com/office/powerpoint/2010/main" val="3435150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squares"/>
          <p:cNvGrpSpPr/>
          <p:nvPr/>
        </p:nvGrpSpPr>
        <p:grpSpPr>
          <a:xfrm>
            <a:off x="0" y="3124415"/>
            <a:ext cx="1622332" cy="805061"/>
            <a:chOff x="0" y="2343311"/>
            <a:chExt cx="1217066" cy="603796"/>
          </a:xfrm>
        </p:grpSpPr>
        <p:sp>
          <p:nvSpPr>
            <p:cNvPr id="8" name="Rounded Rectangle 7"/>
            <p:cNvSpPr/>
            <p:nvPr/>
          </p:nvSpPr>
          <p:spPr>
            <a:xfrm>
              <a:off x="787514" y="2347123"/>
              <a:ext cx="429552" cy="599984"/>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ounded Rectangle 8"/>
            <p:cNvSpPr/>
            <p:nvPr/>
          </p:nvSpPr>
          <p:spPr>
            <a:xfrm>
              <a:off x="286370" y="2347123"/>
              <a:ext cx="429552" cy="59998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ound Same Side Corner Rectangle 9"/>
            <p:cNvSpPr/>
            <p:nvPr/>
          </p:nvSpPr>
          <p:spPr>
            <a:xfrm rot="5400000">
              <a:off x="-192604" y="2535915"/>
              <a:ext cx="599986" cy="214778"/>
            </a:xfrm>
            <a:prstGeom prst="round2SameRect">
              <a:avLst>
                <a:gd name="adj1" fmla="val 291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9" name="bottom graphic"/>
          <p:cNvGrpSpPr/>
          <p:nvPr/>
        </p:nvGrpSpPr>
        <p:grpSpPr>
          <a:xfrm>
            <a:off x="0" y="5409216"/>
            <a:ext cx="12188825" cy="1462483"/>
            <a:chOff x="0" y="4056912"/>
            <a:chExt cx="9144000" cy="1096862"/>
          </a:xfrm>
        </p:grpSpPr>
        <p:sp>
          <p:nvSpPr>
            <p:cNvPr id="20" name="Freeform 19"/>
            <p:cNvSpPr/>
            <p:nvPr/>
          </p:nvSpPr>
          <p:spPr bwMode="ltGray">
            <a:xfrm rot="5400000">
              <a:off x="4119794" y="119293"/>
              <a:ext cx="904412" cy="9144000"/>
            </a:xfrm>
            <a:custGeom>
              <a:avLst/>
              <a:gdLst/>
              <a:ahLst/>
              <a:cxnLst/>
              <a:rect l="l" t="t" r="r" b="b"/>
              <a:pathLst>
                <a:path w="904412" h="9144000">
                  <a:moveTo>
                    <a:pt x="0" y="0"/>
                  </a:moveTo>
                  <a:lnTo>
                    <a:pt x="904412" y="0"/>
                  </a:lnTo>
                  <a:lnTo>
                    <a:pt x="904412" y="9144000"/>
                  </a:lnTo>
                  <a:lnTo>
                    <a:pt x="391235" y="9144000"/>
                  </a:lnTo>
                  <a:cubicBezTo>
                    <a:pt x="445385" y="6730684"/>
                    <a:pt x="250230" y="1995757"/>
                    <a:pt x="0" y="0"/>
                  </a:cubicBezTo>
                  <a:close/>
                </a:path>
              </a:pathLst>
            </a:cu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1" name="Rectangle 72"/>
            <p:cNvSpPr/>
            <p:nvPr/>
          </p:nvSpPr>
          <p:spPr bwMode="ltGray">
            <a:xfrm rot="5400000">
              <a:off x="4023569" y="33343"/>
              <a:ext cx="1096862" cy="9144000"/>
            </a:xfrm>
            <a:custGeom>
              <a:avLst/>
              <a:gdLst/>
              <a:ahLst/>
              <a:cxnLst/>
              <a:rect l="l" t="t" r="r" b="b"/>
              <a:pathLst>
                <a:path w="1096862" h="9144000">
                  <a:moveTo>
                    <a:pt x="1096861" y="9136375"/>
                  </a:moveTo>
                  <a:lnTo>
                    <a:pt x="1096861" y="0"/>
                  </a:lnTo>
                  <a:lnTo>
                    <a:pt x="1096862" y="0"/>
                  </a:lnTo>
                  <a:lnTo>
                    <a:pt x="1096862" y="9136375"/>
                  </a:lnTo>
                  <a:close/>
                  <a:moveTo>
                    <a:pt x="0" y="0"/>
                  </a:moveTo>
                  <a:lnTo>
                    <a:pt x="142171" y="0"/>
                  </a:lnTo>
                  <a:cubicBezTo>
                    <a:pt x="214017" y="532804"/>
                    <a:pt x="281641" y="1260834"/>
                    <a:pt x="340913" y="2087809"/>
                  </a:cubicBezTo>
                  <a:cubicBezTo>
                    <a:pt x="492781" y="4358443"/>
                    <a:pt x="587048" y="7374964"/>
                    <a:pt x="547354" y="9144000"/>
                  </a:cubicBezTo>
                  <a:lnTo>
                    <a:pt x="452132" y="9144000"/>
                  </a:lnTo>
                  <a:cubicBezTo>
                    <a:pt x="484963" y="4670358"/>
                    <a:pt x="240277" y="2482661"/>
                    <a:pt x="0" y="0"/>
                  </a:cubicBezTo>
                  <a:close/>
                </a:path>
              </a:pathLst>
            </a:custGeom>
            <a:solidFill>
              <a:schemeClr val="tx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grpSp>
      <p:sp>
        <p:nvSpPr>
          <p:cNvPr id="2" name="Title 1"/>
          <p:cNvSpPr>
            <a:spLocks noGrp="1"/>
          </p:cNvSpPr>
          <p:nvPr>
            <p:ph type="title"/>
          </p:nvPr>
        </p:nvSpPr>
        <p:spPr>
          <a:xfrm>
            <a:off x="1828324" y="1932518"/>
            <a:ext cx="9141619" cy="2105367"/>
          </a:xfrm>
        </p:spPr>
        <p:txBody>
          <a:bodyPr anchor="b">
            <a:normAutofit/>
          </a:bodyPr>
          <a:lstStyle>
            <a:lvl1pPr algn="l">
              <a:defRPr sz="6000" b="0" cap="none" baseline="0"/>
            </a:lvl1pPr>
          </a:lstStyle>
          <a:p>
            <a:r>
              <a:rPr lang="en-US" smtClean="0"/>
              <a:t>Click to edit Master title style</a:t>
            </a:r>
            <a:endParaRPr/>
          </a:p>
        </p:txBody>
      </p:sp>
      <p:sp>
        <p:nvSpPr>
          <p:cNvPr id="3" name="Text Placeholder 2"/>
          <p:cNvSpPr>
            <a:spLocks noGrp="1"/>
          </p:cNvSpPr>
          <p:nvPr>
            <p:ph type="body" idx="1"/>
          </p:nvPr>
        </p:nvSpPr>
        <p:spPr>
          <a:xfrm>
            <a:off x="1828324" y="4084264"/>
            <a:ext cx="9141619" cy="933297"/>
          </a:xfrm>
        </p:spPr>
        <p:txBody>
          <a:bodyPr anchor="t">
            <a:normAutofit/>
          </a:bodyPr>
          <a:lstStyle>
            <a:lvl1pPr marL="0" indent="0">
              <a:buNone/>
              <a:defRPr sz="2800">
                <a:solidFill>
                  <a:schemeClr val="accent1">
                    <a:lumMod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smtClean="0"/>
              <a:t>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77EDB99-15BC-4479-BAC5-1E502E66917A}" type="datetime1">
              <a:rPr lang="en-US"/>
              <a:t>01/02/2025</a:t>
            </a:fld>
            <a:endParaRPr/>
          </a:p>
        </p:txBody>
      </p:sp>
      <p:sp>
        <p:nvSpPr>
          <p:cNvPr id="6" name="Slide Number Placeholder 5"/>
          <p:cNvSpPr>
            <a:spLocks noGrp="1"/>
          </p:cNvSpPr>
          <p:nvPr>
            <p:ph type="sldNum" sz="quarter" idx="12"/>
          </p:nvPr>
        </p:nvSpPr>
        <p:spPr/>
        <p:txBody>
          <a:bodyPr/>
          <a:lstStyle/>
          <a:p>
            <a:fld id="{34C99D79-8A4B-4031-B1E0-AF26F8EDF2BC}" type="slidenum">
              <a:rPr/>
              <a:t>‹#›</a:t>
            </a:fld>
            <a:endParaRPr/>
          </a:p>
        </p:txBody>
      </p:sp>
    </p:spTree>
    <p:extLst>
      <p:ext uri="{BB962C8B-B14F-4D97-AF65-F5344CB8AC3E}">
        <p14:creationId xmlns:p14="http://schemas.microsoft.com/office/powerpoint/2010/main" val="1435693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41412" y="152400"/>
            <a:ext cx="9751060" cy="1295400"/>
          </a:xfrm>
        </p:spPr>
        <p:txBody>
          <a:bodyPr/>
          <a:lstStyle/>
          <a:p>
            <a:r>
              <a:rPr lang="en-US" smtClean="0"/>
              <a:t>Click to edit Master title style</a:t>
            </a:r>
            <a:endParaRPr/>
          </a:p>
        </p:txBody>
      </p:sp>
      <p:sp>
        <p:nvSpPr>
          <p:cNvPr id="3" name="Content Placeholder 2"/>
          <p:cNvSpPr>
            <a:spLocks noGrp="1"/>
          </p:cNvSpPr>
          <p:nvPr>
            <p:ph sz="half" idx="1"/>
          </p:nvPr>
        </p:nvSpPr>
        <p:spPr>
          <a:xfrm>
            <a:off x="1141412" y="1600200"/>
            <a:ext cx="4875530" cy="4572000"/>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094412" y="1600200"/>
            <a:ext cx="4875530" cy="4572000"/>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4067C2A3-CD19-48AB-9F64-ECCF75182EDD}" type="datetime1">
              <a:rPr lang="en-US"/>
              <a:t>01/02/2025</a:t>
            </a:fld>
            <a:endParaRPr/>
          </a:p>
        </p:txBody>
      </p:sp>
      <p:sp>
        <p:nvSpPr>
          <p:cNvPr id="7" name="Slide Number Placeholder 6"/>
          <p:cNvSpPr>
            <a:spLocks noGrp="1"/>
          </p:cNvSpPr>
          <p:nvPr>
            <p:ph type="sldNum" sz="quarter" idx="12"/>
          </p:nvPr>
        </p:nvSpPr>
        <p:spPr/>
        <p:txBody>
          <a:bodyPr/>
          <a:lstStyle/>
          <a:p>
            <a:fld id="{34C99D79-8A4B-4031-B1E0-AF26F8EDF2BC}" type="slidenum">
              <a:rPr/>
              <a:t>‹#›</a:t>
            </a:fld>
            <a:endParaRPr/>
          </a:p>
        </p:txBody>
      </p:sp>
    </p:spTree>
    <p:extLst>
      <p:ext uri="{BB962C8B-B14F-4D97-AF65-F5344CB8AC3E}">
        <p14:creationId xmlns:p14="http://schemas.microsoft.com/office/powerpoint/2010/main" val="1297796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2" y="152400"/>
            <a:ext cx="9751060" cy="1295400"/>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141412" y="1524000"/>
            <a:ext cx="4875530" cy="816429"/>
          </a:xfrm>
        </p:spPr>
        <p:txBody>
          <a:bodyPr anchor="ctr">
            <a:normAutofit/>
          </a:bodyPr>
          <a:lstStyle>
            <a:lvl1pPr marL="0" indent="0">
              <a:buNone/>
              <a:defRPr sz="2800" b="0">
                <a:solidFill>
                  <a:schemeClr val="accent1">
                    <a:lumMod val="75000"/>
                  </a:schemeClr>
                </a:solidFill>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Edit Master text styles</a:t>
            </a:r>
          </a:p>
        </p:txBody>
      </p:sp>
      <p:sp>
        <p:nvSpPr>
          <p:cNvPr id="4" name="Content Placeholder 3"/>
          <p:cNvSpPr>
            <a:spLocks noGrp="1"/>
          </p:cNvSpPr>
          <p:nvPr>
            <p:ph sz="half" idx="2"/>
          </p:nvPr>
        </p:nvSpPr>
        <p:spPr>
          <a:xfrm>
            <a:off x="1141412" y="2413000"/>
            <a:ext cx="4875530" cy="3759199"/>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baseline="0"/>
            </a:lvl8pPr>
            <a:lvl9pPr>
              <a:defRPr sz="2000" baseline="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094412" y="1524000"/>
            <a:ext cx="4875530" cy="816429"/>
          </a:xfrm>
        </p:spPr>
        <p:txBody>
          <a:bodyPr anchor="ctr">
            <a:normAutofit/>
          </a:bodyPr>
          <a:lstStyle>
            <a:lvl1pPr marL="0" indent="0">
              <a:buNone/>
              <a:defRPr sz="2800" b="0">
                <a:solidFill>
                  <a:schemeClr val="accent1">
                    <a:lumMod val="75000"/>
                  </a:schemeClr>
                </a:solidFill>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Edit Master text styles</a:t>
            </a:r>
          </a:p>
        </p:txBody>
      </p:sp>
      <p:sp>
        <p:nvSpPr>
          <p:cNvPr id="6" name="Content Placeholder 5"/>
          <p:cNvSpPr>
            <a:spLocks noGrp="1"/>
          </p:cNvSpPr>
          <p:nvPr>
            <p:ph sz="quarter" idx="4"/>
          </p:nvPr>
        </p:nvSpPr>
        <p:spPr>
          <a:xfrm>
            <a:off x="6094412" y="2413000"/>
            <a:ext cx="4875530" cy="3759199"/>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baseline="0"/>
            </a:lvl8pPr>
            <a:lvl9pPr>
              <a:defRPr sz="2000" baseline="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0363E8C1-7C87-4705-AB97-8CD17D208E3F}" type="datetime1">
              <a:rPr lang="en-US"/>
              <a:t>01/02/2025</a:t>
            </a:fld>
            <a:endParaRPr/>
          </a:p>
        </p:txBody>
      </p:sp>
      <p:sp>
        <p:nvSpPr>
          <p:cNvPr id="9" name="Slide Number Placeholder 8"/>
          <p:cNvSpPr>
            <a:spLocks noGrp="1"/>
          </p:cNvSpPr>
          <p:nvPr>
            <p:ph type="sldNum" sz="quarter" idx="12"/>
          </p:nvPr>
        </p:nvSpPr>
        <p:spPr/>
        <p:txBody>
          <a:bodyPr/>
          <a:lstStyle/>
          <a:p>
            <a:fld id="{34C99D79-8A4B-4031-B1E0-AF26F8EDF2BC}" type="slidenum">
              <a:rPr/>
              <a:t>‹#›</a:t>
            </a:fld>
            <a:endParaRPr/>
          </a:p>
        </p:txBody>
      </p:sp>
    </p:spTree>
    <p:extLst>
      <p:ext uri="{BB962C8B-B14F-4D97-AF65-F5344CB8AC3E}">
        <p14:creationId xmlns:p14="http://schemas.microsoft.com/office/powerpoint/2010/main" val="48703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E20C624E-DF92-4841-B9B9-DD11AA239B85}" type="datetime1">
              <a:rPr lang="en-US"/>
              <a:t>01/02/2025</a:t>
            </a:fld>
            <a:endParaRPr/>
          </a:p>
        </p:txBody>
      </p:sp>
      <p:sp>
        <p:nvSpPr>
          <p:cNvPr id="5" name="Slide Number Placeholder 4"/>
          <p:cNvSpPr>
            <a:spLocks noGrp="1"/>
          </p:cNvSpPr>
          <p:nvPr>
            <p:ph type="sldNum" sz="quarter" idx="12"/>
          </p:nvPr>
        </p:nvSpPr>
        <p:spPr/>
        <p:txBody>
          <a:bodyPr/>
          <a:lstStyle/>
          <a:p>
            <a:fld id="{34C99D79-8A4B-4031-B1E0-AF26F8EDF2BC}" type="slidenum">
              <a:rPr/>
              <a:t>‹#›</a:t>
            </a:fld>
            <a:endParaRPr/>
          </a:p>
        </p:txBody>
      </p:sp>
    </p:spTree>
    <p:extLst>
      <p:ext uri="{BB962C8B-B14F-4D97-AF65-F5344CB8AC3E}">
        <p14:creationId xmlns:p14="http://schemas.microsoft.com/office/powerpoint/2010/main" val="96903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8" name="bottom graphic"/>
          <p:cNvGrpSpPr/>
          <p:nvPr/>
        </p:nvGrpSpPr>
        <p:grpSpPr>
          <a:xfrm>
            <a:off x="0" y="5409216"/>
            <a:ext cx="12188825" cy="1462483"/>
            <a:chOff x="0" y="4056912"/>
            <a:chExt cx="9144000" cy="1096862"/>
          </a:xfrm>
        </p:grpSpPr>
        <p:sp>
          <p:nvSpPr>
            <p:cNvPr id="9" name="Freeform 8"/>
            <p:cNvSpPr/>
            <p:nvPr/>
          </p:nvSpPr>
          <p:spPr bwMode="ltGray">
            <a:xfrm rot="5400000">
              <a:off x="4119794" y="119293"/>
              <a:ext cx="904412" cy="9144000"/>
            </a:xfrm>
            <a:custGeom>
              <a:avLst/>
              <a:gdLst/>
              <a:ahLst/>
              <a:cxnLst/>
              <a:rect l="l" t="t" r="r" b="b"/>
              <a:pathLst>
                <a:path w="904412" h="9144000">
                  <a:moveTo>
                    <a:pt x="0" y="0"/>
                  </a:moveTo>
                  <a:lnTo>
                    <a:pt x="904412" y="0"/>
                  </a:lnTo>
                  <a:lnTo>
                    <a:pt x="904412" y="9144000"/>
                  </a:lnTo>
                  <a:lnTo>
                    <a:pt x="391235" y="9144000"/>
                  </a:lnTo>
                  <a:cubicBezTo>
                    <a:pt x="445385" y="6730684"/>
                    <a:pt x="250230" y="1995757"/>
                    <a:pt x="0" y="0"/>
                  </a:cubicBezTo>
                  <a:close/>
                </a:path>
              </a:pathLst>
            </a:cu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72"/>
            <p:cNvSpPr/>
            <p:nvPr/>
          </p:nvSpPr>
          <p:spPr bwMode="ltGray">
            <a:xfrm rot="5400000">
              <a:off x="4023569" y="33343"/>
              <a:ext cx="1096862" cy="9144000"/>
            </a:xfrm>
            <a:custGeom>
              <a:avLst/>
              <a:gdLst/>
              <a:ahLst/>
              <a:cxnLst/>
              <a:rect l="l" t="t" r="r" b="b"/>
              <a:pathLst>
                <a:path w="1096862" h="9144000">
                  <a:moveTo>
                    <a:pt x="1096861" y="9136375"/>
                  </a:moveTo>
                  <a:lnTo>
                    <a:pt x="1096861" y="0"/>
                  </a:lnTo>
                  <a:lnTo>
                    <a:pt x="1096862" y="0"/>
                  </a:lnTo>
                  <a:lnTo>
                    <a:pt x="1096862" y="9136375"/>
                  </a:lnTo>
                  <a:close/>
                  <a:moveTo>
                    <a:pt x="0" y="0"/>
                  </a:moveTo>
                  <a:lnTo>
                    <a:pt x="142171" y="0"/>
                  </a:lnTo>
                  <a:cubicBezTo>
                    <a:pt x="214017" y="532804"/>
                    <a:pt x="281641" y="1260834"/>
                    <a:pt x="340913" y="2087809"/>
                  </a:cubicBezTo>
                  <a:cubicBezTo>
                    <a:pt x="492781" y="4358443"/>
                    <a:pt x="587048" y="7374964"/>
                    <a:pt x="547354" y="9144000"/>
                  </a:cubicBezTo>
                  <a:lnTo>
                    <a:pt x="452132" y="9144000"/>
                  </a:lnTo>
                  <a:cubicBezTo>
                    <a:pt x="484963" y="4670358"/>
                    <a:pt x="240277" y="2482661"/>
                    <a:pt x="0" y="0"/>
                  </a:cubicBezTo>
                  <a:close/>
                </a:path>
              </a:pathLst>
            </a:custGeom>
            <a:solidFill>
              <a:schemeClr val="tx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grpSp>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FBDA3AE1-4360-4D5B-BDBC-656B872DD533}" type="datetime1">
              <a:rPr lang="en-US"/>
              <a:t>01/02/2025</a:t>
            </a:fld>
            <a:endParaRPr/>
          </a:p>
        </p:txBody>
      </p:sp>
      <p:sp>
        <p:nvSpPr>
          <p:cNvPr id="4" name="Slide Number Placeholder 3"/>
          <p:cNvSpPr>
            <a:spLocks noGrp="1"/>
          </p:cNvSpPr>
          <p:nvPr>
            <p:ph type="sldNum" sz="quarter" idx="12"/>
          </p:nvPr>
        </p:nvSpPr>
        <p:spPr/>
        <p:txBody>
          <a:bodyPr/>
          <a:lstStyle/>
          <a:p>
            <a:fld id="{34C99D79-8A4B-4031-B1E0-AF26F8EDF2BC}" type="slidenum">
              <a:rPr/>
              <a:t>‹#›</a:t>
            </a:fld>
            <a:endParaRPr/>
          </a:p>
        </p:txBody>
      </p:sp>
    </p:spTree>
    <p:extLst>
      <p:ext uri="{BB962C8B-B14F-4D97-AF65-F5344CB8AC3E}">
        <p14:creationId xmlns:p14="http://schemas.microsoft.com/office/powerpoint/2010/main" val="2225395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lvl1pPr algn="l">
              <a:defRPr sz="3600" b="0"/>
            </a:lvl1pPr>
          </a:lstStyle>
          <a:p>
            <a:r>
              <a:rPr lang="en-US" smtClean="0"/>
              <a:t>Click to edit Master title style</a:t>
            </a:r>
            <a:endParaRPr/>
          </a:p>
        </p:txBody>
      </p:sp>
      <p:sp>
        <p:nvSpPr>
          <p:cNvPr id="3" name="Content Placeholder 2"/>
          <p:cNvSpPr>
            <a:spLocks noGrp="1"/>
          </p:cNvSpPr>
          <p:nvPr>
            <p:ph idx="1"/>
          </p:nvPr>
        </p:nvSpPr>
        <p:spPr>
          <a:xfrm>
            <a:off x="4875530" y="1600200"/>
            <a:ext cx="6094413" cy="4572000"/>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1218883" y="1600202"/>
            <a:ext cx="3453500" cy="4571999"/>
          </a:xfrm>
        </p:spPr>
        <p:txBody>
          <a:bodyPr>
            <a:normAutofit/>
          </a:bodyPr>
          <a:lstStyle>
            <a:lvl1pPr marL="0" indent="0">
              <a:buNone/>
              <a:defRPr sz="2800">
                <a:solidFill>
                  <a:schemeClr val="accent1">
                    <a:lumMod val="75000"/>
                  </a:schemeClr>
                </a:solidFill>
              </a:defRPr>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20990708-46A4-4851-883E-8DFB8939107E}" type="datetime1">
              <a:rPr lang="en-US"/>
              <a:t>01/02/2025</a:t>
            </a:fld>
            <a:endParaRPr/>
          </a:p>
        </p:txBody>
      </p:sp>
      <p:sp>
        <p:nvSpPr>
          <p:cNvPr id="7" name="Slide Number Placeholder 6"/>
          <p:cNvSpPr>
            <a:spLocks noGrp="1"/>
          </p:cNvSpPr>
          <p:nvPr>
            <p:ph type="sldNum" sz="quarter" idx="12"/>
          </p:nvPr>
        </p:nvSpPr>
        <p:spPr/>
        <p:txBody>
          <a:bodyPr/>
          <a:lstStyle/>
          <a:p>
            <a:fld id="{34C99D79-8A4B-4031-B1E0-AF26F8EDF2BC}" type="slidenum">
              <a:rPr/>
              <a:t>‹#›</a:t>
            </a:fld>
            <a:endParaRPr/>
          </a:p>
        </p:txBody>
      </p:sp>
    </p:spTree>
    <p:extLst>
      <p:ext uri="{BB962C8B-B14F-4D97-AF65-F5344CB8AC3E}">
        <p14:creationId xmlns:p14="http://schemas.microsoft.com/office/powerpoint/2010/main" val="3483960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lvl1pPr algn="l">
              <a:defRPr sz="3600" b="0"/>
            </a:lvl1pPr>
          </a:lstStyle>
          <a:p>
            <a:r>
              <a:rPr lang="en-US" smtClean="0"/>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1218887" y="1600200"/>
            <a:ext cx="6703850" cy="3657600"/>
          </a:xfrm>
          <a:prstGeom prst="roundRect">
            <a:avLst>
              <a:gd name="adj" fmla="val 3098"/>
            </a:avLst>
          </a:prstGeom>
        </p:spPr>
        <p:txBody>
          <a:bodyPr>
            <a:normAutofit/>
          </a:bodyPr>
          <a:lstStyle>
            <a:lvl1pPr marL="0" indent="0">
              <a:buNone/>
              <a:defRPr sz="27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smtClean="0"/>
              <a:t>Click icon to add picture</a:t>
            </a:r>
            <a:endParaRPr/>
          </a:p>
        </p:txBody>
      </p:sp>
      <p:sp>
        <p:nvSpPr>
          <p:cNvPr id="4" name="Text Placeholder 3"/>
          <p:cNvSpPr>
            <a:spLocks noGrp="1"/>
          </p:cNvSpPr>
          <p:nvPr>
            <p:ph type="body" sz="half" idx="2"/>
          </p:nvPr>
        </p:nvSpPr>
        <p:spPr>
          <a:xfrm>
            <a:off x="8125883" y="1600200"/>
            <a:ext cx="2844059" cy="3759200"/>
          </a:xfrm>
        </p:spPr>
        <p:txBody>
          <a:bodyPr anchor="b">
            <a:normAutofit/>
          </a:bodyPr>
          <a:lstStyle>
            <a:lvl1pPr marL="0" indent="0">
              <a:buNone/>
              <a:defRPr sz="2800">
                <a:solidFill>
                  <a:schemeClr val="accent1">
                    <a:lumMod val="75000"/>
                  </a:schemeClr>
                </a:solidFill>
              </a:defRPr>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AE88EFFC-86AE-4294-A319-CAFC2651994B}" type="datetime1">
              <a:rPr lang="en-US"/>
              <a:t>01/02/2025</a:t>
            </a:fld>
            <a:endParaRPr/>
          </a:p>
        </p:txBody>
      </p:sp>
      <p:sp>
        <p:nvSpPr>
          <p:cNvPr id="7" name="Slide Number Placeholder 6"/>
          <p:cNvSpPr>
            <a:spLocks noGrp="1"/>
          </p:cNvSpPr>
          <p:nvPr>
            <p:ph type="sldNum" sz="quarter" idx="12"/>
          </p:nvPr>
        </p:nvSpPr>
        <p:spPr/>
        <p:txBody>
          <a:bodyPr/>
          <a:lstStyle/>
          <a:p>
            <a:fld id="{34C99D79-8A4B-4031-B1E0-AF26F8EDF2BC}" type="slidenum">
              <a:rPr/>
              <a:t>‹#›</a:t>
            </a:fld>
            <a:endParaRPr/>
          </a:p>
        </p:txBody>
      </p:sp>
    </p:spTree>
    <p:extLst>
      <p:ext uri="{BB962C8B-B14F-4D97-AF65-F5344CB8AC3E}">
        <p14:creationId xmlns:p14="http://schemas.microsoft.com/office/powerpoint/2010/main" val="1442985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a:lvl7pPr>
            <a:lvl8pPr>
              <a:defRPr baseline="0"/>
            </a:lvl8pPr>
            <a:lvl9pPr>
              <a:defRPr baseline="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CEAB04-7709-4C1E-A61A-74684A0170FC}" type="datetime1">
              <a:rPr lang="en-US"/>
              <a:t>01/02/2025</a:t>
            </a:fld>
            <a:endParaRPr/>
          </a:p>
        </p:txBody>
      </p:sp>
      <p:sp>
        <p:nvSpPr>
          <p:cNvPr id="6" name="Slide Number Placeholder 5"/>
          <p:cNvSpPr>
            <a:spLocks noGrp="1"/>
          </p:cNvSpPr>
          <p:nvPr>
            <p:ph type="sldNum" sz="quarter" idx="12"/>
          </p:nvPr>
        </p:nvSpPr>
        <p:spPr/>
        <p:txBody>
          <a:bodyPr/>
          <a:lstStyle/>
          <a:p>
            <a:fld id="{34C99D79-8A4B-4031-B1E0-AF26F8EDF2BC}" type="slidenum">
              <a:rPr/>
              <a:t>‹#›</a:t>
            </a:fld>
            <a:endParaRPr/>
          </a:p>
        </p:txBody>
      </p:sp>
    </p:spTree>
    <p:extLst>
      <p:ext uri="{BB962C8B-B14F-4D97-AF65-F5344CB8AC3E}">
        <p14:creationId xmlns:p14="http://schemas.microsoft.com/office/powerpoint/2010/main" val="264082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squares"/>
          <p:cNvGrpSpPr/>
          <p:nvPr/>
        </p:nvGrpSpPr>
        <p:grpSpPr>
          <a:xfrm rot="5400000">
            <a:off x="9583007" y="233864"/>
            <a:ext cx="1063300" cy="524046"/>
            <a:chOff x="0" y="452558"/>
            <a:chExt cx="914400" cy="524182"/>
          </a:xfrm>
        </p:grpSpPr>
        <p:sp>
          <p:nvSpPr>
            <p:cNvPr id="8" name="Rounded Rectangle 7"/>
            <p:cNvSpPr/>
            <p:nvPr/>
          </p:nvSpPr>
          <p:spPr>
            <a:xfrm>
              <a:off x="591671" y="452558"/>
              <a:ext cx="322729" cy="5241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ounded Rectangle 8"/>
            <p:cNvSpPr/>
            <p:nvPr/>
          </p:nvSpPr>
          <p:spPr>
            <a:xfrm>
              <a:off x="215154" y="452558"/>
              <a:ext cx="322729" cy="52418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ound Same Side Corner Rectangle 9"/>
            <p:cNvSpPr/>
            <p:nvPr/>
          </p:nvSpPr>
          <p:spPr>
            <a:xfrm rot="5400000">
              <a:off x="-181408" y="633966"/>
              <a:ext cx="524182" cy="161366"/>
            </a:xfrm>
            <a:prstGeom prst="round2SameRect">
              <a:avLst>
                <a:gd name="adj1" fmla="val 291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5" name="bottom graphic"/>
          <p:cNvGrpSpPr/>
          <p:nvPr/>
        </p:nvGrpSpPr>
        <p:grpSpPr>
          <a:xfrm>
            <a:off x="0" y="5395517"/>
            <a:ext cx="12188825" cy="1462483"/>
            <a:chOff x="0" y="4046638"/>
            <a:chExt cx="9144000" cy="1096862"/>
          </a:xfrm>
        </p:grpSpPr>
        <p:sp>
          <p:nvSpPr>
            <p:cNvPr id="16" name="Freeform 15"/>
            <p:cNvSpPr/>
            <p:nvPr/>
          </p:nvSpPr>
          <p:spPr bwMode="ltGray">
            <a:xfrm rot="5400000">
              <a:off x="4119794" y="119293"/>
              <a:ext cx="904412" cy="9144000"/>
            </a:xfrm>
            <a:custGeom>
              <a:avLst/>
              <a:gdLst/>
              <a:ahLst/>
              <a:cxnLst/>
              <a:rect l="l" t="t" r="r" b="b"/>
              <a:pathLst>
                <a:path w="904412" h="9144000">
                  <a:moveTo>
                    <a:pt x="0" y="0"/>
                  </a:moveTo>
                  <a:lnTo>
                    <a:pt x="904412" y="0"/>
                  </a:lnTo>
                  <a:lnTo>
                    <a:pt x="904412" y="9144000"/>
                  </a:lnTo>
                  <a:lnTo>
                    <a:pt x="391235" y="9144000"/>
                  </a:lnTo>
                  <a:cubicBezTo>
                    <a:pt x="445385" y="6730684"/>
                    <a:pt x="250230" y="1995757"/>
                    <a:pt x="0" y="0"/>
                  </a:cubicBezTo>
                  <a:close/>
                </a:path>
              </a:pathLst>
            </a:cu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72"/>
            <p:cNvSpPr/>
            <p:nvPr/>
          </p:nvSpPr>
          <p:spPr bwMode="ltGray">
            <a:xfrm rot="5400000">
              <a:off x="4023569" y="23069"/>
              <a:ext cx="1096862" cy="9144000"/>
            </a:xfrm>
            <a:custGeom>
              <a:avLst/>
              <a:gdLst/>
              <a:ahLst/>
              <a:cxnLst/>
              <a:rect l="l" t="t" r="r" b="b"/>
              <a:pathLst>
                <a:path w="1096862" h="9144000">
                  <a:moveTo>
                    <a:pt x="1096861" y="9136375"/>
                  </a:moveTo>
                  <a:lnTo>
                    <a:pt x="1096861" y="0"/>
                  </a:lnTo>
                  <a:lnTo>
                    <a:pt x="1096862" y="0"/>
                  </a:lnTo>
                  <a:lnTo>
                    <a:pt x="1096862" y="9136375"/>
                  </a:lnTo>
                  <a:close/>
                  <a:moveTo>
                    <a:pt x="0" y="0"/>
                  </a:moveTo>
                  <a:lnTo>
                    <a:pt x="142171" y="0"/>
                  </a:lnTo>
                  <a:cubicBezTo>
                    <a:pt x="214017" y="532804"/>
                    <a:pt x="281641" y="1260834"/>
                    <a:pt x="340913" y="2087809"/>
                  </a:cubicBezTo>
                  <a:cubicBezTo>
                    <a:pt x="492781" y="4358443"/>
                    <a:pt x="587048" y="7374964"/>
                    <a:pt x="547354" y="9144000"/>
                  </a:cubicBezTo>
                  <a:lnTo>
                    <a:pt x="452132" y="9144000"/>
                  </a:lnTo>
                  <a:cubicBezTo>
                    <a:pt x="484963" y="4670358"/>
                    <a:pt x="240277" y="2482661"/>
                    <a:pt x="0" y="0"/>
                  </a:cubicBezTo>
                  <a:close/>
                </a:path>
              </a:pathLst>
            </a:custGeom>
            <a:solidFill>
              <a:schemeClr val="tx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grpSp>
      <p:sp>
        <p:nvSpPr>
          <p:cNvPr id="2" name="Vertical Title 1"/>
          <p:cNvSpPr>
            <a:spLocks noGrp="1"/>
          </p:cNvSpPr>
          <p:nvPr>
            <p:ph type="title" orient="vert"/>
          </p:nvPr>
        </p:nvSpPr>
        <p:spPr>
          <a:xfrm>
            <a:off x="9751060" y="1150514"/>
            <a:ext cx="1828324" cy="5021685"/>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218882" y="1150514"/>
            <a:ext cx="8227457" cy="5021685"/>
          </a:xfrm>
        </p:spPr>
        <p:txBody>
          <a:bodyPr vert="eaVert"/>
          <a:lstStyle>
            <a:lvl5pPr>
              <a:defRPr/>
            </a:lvl5pPr>
            <a:lvl6pPr>
              <a:defRPr/>
            </a:lvl6pPr>
            <a:lvl7pPr>
              <a:defRPr/>
            </a:lvl7pPr>
            <a:lvl8pPr>
              <a:defRPr baseline="0"/>
            </a:lvl8pPr>
            <a:lvl9pPr>
              <a:defRPr baseline="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0C79BD0D-E0B1-4CED-AC65-708AC79EB9CD}" type="datetime1">
              <a:rPr lang="en-US"/>
              <a:t>01/02/2025</a:t>
            </a:fld>
            <a:endParaRPr/>
          </a:p>
        </p:txBody>
      </p:sp>
      <p:sp>
        <p:nvSpPr>
          <p:cNvPr id="6" name="Slide Number Placeholder 5"/>
          <p:cNvSpPr>
            <a:spLocks noGrp="1"/>
          </p:cNvSpPr>
          <p:nvPr>
            <p:ph type="sldNum" sz="quarter" idx="12"/>
          </p:nvPr>
        </p:nvSpPr>
        <p:spPr/>
        <p:txBody>
          <a:bodyPr/>
          <a:lstStyle/>
          <a:p>
            <a:fld id="{34C99D79-8A4B-4031-B1E0-AF26F8EDF2BC}" type="slidenum">
              <a:rPr/>
              <a:t>‹#›</a:t>
            </a:fld>
            <a:endParaRPr/>
          </a:p>
        </p:txBody>
      </p:sp>
    </p:spTree>
    <p:extLst>
      <p:ext uri="{BB962C8B-B14F-4D97-AF65-F5344CB8AC3E}">
        <p14:creationId xmlns:p14="http://schemas.microsoft.com/office/powerpoint/2010/main" val="81644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1" name="bottom graphic"/>
          <p:cNvGrpSpPr/>
          <p:nvPr/>
        </p:nvGrpSpPr>
        <p:grpSpPr>
          <a:xfrm>
            <a:off x="0" y="5409216"/>
            <a:ext cx="12188825" cy="1462483"/>
            <a:chOff x="0" y="4056912"/>
            <a:chExt cx="9144000" cy="1096862"/>
          </a:xfrm>
        </p:grpSpPr>
        <p:sp>
          <p:nvSpPr>
            <p:cNvPr id="21" name="Freeform 20"/>
            <p:cNvSpPr/>
            <p:nvPr/>
          </p:nvSpPr>
          <p:spPr bwMode="ltGray">
            <a:xfrm rot="5400000">
              <a:off x="4119794" y="119293"/>
              <a:ext cx="904412" cy="9144000"/>
            </a:xfrm>
            <a:custGeom>
              <a:avLst/>
              <a:gdLst/>
              <a:ahLst/>
              <a:cxnLst/>
              <a:rect l="l" t="t" r="r" b="b"/>
              <a:pathLst>
                <a:path w="904412" h="9144000">
                  <a:moveTo>
                    <a:pt x="0" y="0"/>
                  </a:moveTo>
                  <a:lnTo>
                    <a:pt x="904412" y="0"/>
                  </a:lnTo>
                  <a:lnTo>
                    <a:pt x="904412" y="9144000"/>
                  </a:lnTo>
                  <a:lnTo>
                    <a:pt x="391235" y="9144000"/>
                  </a:lnTo>
                  <a:cubicBezTo>
                    <a:pt x="445385" y="6730684"/>
                    <a:pt x="250230" y="1995757"/>
                    <a:pt x="0" y="0"/>
                  </a:cubicBezTo>
                  <a:close/>
                </a:path>
              </a:pathLst>
            </a:cu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8" name="Rectangle 72"/>
            <p:cNvSpPr/>
            <p:nvPr/>
          </p:nvSpPr>
          <p:spPr bwMode="ltGray">
            <a:xfrm rot="5400000">
              <a:off x="4023569" y="33343"/>
              <a:ext cx="1096862" cy="9144000"/>
            </a:xfrm>
            <a:custGeom>
              <a:avLst/>
              <a:gdLst/>
              <a:ahLst/>
              <a:cxnLst/>
              <a:rect l="l" t="t" r="r" b="b"/>
              <a:pathLst>
                <a:path w="1096862" h="9144000">
                  <a:moveTo>
                    <a:pt x="1096861" y="9136375"/>
                  </a:moveTo>
                  <a:lnTo>
                    <a:pt x="1096861" y="0"/>
                  </a:lnTo>
                  <a:lnTo>
                    <a:pt x="1096862" y="0"/>
                  </a:lnTo>
                  <a:lnTo>
                    <a:pt x="1096862" y="9136375"/>
                  </a:lnTo>
                  <a:close/>
                  <a:moveTo>
                    <a:pt x="0" y="0"/>
                  </a:moveTo>
                  <a:lnTo>
                    <a:pt x="142171" y="0"/>
                  </a:lnTo>
                  <a:cubicBezTo>
                    <a:pt x="214017" y="532804"/>
                    <a:pt x="281641" y="1260834"/>
                    <a:pt x="340913" y="2087809"/>
                  </a:cubicBezTo>
                  <a:cubicBezTo>
                    <a:pt x="492781" y="4358443"/>
                    <a:pt x="587048" y="7374964"/>
                    <a:pt x="547354" y="9144000"/>
                  </a:cubicBezTo>
                  <a:lnTo>
                    <a:pt x="452132" y="9144000"/>
                  </a:lnTo>
                  <a:cubicBezTo>
                    <a:pt x="484963" y="4670358"/>
                    <a:pt x="240277" y="2482661"/>
                    <a:pt x="0" y="0"/>
                  </a:cubicBezTo>
                  <a:close/>
                </a:path>
              </a:pathLst>
            </a:custGeom>
            <a:solidFill>
              <a:schemeClr val="tx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grpSp>
      <p:grpSp>
        <p:nvGrpSpPr>
          <p:cNvPr id="7" name="squares"/>
          <p:cNvGrpSpPr/>
          <p:nvPr/>
        </p:nvGrpSpPr>
        <p:grpSpPr>
          <a:xfrm>
            <a:off x="1" y="800551"/>
            <a:ext cx="1063023" cy="524183"/>
            <a:chOff x="0" y="452558"/>
            <a:chExt cx="914400" cy="524182"/>
          </a:xfrm>
        </p:grpSpPr>
        <p:sp>
          <p:nvSpPr>
            <p:cNvPr id="8" name="Rounded Rectangle 7"/>
            <p:cNvSpPr/>
            <p:nvPr/>
          </p:nvSpPr>
          <p:spPr>
            <a:xfrm>
              <a:off x="591671" y="452558"/>
              <a:ext cx="322729" cy="5241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ounded Rectangle 8"/>
            <p:cNvSpPr/>
            <p:nvPr/>
          </p:nvSpPr>
          <p:spPr>
            <a:xfrm>
              <a:off x="215154" y="452558"/>
              <a:ext cx="322729" cy="52418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ound Same Side Corner Rectangle 9"/>
            <p:cNvSpPr/>
            <p:nvPr/>
          </p:nvSpPr>
          <p:spPr>
            <a:xfrm rot="5400000">
              <a:off x="-181408" y="633966"/>
              <a:ext cx="524182" cy="161366"/>
            </a:xfrm>
            <a:prstGeom prst="round2SameRect">
              <a:avLst>
                <a:gd name="adj1" fmla="val 291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Placeholder 1"/>
          <p:cNvSpPr>
            <a:spLocks noGrp="1"/>
          </p:cNvSpPr>
          <p:nvPr>
            <p:ph type="title"/>
          </p:nvPr>
        </p:nvSpPr>
        <p:spPr>
          <a:xfrm>
            <a:off x="1218883" y="152400"/>
            <a:ext cx="9751060" cy="1295400"/>
          </a:xfrm>
          <a:prstGeom prst="rect">
            <a:avLst/>
          </a:prstGeom>
        </p:spPr>
        <p:txBody>
          <a:bodyPr vert="horz" lIns="121899" tIns="60949" rIns="121899" bIns="60949"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218883" y="1600200"/>
            <a:ext cx="9751060" cy="4572000"/>
          </a:xfrm>
          <a:prstGeom prst="rect">
            <a:avLst/>
          </a:prstGeom>
        </p:spPr>
        <p:txBody>
          <a:bodyPr vert="horz" lIns="121899" tIns="60949" rIns="121899" bIns="60949"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Footer Placeholder 4"/>
          <p:cNvSpPr>
            <a:spLocks noGrp="1"/>
          </p:cNvSpPr>
          <p:nvPr>
            <p:ph type="ftr" sz="quarter" idx="3"/>
          </p:nvPr>
        </p:nvSpPr>
        <p:spPr>
          <a:xfrm>
            <a:off x="1218883" y="6448425"/>
            <a:ext cx="8288401" cy="180976"/>
          </a:xfrm>
          <a:prstGeom prst="rect">
            <a:avLst/>
          </a:prstGeom>
        </p:spPr>
        <p:txBody>
          <a:bodyPr vert="horz" lIns="121899" tIns="60949" rIns="121899" bIns="60949" rtlCol="0" anchor="ctr"/>
          <a:lstStyle>
            <a:lvl1pPr algn="l">
              <a:defRPr sz="1200">
                <a:solidFill>
                  <a:schemeClr val="tx1"/>
                </a:solidFill>
              </a:defRPr>
            </a:lvl1pPr>
          </a:lstStyle>
          <a:p>
            <a:r>
              <a:rPr lang="en-US" dirty="0"/>
              <a:t>Add a footer</a:t>
            </a:r>
          </a:p>
        </p:txBody>
      </p:sp>
      <p:sp>
        <p:nvSpPr>
          <p:cNvPr id="4" name="Date Placeholder 3"/>
          <p:cNvSpPr>
            <a:spLocks noGrp="1"/>
          </p:cNvSpPr>
          <p:nvPr>
            <p:ph type="dt" sz="half" idx="2"/>
          </p:nvPr>
        </p:nvSpPr>
        <p:spPr>
          <a:xfrm>
            <a:off x="9547913" y="6448425"/>
            <a:ext cx="1422030" cy="180976"/>
          </a:xfrm>
          <a:prstGeom prst="rect">
            <a:avLst/>
          </a:prstGeom>
        </p:spPr>
        <p:txBody>
          <a:bodyPr vert="horz" lIns="121899" tIns="60949" rIns="121899" bIns="60949" rtlCol="0" anchor="ctr"/>
          <a:lstStyle>
            <a:lvl1pPr algn="r">
              <a:defRPr sz="1200">
                <a:solidFill>
                  <a:schemeClr val="tx1"/>
                </a:solidFill>
              </a:defRPr>
            </a:lvl1pPr>
          </a:lstStyle>
          <a:p>
            <a:fld id="{D29E8617-6EA8-4B97-A5E8-E18E98765EE2}" type="datetime1">
              <a:rPr lang="en-US"/>
              <a:pPr/>
              <a:t>01/02/2025</a:t>
            </a:fld>
            <a:endParaRPr dirty="0"/>
          </a:p>
        </p:txBody>
      </p:sp>
      <p:sp>
        <p:nvSpPr>
          <p:cNvPr id="6" name="Slide Number Placeholder 5"/>
          <p:cNvSpPr>
            <a:spLocks noGrp="1"/>
          </p:cNvSpPr>
          <p:nvPr>
            <p:ph type="sldNum" sz="quarter" idx="4"/>
          </p:nvPr>
        </p:nvSpPr>
        <p:spPr>
          <a:xfrm>
            <a:off x="11071516" y="6448425"/>
            <a:ext cx="812588" cy="180976"/>
          </a:xfrm>
          <a:prstGeom prst="rect">
            <a:avLst/>
          </a:prstGeom>
        </p:spPr>
        <p:txBody>
          <a:bodyPr vert="horz" lIns="121899" tIns="60949" rIns="121899" bIns="60949" rtlCol="0" anchor="ctr"/>
          <a:lstStyle>
            <a:lvl1pPr algn="r">
              <a:defRPr sz="1200">
                <a:solidFill>
                  <a:schemeClr val="tx1"/>
                </a:solidFill>
              </a:defRPr>
            </a:lvl1pPr>
          </a:lstStyle>
          <a:p>
            <a:fld id="{34C99D79-8A4B-4031-B1E0-AF26F8EDF2BC}" type="slidenum">
              <a:rPr/>
              <a:pPr/>
              <a:t>‹#›</a:t>
            </a:fld>
            <a:endParaRPr/>
          </a:p>
        </p:txBody>
      </p:sp>
    </p:spTree>
    <p:extLst>
      <p:ext uri="{BB962C8B-B14F-4D97-AF65-F5344CB8AC3E}">
        <p14:creationId xmlns:p14="http://schemas.microsoft.com/office/powerpoint/2010/main" val="17826826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1218987" rtl="0" eaLnBrk="1" latinLnBrk="0" hangingPunct="1">
        <a:spcBef>
          <a:spcPct val="0"/>
        </a:spcBef>
        <a:buNone/>
        <a:defRPr sz="3600" kern="1200">
          <a:solidFill>
            <a:schemeClr val="tx1"/>
          </a:solidFill>
          <a:latin typeface="+mj-lt"/>
          <a:ea typeface="+mj-ea"/>
          <a:cs typeface="+mj-cs"/>
        </a:defRPr>
      </a:lvl1pPr>
    </p:titleStyle>
    <p:bodyStyle>
      <a:lvl1pPr marL="304747" indent="-304747" algn="l" defTabSz="1218987" rtl="0" eaLnBrk="1" latinLnBrk="0" hangingPunct="1">
        <a:lnSpc>
          <a:spcPct val="90000"/>
        </a:lnSpc>
        <a:spcBef>
          <a:spcPts val="1800"/>
        </a:spcBef>
        <a:buClr>
          <a:schemeClr val="accent1">
            <a:lumMod val="75000"/>
          </a:schemeClr>
        </a:buClr>
        <a:buFont typeface="Arial" pitchFamily="34" charset="0"/>
        <a:buChar char="•"/>
        <a:defRPr sz="2800" kern="1200">
          <a:solidFill>
            <a:schemeClr val="tx1"/>
          </a:solidFill>
          <a:latin typeface="+mn-lt"/>
          <a:ea typeface="+mn-ea"/>
          <a:cs typeface="+mn-cs"/>
        </a:defRPr>
      </a:lvl1pPr>
      <a:lvl2pPr marL="755772" indent="-304747" algn="l" defTabSz="1218987" rtl="0" eaLnBrk="1" latinLnBrk="0" hangingPunct="1">
        <a:lnSpc>
          <a:spcPct val="90000"/>
        </a:lnSpc>
        <a:spcBef>
          <a:spcPts val="1200"/>
        </a:spcBef>
        <a:buClr>
          <a:schemeClr val="accent1">
            <a:lumMod val="75000"/>
          </a:schemeClr>
        </a:buClr>
        <a:buFont typeface="Arial" pitchFamily="34" charset="0"/>
        <a:buChar char="–"/>
        <a:defRPr sz="2400" kern="1200">
          <a:solidFill>
            <a:schemeClr val="tx1"/>
          </a:solidFill>
          <a:latin typeface="+mn-lt"/>
          <a:ea typeface="+mn-ea"/>
          <a:cs typeface="+mn-cs"/>
        </a:defRPr>
      </a:lvl2pPr>
      <a:lvl3pPr marL="1206797"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3pPr>
      <a:lvl4pPr marL="1657822"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4pPr>
      <a:lvl5pPr marL="2108847"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5pPr>
      <a:lvl6pPr marL="2559872"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6pPr>
      <a:lvl7pPr marL="3010897"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7pPr>
      <a:lvl8pPr marL="3461922"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8pPr>
      <a:lvl9pPr marL="3912947"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School Nutrition	</a:t>
            </a:r>
            <a:endParaRPr lang="en-US" dirty="0"/>
          </a:p>
        </p:txBody>
      </p:sp>
      <p:sp>
        <p:nvSpPr>
          <p:cNvPr id="3" name="Subtitle 2"/>
          <p:cNvSpPr>
            <a:spLocks noGrp="1"/>
          </p:cNvSpPr>
          <p:nvPr>
            <p:ph type="subTitle" idx="1"/>
          </p:nvPr>
        </p:nvSpPr>
        <p:spPr/>
        <p:txBody>
          <a:bodyPr>
            <a:normAutofit lnSpcReduction="10000"/>
          </a:bodyPr>
          <a:lstStyle/>
          <a:p>
            <a:r>
              <a:rPr lang="en-US" dirty="0" smtClean="0"/>
              <a:t>Nutrition and Physical Activity 2023-2024 findings for improvement in 2025-2026	</a:t>
            </a:r>
            <a:endParaRPr lang="en-US" dirty="0"/>
          </a:p>
        </p:txBody>
      </p:sp>
    </p:spTree>
    <p:extLst>
      <p:ext uri="{BB962C8B-B14F-4D97-AF65-F5344CB8AC3E}">
        <p14:creationId xmlns:p14="http://schemas.microsoft.com/office/powerpoint/2010/main" val="2801835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Requirements	</a:t>
            </a:r>
            <a:endParaRPr lang="en-US" dirty="0"/>
          </a:p>
        </p:txBody>
      </p:sp>
      <p:sp>
        <p:nvSpPr>
          <p:cNvPr id="6" name="Content Placeholder 5"/>
          <p:cNvSpPr>
            <a:spLocks noGrp="1"/>
          </p:cNvSpPr>
          <p:nvPr>
            <p:ph idx="1"/>
          </p:nvPr>
        </p:nvSpPr>
        <p:spPr/>
        <p:txBody>
          <a:bodyPr>
            <a:normAutofit fontScale="55000" lnSpcReduction="20000"/>
          </a:bodyPr>
          <a:lstStyle/>
          <a:p>
            <a:r>
              <a:rPr lang="en-US" dirty="0" smtClean="0"/>
              <a:t>KRS 158.856</a:t>
            </a:r>
            <a:endParaRPr lang="en-US" dirty="0"/>
          </a:p>
          <a:p>
            <a:pPr marL="0" indent="0">
              <a:buNone/>
            </a:pPr>
            <a:r>
              <a:rPr lang="en-US" dirty="0"/>
              <a:t>158.856 Annual assessment and evaluation of school nutrition in district -- Special board meeting and public forum to discuss nutrition and physical activity in the schools -- School district to prepare and submit findings and recommendations to Board of Education. (1) Each school food service director shall annually assess school nutrition in the district and issue a written report to parents, the local school board, and </a:t>
            </a:r>
            <a:r>
              <a:rPr lang="en-US" dirty="0" err="1"/>
              <a:t>schoolbased</a:t>
            </a:r>
            <a:r>
              <a:rPr lang="en-US" dirty="0"/>
              <a:t> decision making councils. The report shall include: (a) An evaluation of compliance with the National School Breakfast and National School Lunch programs; (b) An evaluation of the availability of contracted fast foods or foods sold through commercial vendors; (c) A review of access to foods and beverages sold outside the National School Breakfast and National School Lunch programs, including vending machines, school stores, canteens, and a la carte cafeteria sales; (d) A list of foods and beverages that are available to students, including the nutritional value of those foods and beverages; and (e) Recommendations for improving the school nutrition environment. (2) The Kentucky Board of Education shall develop an assessment tool that each school district may use to evaluate its physical activity environment. (3) The evaluation shall be completed annually and released to the public at the time of the release of the nutrition report under subsection (1) of this section. (4) Each school board shall discuss the findings of the nutrition report and physical activity report and seek public comments during a publicly advertised special board meeting or at the next regularly scheduled board meeting following the release of the nutrition and physical activity reports. (5) By January 31 of each year, the local board of education shall hold an advertised public forum to present a plan to improve school nutrition and physical activities in the school district. (6) Each school district shall compile a summary of findings and recommendations and submit the summary to the Kentucky Board of Education. Effective: June 20, 2005 History: Created 2005 Ky. Acts </a:t>
            </a:r>
            <a:r>
              <a:rPr lang="en-US" dirty="0" err="1"/>
              <a:t>ch.</a:t>
            </a:r>
            <a:r>
              <a:rPr lang="en-US" dirty="0"/>
              <a:t> 84, sec. 5, effective June 20, 2005.</a:t>
            </a:r>
          </a:p>
        </p:txBody>
      </p:sp>
    </p:spTree>
    <p:extLst>
      <p:ext uri="{BB962C8B-B14F-4D97-AF65-F5344CB8AC3E}">
        <p14:creationId xmlns:p14="http://schemas.microsoft.com/office/powerpoint/2010/main" val="2041341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Meal Compliance	</a:t>
            </a:r>
            <a:endParaRPr lang="en-US" dirty="0"/>
          </a:p>
        </p:txBody>
      </p:sp>
      <p:sp>
        <p:nvSpPr>
          <p:cNvPr id="3" name="Content Placeholder 2"/>
          <p:cNvSpPr>
            <a:spLocks noGrp="1"/>
          </p:cNvSpPr>
          <p:nvPr>
            <p:ph idx="1"/>
          </p:nvPr>
        </p:nvSpPr>
        <p:spPr/>
        <p:txBody>
          <a:bodyPr/>
          <a:lstStyle/>
          <a:p>
            <a:pPr marL="0" indent="0">
              <a:buNone/>
            </a:pPr>
            <a:r>
              <a:rPr lang="en-US" dirty="0" smtClean="0"/>
              <a:t>Averaged over the course of a week, lunch menus offered in our schools provided the following.</a:t>
            </a:r>
            <a:endParaRPr lang="en-US" dirty="0"/>
          </a:p>
        </p:txBody>
      </p:sp>
      <p:sp>
        <p:nvSpPr>
          <p:cNvPr id="4" name="Text Box 2"/>
          <p:cNvSpPr txBox="1">
            <a:spLocks noChangeArrowheads="1"/>
          </p:cNvSpPr>
          <p:nvPr/>
        </p:nvSpPr>
        <p:spPr bwMode="auto">
          <a:xfrm>
            <a:off x="1979612" y="2667000"/>
            <a:ext cx="7543800" cy="2728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5D1D7"/>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600" b="1" i="0" u="none" strike="noStrike" cap="none" normalizeH="0" baseline="0" dirty="0" smtClean="0">
                <a:ln>
                  <a:noFill/>
                </a:ln>
                <a:solidFill>
                  <a:srgbClr val="C00000"/>
                </a:solidFill>
                <a:effectLst/>
                <a:latin typeface="Georgia" panose="02040502050405020303" pitchFamily="18" charset="0"/>
              </a:rPr>
              <a:t>	</a:t>
            </a:r>
            <a:r>
              <a:rPr kumimoji="0" lang="en-US" altLang="en-US" sz="1000" b="1" i="0" u="none" strike="noStrike" cap="none" normalizeH="0" baseline="0" dirty="0" smtClean="0">
                <a:ln>
                  <a:noFill/>
                </a:ln>
                <a:solidFill>
                  <a:srgbClr val="C00000"/>
                </a:solidFill>
                <a:effectLst/>
                <a:latin typeface="Georgia" panose="02040502050405020303" pitchFamily="18" charset="0"/>
              </a:rPr>
              <a:t>			</a:t>
            </a:r>
            <a:r>
              <a:rPr kumimoji="0" lang="en-US" altLang="en-US" sz="1000" b="1" i="0" u="sng" strike="noStrike" cap="none" normalizeH="0" baseline="0" dirty="0" smtClean="0">
                <a:ln>
                  <a:noFill/>
                </a:ln>
                <a:solidFill>
                  <a:srgbClr val="000000"/>
                </a:solidFill>
                <a:effectLst/>
                <a:latin typeface="Georgia" panose="02040502050405020303" pitchFamily="18" charset="0"/>
              </a:rPr>
              <a:t>Required</a:t>
            </a:r>
            <a:r>
              <a:rPr kumimoji="0" lang="en-US" altLang="en-US" sz="1000" b="1" i="0" u="none" strike="noStrike" cap="none" normalizeH="0" baseline="0" dirty="0" smtClean="0">
                <a:ln>
                  <a:noFill/>
                </a:ln>
                <a:solidFill>
                  <a:srgbClr val="000000"/>
                </a:solidFill>
                <a:effectLst/>
                <a:latin typeface="Georgia" panose="02040502050405020303" pitchFamily="18" charset="0"/>
              </a:rPr>
              <a:t>			</a:t>
            </a:r>
            <a:r>
              <a:rPr kumimoji="0" lang="en-US" altLang="en-US" sz="1000" b="1" i="0" u="sng" strike="noStrike" cap="none" normalizeH="0" baseline="0" dirty="0" smtClean="0">
                <a:ln>
                  <a:noFill/>
                </a:ln>
                <a:solidFill>
                  <a:srgbClr val="000000"/>
                </a:solidFill>
                <a:effectLst/>
                <a:latin typeface="Georgia" panose="02040502050405020303" pitchFamily="18" charset="0"/>
              </a:rPr>
              <a:t>Actual</a:t>
            </a:r>
            <a:endParaRPr kumimoji="0" lang="en-US" altLang="en-US" sz="1000" b="1" i="0" u="none" strike="noStrike" cap="none" normalizeH="0" baseline="0" dirty="0" smtClean="0">
              <a:ln>
                <a:noFill/>
              </a:ln>
              <a:solidFill>
                <a:srgbClr val="000000"/>
              </a:solidFill>
              <a:effectLst/>
              <a:latin typeface="Georgia" panose="02040502050405020303"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sng" strike="noStrike" cap="none" normalizeH="0" baseline="0" dirty="0" smtClean="0">
                <a:ln>
                  <a:noFill/>
                </a:ln>
                <a:solidFill>
                  <a:srgbClr val="000000"/>
                </a:solidFill>
                <a:effectLst/>
                <a:latin typeface="Georgia" panose="02040502050405020303" pitchFamily="18" charset="0"/>
              </a:rPr>
              <a:t>High School</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Georgia" panose="02040502050405020303" pitchFamily="18" charset="0"/>
              </a:rPr>
              <a:t>Calories				750-850			</a:t>
            </a:r>
            <a:r>
              <a:rPr lang="en-US" altLang="en-US" sz="1000" b="1" dirty="0" smtClean="0">
                <a:latin typeface="Georgia" panose="02040502050405020303" pitchFamily="18" charset="0"/>
              </a:rPr>
              <a:t>762.66</a:t>
            </a:r>
            <a:endParaRPr kumimoji="0" lang="en-US" altLang="en-US" sz="1000" b="1" i="0" u="none" strike="noStrike" cap="none" normalizeH="0" baseline="0" dirty="0" smtClean="0">
              <a:ln>
                <a:noFill/>
              </a:ln>
              <a:effectLst/>
              <a:latin typeface="Georgia" panose="02040502050405020303"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Georgia" panose="02040502050405020303" pitchFamily="18" charset="0"/>
              </a:rPr>
              <a:t>Saturated Fat (G)			10% or below			</a:t>
            </a:r>
            <a:r>
              <a:rPr lang="en-US" altLang="en-US" sz="1000" b="1" dirty="0" smtClean="0">
                <a:solidFill>
                  <a:srgbClr val="000000"/>
                </a:solidFill>
                <a:latin typeface="Georgia" panose="02040502050405020303" pitchFamily="18" charset="0"/>
              </a:rPr>
              <a:t>8.86</a:t>
            </a:r>
            <a:r>
              <a:rPr kumimoji="0" lang="en-US" altLang="en-US" sz="1000" b="1" i="0" u="none" strike="noStrike" cap="none" normalizeH="0" baseline="0" dirty="0" smtClean="0">
                <a:ln>
                  <a:noFill/>
                </a:ln>
                <a:solidFill>
                  <a:srgbClr val="000000"/>
                </a:solidFill>
                <a:effectLst/>
                <a:latin typeface="Georgia" panose="02040502050405020303"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Georgia" panose="02040502050405020303" pitchFamily="18" charset="0"/>
              </a:rPr>
              <a:t>Sodium	 (G)			</a:t>
            </a:r>
            <a:r>
              <a:rPr kumimoji="0" lang="en-US" altLang="en-US" sz="1000" b="1" i="0" u="none" strike="noStrike" cap="none" normalizeH="0" baseline="0" dirty="0" smtClean="0">
                <a:ln>
                  <a:noFill/>
                </a:ln>
                <a:solidFill>
                  <a:srgbClr val="000000"/>
                </a:solidFill>
                <a:effectLst/>
                <a:latin typeface="Georgia" panose="02040502050405020303" pitchFamily="18" charset="0"/>
              </a:rPr>
              <a:t>1280  </a:t>
            </a:r>
            <a:r>
              <a:rPr kumimoji="0" lang="en-US" altLang="en-US" sz="1000" b="1" i="0" u="none" strike="noStrike" cap="none" normalizeH="0" baseline="0" dirty="0" smtClean="0">
                <a:ln>
                  <a:noFill/>
                </a:ln>
                <a:solidFill>
                  <a:srgbClr val="000000"/>
                </a:solidFill>
                <a:effectLst/>
                <a:latin typeface="Georgia" panose="02040502050405020303" pitchFamily="18" charset="0"/>
              </a:rPr>
              <a:t>or below		1240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1" i="0" u="none" strike="noStrike" cap="none" normalizeH="0" baseline="0" dirty="0" smtClean="0">
              <a:ln>
                <a:noFill/>
              </a:ln>
              <a:solidFill>
                <a:srgbClr val="000000"/>
              </a:solidFill>
              <a:effectLst/>
              <a:latin typeface="Georgia" panose="02040502050405020303"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sng" strike="noStrike" cap="none" normalizeH="0" baseline="0" dirty="0" smtClean="0">
                <a:ln>
                  <a:noFill/>
                </a:ln>
                <a:solidFill>
                  <a:srgbClr val="000000"/>
                </a:solidFill>
                <a:effectLst/>
                <a:latin typeface="Georgia" panose="02040502050405020303" pitchFamily="18" charset="0"/>
              </a:rPr>
              <a:t>Middle School</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Georgia" panose="02040502050405020303" pitchFamily="18" charset="0"/>
              </a:rPr>
              <a:t>Calories				600-700			651</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Georgia" panose="02040502050405020303" pitchFamily="18" charset="0"/>
              </a:rPr>
              <a:t>Saturated Fat (G) 			10% or below			</a:t>
            </a:r>
            <a:r>
              <a:rPr lang="en-US" altLang="en-US" sz="1000" b="1" dirty="0">
                <a:solidFill>
                  <a:srgbClr val="000000"/>
                </a:solidFill>
                <a:latin typeface="Georgia" panose="02040502050405020303" pitchFamily="18" charset="0"/>
              </a:rPr>
              <a:t>9</a:t>
            </a:r>
            <a:r>
              <a:rPr lang="en-US" altLang="en-US" sz="1000" b="1" dirty="0" smtClean="0">
                <a:solidFill>
                  <a:srgbClr val="000000"/>
                </a:solidFill>
                <a:latin typeface="Georgia" panose="02040502050405020303" pitchFamily="18" charset="0"/>
              </a:rPr>
              <a:t>%</a:t>
            </a:r>
            <a:r>
              <a:rPr kumimoji="0" lang="en-US" altLang="en-US" sz="1000" b="1" i="0" u="none" strike="noStrike" cap="none" normalizeH="0" baseline="0" dirty="0" smtClean="0">
                <a:ln>
                  <a:noFill/>
                </a:ln>
                <a:solidFill>
                  <a:srgbClr val="000000"/>
                </a:solidFill>
                <a:effectLst/>
                <a:latin typeface="Georgia" panose="02040502050405020303"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Georgia" panose="02040502050405020303" pitchFamily="18" charset="0"/>
              </a:rPr>
              <a:t>Sodium (G)				</a:t>
            </a:r>
            <a:r>
              <a:rPr kumimoji="0" lang="en-US" altLang="en-US" sz="1000" b="1" i="0" u="none" strike="noStrike" cap="none" normalizeH="0" baseline="0" dirty="0" smtClean="0">
                <a:ln>
                  <a:noFill/>
                </a:ln>
                <a:solidFill>
                  <a:srgbClr val="000000"/>
                </a:solidFill>
                <a:effectLst/>
                <a:latin typeface="Georgia" panose="02040502050405020303" pitchFamily="18" charset="0"/>
              </a:rPr>
              <a:t>1225 </a:t>
            </a:r>
            <a:r>
              <a:rPr kumimoji="0" lang="en-US" altLang="en-US" sz="1000" b="1" i="0" u="none" strike="noStrike" cap="none" normalizeH="0" baseline="0" dirty="0" smtClean="0">
                <a:ln>
                  <a:noFill/>
                </a:ln>
                <a:solidFill>
                  <a:srgbClr val="000000"/>
                </a:solidFill>
                <a:effectLst/>
                <a:latin typeface="Georgia" panose="02040502050405020303" pitchFamily="18" charset="0"/>
              </a:rPr>
              <a:t>0r below		1225</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1" i="0" u="none" strike="noStrike" cap="none" normalizeH="0" baseline="0" dirty="0" smtClean="0">
              <a:ln>
                <a:noFill/>
              </a:ln>
              <a:solidFill>
                <a:srgbClr val="000000"/>
              </a:solidFill>
              <a:effectLst/>
              <a:latin typeface="Georgia" panose="02040502050405020303"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sng" strike="noStrike" cap="none" normalizeH="0" baseline="0" dirty="0" smtClean="0">
                <a:ln>
                  <a:noFill/>
                </a:ln>
                <a:solidFill>
                  <a:srgbClr val="000000"/>
                </a:solidFill>
                <a:effectLst/>
                <a:latin typeface="Georgia" panose="02040502050405020303" pitchFamily="18" charset="0"/>
              </a:rPr>
              <a:t>Elementary Schools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Georgia" panose="02040502050405020303" pitchFamily="18" charset="0"/>
              </a:rPr>
              <a:t>Calories				550-650			</a:t>
            </a:r>
            <a:r>
              <a:rPr lang="en-US" altLang="en-US" sz="1000" b="1" dirty="0" smtClean="0">
                <a:solidFill>
                  <a:srgbClr val="000000"/>
                </a:solidFill>
                <a:latin typeface="Georgia" panose="02040502050405020303" pitchFamily="18" charset="0"/>
              </a:rPr>
              <a:t>615.33</a:t>
            </a:r>
            <a:endParaRPr kumimoji="0" lang="en-US" altLang="en-US" sz="1000" b="1" i="0" u="none" strike="noStrike" cap="none" normalizeH="0" baseline="0" dirty="0" smtClean="0">
              <a:ln>
                <a:noFill/>
              </a:ln>
              <a:solidFill>
                <a:srgbClr val="000000"/>
              </a:solidFill>
              <a:effectLst/>
              <a:latin typeface="Georgia" panose="02040502050405020303"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Georgia" panose="02040502050405020303" pitchFamily="18" charset="0"/>
              </a:rPr>
              <a:t>Saturated fat (G)			10% or below			</a:t>
            </a:r>
            <a:r>
              <a:rPr lang="en-US" altLang="en-US" sz="1000" b="1" dirty="0" smtClean="0">
                <a:solidFill>
                  <a:srgbClr val="000000"/>
                </a:solidFill>
                <a:latin typeface="Georgia" panose="02040502050405020303" pitchFamily="18" charset="0"/>
              </a:rPr>
              <a:t>9.03</a:t>
            </a:r>
            <a:r>
              <a:rPr kumimoji="0" lang="en-US" altLang="en-US" sz="1000" b="1" i="0" u="none" strike="noStrike" cap="none" normalizeH="0" baseline="0" dirty="0" smtClean="0">
                <a:ln>
                  <a:noFill/>
                </a:ln>
                <a:solidFill>
                  <a:srgbClr val="000000"/>
                </a:solidFill>
                <a:effectLst/>
                <a:latin typeface="Georgia" panose="02040502050405020303"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Georgia" panose="02040502050405020303" pitchFamily="18" charset="0"/>
              </a:rPr>
              <a:t>Sodium	 (G)			</a:t>
            </a:r>
            <a:r>
              <a:rPr kumimoji="0" lang="en-US" altLang="en-US" sz="1000" b="1" i="0" u="none" strike="noStrike" cap="none" normalizeH="0" baseline="0" dirty="0" smtClean="0">
                <a:ln>
                  <a:noFill/>
                </a:ln>
                <a:solidFill>
                  <a:srgbClr val="000000"/>
                </a:solidFill>
                <a:effectLst/>
                <a:latin typeface="Georgia" panose="02040502050405020303" pitchFamily="18" charset="0"/>
              </a:rPr>
              <a:t>1100 </a:t>
            </a:r>
            <a:r>
              <a:rPr kumimoji="0" lang="en-US" altLang="en-US" sz="1000" b="1" i="0" u="none" strike="noStrike" cap="none" normalizeH="0" baseline="0" dirty="0" smtClean="0">
                <a:ln>
                  <a:noFill/>
                </a:ln>
                <a:solidFill>
                  <a:srgbClr val="000000"/>
                </a:solidFill>
                <a:effectLst/>
                <a:latin typeface="Georgia" panose="02040502050405020303" pitchFamily="18" charset="0"/>
              </a:rPr>
              <a:t>or below			</a:t>
            </a:r>
            <a:r>
              <a:rPr lang="en-US" altLang="en-US" sz="1000" b="1" dirty="0" smtClean="0">
                <a:solidFill>
                  <a:srgbClr val="000000"/>
                </a:solidFill>
                <a:latin typeface="Georgia" panose="02040502050405020303" pitchFamily="18" charset="0"/>
              </a:rPr>
              <a:t>1066</a:t>
            </a:r>
            <a:r>
              <a:rPr kumimoji="0" lang="en-US" altLang="en-US" sz="1000" b="1" i="0" u="none" strike="noStrike" cap="none" normalizeH="0" baseline="0" dirty="0" smtClean="0">
                <a:ln>
                  <a:noFill/>
                </a:ln>
                <a:solidFill>
                  <a:srgbClr val="C00000"/>
                </a:solidFill>
                <a:effectLst/>
                <a:latin typeface="Georgia" panose="02040502050405020303" pitchFamily="18" charset="0"/>
              </a:rPr>
              <a:t>	</a:t>
            </a:r>
            <a:r>
              <a:rPr kumimoji="0" lang="en-US" altLang="en-US" sz="1000" b="1" i="0" u="none" strike="noStrike" cap="none" normalizeH="0" baseline="0" dirty="0" smtClean="0">
                <a:ln>
                  <a:noFill/>
                </a:ln>
                <a:solidFill>
                  <a:srgbClr val="000000"/>
                </a:solidFill>
                <a:effectLst/>
                <a:latin typeface="Georgia" panose="02040502050405020303" pitchFamily="18" charset="0"/>
              </a:rPr>
              <a:t>	</a:t>
            </a:r>
            <a:endParaRPr kumimoji="0" lang="en-US" altLang="en-US" sz="1000" b="1" i="0" u="none" strike="noStrike" cap="none" normalizeH="0" baseline="0" dirty="0" smtClean="0">
              <a:ln>
                <a:noFill/>
              </a:ln>
              <a:solidFill>
                <a:srgbClr val="C00000"/>
              </a:solidFill>
              <a:effectLst/>
              <a:latin typeface="Georgia" panose="02040502050405020303"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Georgia" panose="02040502050405020303" pitchFamily="18" charset="0"/>
              </a:rPr>
              <a:t>		</a:t>
            </a:r>
            <a:endParaRPr kumimoji="0" lang="en-US" altLang="en-US" sz="10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4641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Student Participation</a:t>
            </a:r>
            <a:endParaRPr lang="en-US" dirty="0"/>
          </a:p>
        </p:txBody>
      </p:sp>
      <p:sp>
        <p:nvSpPr>
          <p:cNvPr id="4" name="Text Box 2"/>
          <p:cNvSpPr txBox="1">
            <a:spLocks noChangeArrowheads="1"/>
          </p:cNvSpPr>
          <p:nvPr/>
        </p:nvSpPr>
        <p:spPr bwMode="auto">
          <a:xfrm>
            <a:off x="1293812" y="1981200"/>
            <a:ext cx="9677400" cy="1768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5D1D7"/>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rgbClr val="000000"/>
                </a:solidFill>
                <a:effectLst/>
                <a:latin typeface="Georgia" panose="02040502050405020303" pitchFamily="18" charset="0"/>
              </a:rPr>
              <a:t>				</a:t>
            </a:r>
            <a:r>
              <a:rPr kumimoji="0" lang="en-US" altLang="en-US" sz="1400" b="0" i="0" u="none" strike="noStrike" cap="none" normalizeH="0" baseline="0" dirty="0" smtClean="0">
                <a:ln>
                  <a:noFill/>
                </a:ln>
                <a:solidFill>
                  <a:srgbClr val="D16349"/>
                </a:solidFill>
                <a:effectLst/>
                <a:latin typeface="Georgia" panose="02040502050405020303" pitchFamily="18" charset="0"/>
              </a:rPr>
              <a:t>	</a:t>
            </a:r>
            <a:r>
              <a:rPr kumimoji="0" lang="en-US" altLang="en-US" sz="1400" b="0" i="0" u="none" strike="noStrike" cap="none" normalizeH="0" baseline="0" dirty="0" smtClean="0">
                <a:ln>
                  <a:noFill/>
                </a:ln>
                <a:solidFill>
                  <a:schemeClr val="tx1">
                    <a:lumMod val="95000"/>
                    <a:lumOff val="5000"/>
                  </a:schemeClr>
                </a:solidFill>
                <a:effectLst/>
                <a:latin typeface="Georgia" panose="02040502050405020303" pitchFamily="18" charset="0"/>
              </a:rPr>
              <a:t>    	 2022-23		 2023-2024</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lumMod val="95000"/>
                    <a:lumOff val="5000"/>
                  </a:schemeClr>
                </a:solidFill>
                <a:effectLst/>
                <a:latin typeface="Georgia" panose="02040502050405020303" pitchFamily="18" charset="0"/>
              </a:rPr>
              <a:t>Schools Participating Breakfast/Lunch			       6	      	          6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lumMod val="95000"/>
                    <a:lumOff val="5000"/>
                  </a:schemeClr>
                </a:solidFill>
                <a:effectLst/>
                <a:latin typeface="Georgia" panose="02040502050405020303" pitchFamily="18" charset="0"/>
              </a:rPr>
              <a:t>Total Breakfast				          	 167,455	    	  </a:t>
            </a:r>
            <a:r>
              <a:rPr lang="en-US" altLang="en-US" sz="1400" dirty="0" smtClean="0">
                <a:solidFill>
                  <a:schemeClr val="tx1">
                    <a:lumMod val="95000"/>
                    <a:lumOff val="5000"/>
                  </a:schemeClr>
                </a:solidFill>
                <a:latin typeface="Georgia" panose="02040502050405020303" pitchFamily="18" charset="0"/>
              </a:rPr>
              <a:t>182,780</a:t>
            </a:r>
            <a:endParaRPr kumimoji="0" lang="en-US" altLang="en-US" sz="1400" b="0" i="0" u="none" strike="noStrike" cap="none" normalizeH="0" baseline="0" dirty="0" smtClean="0">
              <a:ln>
                <a:noFill/>
              </a:ln>
              <a:solidFill>
                <a:schemeClr val="tx1">
                  <a:lumMod val="95000"/>
                  <a:lumOff val="5000"/>
                </a:schemeClr>
              </a:solidFill>
              <a:effectLst/>
              <a:latin typeface="Georgia" panose="02040502050405020303"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lumMod val="95000"/>
                    <a:lumOff val="5000"/>
                  </a:schemeClr>
                </a:solidFill>
                <a:effectLst/>
                <a:latin typeface="Georgia" panose="02040502050405020303" pitchFamily="18" charset="0"/>
              </a:rPr>
              <a:t>Lunch      				         		 </a:t>
            </a:r>
            <a:r>
              <a:rPr lang="en-US" altLang="en-US" sz="1400" dirty="0" smtClean="0">
                <a:solidFill>
                  <a:schemeClr val="tx1">
                    <a:lumMod val="95000"/>
                    <a:lumOff val="5000"/>
                  </a:schemeClr>
                </a:solidFill>
                <a:latin typeface="Georgia" panose="02040502050405020303" pitchFamily="18" charset="0"/>
              </a:rPr>
              <a:t>305,247</a:t>
            </a:r>
            <a:r>
              <a:rPr kumimoji="0" lang="en-US" altLang="en-US" sz="1400" b="0" i="0" u="none" strike="noStrike" cap="none" normalizeH="0" baseline="0" dirty="0" smtClean="0">
                <a:ln>
                  <a:noFill/>
                </a:ln>
                <a:solidFill>
                  <a:schemeClr val="tx1">
                    <a:lumMod val="95000"/>
                    <a:lumOff val="5000"/>
                  </a:schemeClr>
                </a:solidFill>
                <a:effectLst/>
                <a:latin typeface="Georgia" panose="02040502050405020303" pitchFamily="18" charset="0"/>
              </a:rPr>
              <a:t>	   	  </a:t>
            </a:r>
            <a:r>
              <a:rPr lang="en-US" altLang="en-US" sz="1400" dirty="0" smtClean="0">
                <a:solidFill>
                  <a:schemeClr val="tx1">
                    <a:lumMod val="95000"/>
                    <a:lumOff val="5000"/>
                  </a:schemeClr>
                </a:solidFill>
                <a:latin typeface="Georgia" panose="02040502050405020303" pitchFamily="18" charset="0"/>
              </a:rPr>
              <a:t>304,087</a:t>
            </a:r>
            <a:r>
              <a:rPr kumimoji="0" lang="en-US" altLang="en-US" sz="1400" b="0" i="0" u="none" strike="noStrike" cap="none" normalizeH="0" baseline="0" dirty="0" smtClean="0">
                <a:ln>
                  <a:noFill/>
                </a:ln>
                <a:solidFill>
                  <a:schemeClr val="tx1">
                    <a:lumMod val="95000"/>
                    <a:lumOff val="5000"/>
                  </a:schemeClr>
                </a:solidFill>
                <a:effectLst/>
                <a:latin typeface="Georgia" panose="02040502050405020303"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lumMod val="95000"/>
                    <a:lumOff val="5000"/>
                  </a:schemeClr>
                </a:solidFill>
                <a:effectLst/>
                <a:latin typeface="Georgia" panose="02040502050405020303" pitchFamily="18" charset="0"/>
              </a:rPr>
              <a:t>At Risk Dinner				             	    </a:t>
            </a:r>
            <a:r>
              <a:rPr lang="en-US" altLang="en-US" sz="1400" dirty="0" smtClean="0">
                <a:solidFill>
                  <a:schemeClr val="tx1">
                    <a:lumMod val="95000"/>
                    <a:lumOff val="5000"/>
                  </a:schemeClr>
                </a:solidFill>
                <a:latin typeface="Georgia" panose="02040502050405020303" pitchFamily="18" charset="0"/>
              </a:rPr>
              <a:t>34,029</a:t>
            </a:r>
            <a:r>
              <a:rPr kumimoji="0" lang="en-US" altLang="en-US" sz="1400" b="0" i="0" u="none" strike="noStrike" cap="none" normalizeH="0" baseline="0" dirty="0" smtClean="0">
                <a:ln>
                  <a:noFill/>
                </a:ln>
                <a:solidFill>
                  <a:schemeClr val="tx1">
                    <a:lumMod val="95000"/>
                    <a:lumOff val="5000"/>
                  </a:schemeClr>
                </a:solidFill>
                <a:effectLst/>
                <a:latin typeface="Georgia" panose="02040502050405020303" pitchFamily="18" charset="0"/>
              </a:rPr>
              <a:t>	       	     30,134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lumMod val="95000"/>
                    <a:lumOff val="5000"/>
                  </a:schemeClr>
                </a:solidFill>
                <a:effectLst/>
                <a:latin typeface="Georgia" panose="02040502050405020303"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lumMod val="95000"/>
                    <a:lumOff val="5000"/>
                  </a:schemeClr>
                </a:solidFill>
                <a:effectLst/>
                <a:latin typeface="Georgia" panose="02040502050405020303" pitchFamily="18" charset="0"/>
              </a:rPr>
              <a:t>	            </a:t>
            </a:r>
            <a:endParaRPr kumimoji="0" lang="en-US" altLang="en-US" sz="1400" b="0" i="0" u="none" strike="noStrike" cap="none" normalizeH="0" baseline="0" dirty="0" smtClean="0">
              <a:ln>
                <a:noFill/>
              </a:ln>
              <a:solidFill>
                <a:schemeClr val="tx1">
                  <a:lumMod val="95000"/>
                  <a:lumOff val="5000"/>
                </a:schemeClr>
              </a:solidFill>
              <a:effectLst/>
              <a:latin typeface="Arial" panose="020B0604020202020204" pitchFamily="34" charset="0"/>
            </a:endParaRPr>
          </a:p>
        </p:txBody>
      </p:sp>
    </p:spTree>
    <p:extLst>
      <p:ext uri="{BB962C8B-B14F-4D97-AF65-F5344CB8AC3E}">
        <p14:creationId xmlns:p14="http://schemas.microsoft.com/office/powerpoint/2010/main" val="3980665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400" dirty="0" smtClean="0"/>
              <a:t>Out Reach</a:t>
            </a:r>
            <a:r>
              <a:rPr lang="en-US" dirty="0" smtClean="0"/>
              <a:t>		</a:t>
            </a:r>
            <a:endParaRPr lang="en-US" dirty="0"/>
          </a:p>
        </p:txBody>
      </p:sp>
      <p:sp>
        <p:nvSpPr>
          <p:cNvPr id="3" name="Content Placeholder 2"/>
          <p:cNvSpPr>
            <a:spLocks noGrp="1"/>
          </p:cNvSpPr>
          <p:nvPr>
            <p:ph sz="half" idx="1"/>
          </p:nvPr>
        </p:nvSpPr>
        <p:spPr>
          <a:xfrm>
            <a:off x="1141412" y="1600200"/>
            <a:ext cx="9906000" cy="4572000"/>
          </a:xfrm>
        </p:spPr>
        <p:txBody>
          <a:bodyPr>
            <a:noAutofit/>
          </a:bodyPr>
          <a:lstStyle/>
          <a:p>
            <a:r>
              <a:rPr lang="en-US" sz="4400" dirty="0" smtClean="0"/>
              <a:t>School Nutrition Report card placed on Website.</a:t>
            </a:r>
          </a:p>
          <a:p>
            <a:r>
              <a:rPr lang="en-US" sz="4400" dirty="0" smtClean="0"/>
              <a:t>Report Card Presented at Coordinated School Health Committee Meeting on 11/15/2024.</a:t>
            </a:r>
            <a:endParaRPr lang="en-US" sz="4400" dirty="0"/>
          </a:p>
          <a:p>
            <a:r>
              <a:rPr lang="en-US" sz="4400" dirty="0" smtClean="0"/>
              <a:t>WellSAT:3.0 program used to evaluate 12/8/2023.</a:t>
            </a:r>
            <a:endParaRPr lang="en-US" sz="4400" dirty="0"/>
          </a:p>
        </p:txBody>
      </p:sp>
    </p:spTree>
    <p:extLst>
      <p:ext uri="{BB962C8B-B14F-4D97-AF65-F5344CB8AC3E}">
        <p14:creationId xmlns:p14="http://schemas.microsoft.com/office/powerpoint/2010/main" val="2490618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612" y="152401"/>
            <a:ext cx="9141619" cy="914400"/>
          </a:xfrm>
        </p:spPr>
        <p:txBody>
          <a:bodyPr>
            <a:normAutofit fontScale="90000"/>
          </a:bodyPr>
          <a:lstStyle/>
          <a:p>
            <a:r>
              <a:rPr lang="en-US" dirty="0" smtClean="0"/>
              <a:t>Findings</a:t>
            </a:r>
            <a:endParaRPr lang="en-US" dirty="0"/>
          </a:p>
        </p:txBody>
      </p:sp>
      <p:sp>
        <p:nvSpPr>
          <p:cNvPr id="3" name="Text Placeholder 2"/>
          <p:cNvSpPr>
            <a:spLocks noGrp="1"/>
          </p:cNvSpPr>
          <p:nvPr>
            <p:ph type="body" idx="1"/>
          </p:nvPr>
        </p:nvSpPr>
        <p:spPr>
          <a:xfrm>
            <a:off x="1944406" y="2819400"/>
            <a:ext cx="9141619" cy="2667000"/>
          </a:xfrm>
        </p:spPr>
        <p:txBody>
          <a:bodyPr/>
          <a:lstStyle/>
          <a:p>
            <a:r>
              <a:rPr lang="en-US" dirty="0" smtClean="0"/>
              <a:t>Could not find documentation that linked nutrition education beyond health class.</a:t>
            </a:r>
          </a:p>
          <a:p>
            <a:endParaRPr lang="en-US" dirty="0"/>
          </a:p>
          <a:p>
            <a:r>
              <a:rPr lang="en-US" dirty="0" smtClean="0"/>
              <a:t>Could not find documentation that linked nutrition education to school food service.</a:t>
            </a:r>
            <a:endParaRPr lang="en-US" dirty="0"/>
          </a:p>
        </p:txBody>
      </p:sp>
      <p:sp>
        <p:nvSpPr>
          <p:cNvPr id="4" name="TextBox 3"/>
          <p:cNvSpPr txBox="1"/>
          <p:nvPr/>
        </p:nvSpPr>
        <p:spPr>
          <a:xfrm>
            <a:off x="2589212" y="1447800"/>
            <a:ext cx="3962400" cy="461665"/>
          </a:xfrm>
          <a:prstGeom prst="rect">
            <a:avLst/>
          </a:prstGeom>
          <a:noFill/>
        </p:spPr>
        <p:txBody>
          <a:bodyPr wrap="square" rtlCol="0">
            <a:spAutoFit/>
          </a:bodyPr>
          <a:lstStyle/>
          <a:p>
            <a:r>
              <a:rPr lang="en-US" dirty="0" smtClean="0"/>
              <a:t>Nutrition Education</a:t>
            </a:r>
            <a:endParaRPr lang="en-US" dirty="0"/>
          </a:p>
        </p:txBody>
      </p:sp>
    </p:spTree>
    <p:extLst>
      <p:ext uri="{BB962C8B-B14F-4D97-AF65-F5344CB8AC3E}">
        <p14:creationId xmlns:p14="http://schemas.microsoft.com/office/powerpoint/2010/main" val="289063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smtClean="0"/>
              <a:t>Findings</a:t>
            </a:r>
            <a:endParaRPr lang="en-US" sz="5400" dirty="0"/>
          </a:p>
        </p:txBody>
      </p:sp>
      <p:sp>
        <p:nvSpPr>
          <p:cNvPr id="11" name="Text Placeholder 10"/>
          <p:cNvSpPr>
            <a:spLocks noGrp="1"/>
          </p:cNvSpPr>
          <p:nvPr>
            <p:ph type="body" idx="1"/>
          </p:nvPr>
        </p:nvSpPr>
        <p:spPr/>
        <p:txBody>
          <a:bodyPr>
            <a:normAutofit fontScale="77500" lnSpcReduction="20000"/>
          </a:bodyPr>
          <a:lstStyle/>
          <a:p>
            <a:r>
              <a:rPr lang="en-US" dirty="0" smtClean="0"/>
              <a:t>Nutrition Standards for Competitive and other Foods and Beverages</a:t>
            </a:r>
          </a:p>
        </p:txBody>
      </p:sp>
      <p:sp>
        <p:nvSpPr>
          <p:cNvPr id="12" name="Content Placeholder 11"/>
          <p:cNvSpPr>
            <a:spLocks noGrp="1"/>
          </p:cNvSpPr>
          <p:nvPr>
            <p:ph sz="half" idx="2"/>
          </p:nvPr>
        </p:nvSpPr>
        <p:spPr/>
        <p:txBody>
          <a:bodyPr>
            <a:normAutofit lnSpcReduction="10000"/>
          </a:bodyPr>
          <a:lstStyle/>
          <a:p>
            <a:r>
              <a:rPr lang="en-US" dirty="0" smtClean="0"/>
              <a:t>Documentation that limited the sale of food items being sold as fundraiser during the school day.</a:t>
            </a:r>
          </a:p>
          <a:p>
            <a:r>
              <a:rPr lang="en-US" dirty="0" smtClean="0"/>
              <a:t>Documentation that tracked nutritional standards for food and beverages sold afterschool day.</a:t>
            </a:r>
            <a:endParaRPr lang="en-US" dirty="0"/>
          </a:p>
        </p:txBody>
      </p:sp>
      <p:sp>
        <p:nvSpPr>
          <p:cNvPr id="13" name="Text Placeholder 12"/>
          <p:cNvSpPr>
            <a:spLocks noGrp="1"/>
          </p:cNvSpPr>
          <p:nvPr>
            <p:ph type="body" sz="quarter" idx="3"/>
          </p:nvPr>
        </p:nvSpPr>
        <p:spPr/>
        <p:txBody>
          <a:bodyPr>
            <a:normAutofit lnSpcReduction="10000"/>
          </a:bodyPr>
          <a:lstStyle/>
          <a:p>
            <a:r>
              <a:rPr lang="en-US" dirty="0" smtClean="0"/>
              <a:t>Physical Education and Physical Activity	</a:t>
            </a:r>
            <a:endParaRPr lang="en-US" dirty="0"/>
          </a:p>
        </p:txBody>
      </p:sp>
      <p:sp>
        <p:nvSpPr>
          <p:cNvPr id="14" name="Content Placeholder 13"/>
          <p:cNvSpPr>
            <a:spLocks noGrp="1"/>
          </p:cNvSpPr>
          <p:nvPr>
            <p:ph sz="quarter" idx="4"/>
          </p:nvPr>
        </p:nvSpPr>
        <p:spPr>
          <a:xfrm>
            <a:off x="6094412" y="2413000"/>
            <a:ext cx="4875530" cy="4292600"/>
          </a:xfrm>
        </p:spPr>
        <p:txBody>
          <a:bodyPr>
            <a:normAutofit fontScale="85000" lnSpcReduction="20000"/>
          </a:bodyPr>
          <a:lstStyle/>
          <a:p>
            <a:r>
              <a:rPr lang="en-US" dirty="0" smtClean="0"/>
              <a:t>Documentation that addressed time per week for all middle and high school students.	</a:t>
            </a:r>
          </a:p>
          <a:p>
            <a:r>
              <a:rPr lang="en-US" dirty="0" smtClean="0"/>
              <a:t>Documentation that addresses family and community engagement with physical activity opportunities at all schools.</a:t>
            </a:r>
          </a:p>
          <a:p>
            <a:r>
              <a:rPr lang="en-US" dirty="0" smtClean="0"/>
              <a:t>Documentation that before and after school physical activity for all students including clubs, intramural, interscholastic opportunities.</a:t>
            </a:r>
            <a:endParaRPr lang="en-US" dirty="0"/>
          </a:p>
        </p:txBody>
      </p:sp>
    </p:spTree>
    <p:extLst>
      <p:ext uri="{BB962C8B-B14F-4D97-AF65-F5344CB8AC3E}">
        <p14:creationId xmlns:p14="http://schemas.microsoft.com/office/powerpoint/2010/main" val="2891628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400" dirty="0" smtClean="0"/>
              <a:t>Findings</a:t>
            </a:r>
            <a:r>
              <a:rPr lang="en-US" dirty="0" smtClean="0"/>
              <a:t>	</a:t>
            </a:r>
            <a:endParaRPr lang="en-US" dirty="0"/>
          </a:p>
        </p:txBody>
      </p:sp>
      <p:sp>
        <p:nvSpPr>
          <p:cNvPr id="4" name="TextBox 3"/>
          <p:cNvSpPr txBox="1"/>
          <p:nvPr/>
        </p:nvSpPr>
        <p:spPr>
          <a:xfrm>
            <a:off x="1218882" y="1600200"/>
            <a:ext cx="5485129" cy="461665"/>
          </a:xfrm>
          <a:prstGeom prst="rect">
            <a:avLst/>
          </a:prstGeom>
          <a:noFill/>
        </p:spPr>
        <p:txBody>
          <a:bodyPr wrap="square" rtlCol="0">
            <a:spAutoFit/>
          </a:bodyPr>
          <a:lstStyle/>
          <a:p>
            <a:r>
              <a:rPr lang="en-US" dirty="0" smtClean="0">
                <a:solidFill>
                  <a:schemeClr val="accent1">
                    <a:lumMod val="75000"/>
                  </a:schemeClr>
                </a:solidFill>
              </a:rPr>
              <a:t>Wellness Promotion and Marketing</a:t>
            </a:r>
            <a:endParaRPr lang="en-US" dirty="0">
              <a:solidFill>
                <a:schemeClr val="accent1">
                  <a:lumMod val="75000"/>
                </a:schemeClr>
              </a:solidFill>
            </a:endParaRPr>
          </a:p>
        </p:txBody>
      </p:sp>
      <p:sp>
        <p:nvSpPr>
          <p:cNvPr id="5" name="TextBox 4"/>
          <p:cNvSpPr txBox="1"/>
          <p:nvPr/>
        </p:nvSpPr>
        <p:spPr>
          <a:xfrm>
            <a:off x="1751012" y="2971800"/>
            <a:ext cx="6172200" cy="1200329"/>
          </a:xfrm>
          <a:prstGeom prst="rect">
            <a:avLst/>
          </a:prstGeom>
          <a:noFill/>
        </p:spPr>
        <p:txBody>
          <a:bodyPr wrap="square" rtlCol="0">
            <a:spAutoFit/>
          </a:bodyPr>
          <a:lstStyle/>
          <a:p>
            <a:r>
              <a:rPr lang="en-US" dirty="0" smtClean="0"/>
              <a:t>Documentation concerning marketing on  school property and equipment (e.g., signs, scoreboards, sports equipment.)</a:t>
            </a:r>
            <a:endParaRPr lang="en-US" dirty="0"/>
          </a:p>
        </p:txBody>
      </p:sp>
    </p:spTree>
    <p:extLst>
      <p:ext uri="{BB962C8B-B14F-4D97-AF65-F5344CB8AC3E}">
        <p14:creationId xmlns:p14="http://schemas.microsoft.com/office/powerpoint/2010/main" val="2833839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Recommendations	</a:t>
            </a:r>
            <a:endParaRPr lang="en-US" dirty="0"/>
          </a:p>
        </p:txBody>
      </p:sp>
      <p:sp>
        <p:nvSpPr>
          <p:cNvPr id="4" name="Text Placeholder 3"/>
          <p:cNvSpPr>
            <a:spLocks noGrp="1"/>
          </p:cNvSpPr>
          <p:nvPr>
            <p:ph type="body" sz="half" idx="2"/>
          </p:nvPr>
        </p:nvSpPr>
        <p:spPr>
          <a:xfrm>
            <a:off x="1370012" y="1676400"/>
            <a:ext cx="9906000" cy="3759200"/>
          </a:xfrm>
        </p:spPr>
        <p:txBody>
          <a:bodyPr>
            <a:normAutofit/>
          </a:bodyPr>
          <a:lstStyle/>
          <a:p>
            <a:r>
              <a:rPr lang="en-US" dirty="0" smtClean="0"/>
              <a:t>More classes of physical education be offered at the middle school and high school.</a:t>
            </a:r>
          </a:p>
          <a:p>
            <a:endParaRPr lang="en-US" dirty="0"/>
          </a:p>
          <a:p>
            <a:endParaRPr lang="en-US" dirty="0"/>
          </a:p>
        </p:txBody>
      </p:sp>
    </p:spTree>
    <p:extLst>
      <p:ext uri="{BB962C8B-B14F-4D97-AF65-F5344CB8AC3E}">
        <p14:creationId xmlns:p14="http://schemas.microsoft.com/office/powerpoint/2010/main" val="1544840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ooking 16x9">
  <a:themeElements>
    <a:clrScheme name="Cooking_16x9">
      <a:dk1>
        <a:srgbClr val="000000"/>
      </a:dk1>
      <a:lt1>
        <a:sysClr val="window" lastClr="FFFFFF"/>
      </a:lt1>
      <a:dk2>
        <a:srgbClr val="7F7F7F"/>
      </a:dk2>
      <a:lt2>
        <a:srgbClr val="E6E6E6"/>
      </a:lt2>
      <a:accent1>
        <a:srgbClr val="89C01C"/>
      </a:accent1>
      <a:accent2>
        <a:srgbClr val="FCB22C"/>
      </a:accent2>
      <a:accent3>
        <a:srgbClr val="FE750E"/>
      </a:accent3>
      <a:accent4>
        <a:srgbClr val="F23610"/>
      </a:accent4>
      <a:accent5>
        <a:srgbClr val="7C283A"/>
      </a:accent5>
      <a:accent6>
        <a:srgbClr val="3E7520"/>
      </a:accent6>
      <a:hlink>
        <a:srgbClr val="89C01C"/>
      </a:hlink>
      <a:folHlink>
        <a:srgbClr val="A6A6A6"/>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1Subtle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gradFill rotWithShape="1">
          <a:gsLst>
            <a:gs pos="0">
              <a:schemeClr val="phClr">
                <a:tint val="50000"/>
                <a:satMod val="180000"/>
              </a:schemeClr>
            </a:gs>
            <a:gs pos="100000">
              <a:schemeClr val="phClr">
                <a:shade val="45000"/>
                <a:satMod val="120000"/>
              </a:schemeClr>
            </a:gs>
          </a:gsLst>
          <a:path path="circle">
            <a:fillToRect l="180000" t="50000" b="50000"/>
          </a:path>
        </a:gradFill>
      </a:bgFillStyleLst>
    </a:fmtScheme>
  </a:themeElements>
  <a:objectDefaults/>
  <a:extraClrSchemeLst/>
  <a:extLst>
    <a:ext uri="{05A4C25C-085E-4340-85A3-A5531E510DB2}">
      <thm15:themeFamily xmlns:thm15="http://schemas.microsoft.com/office/thememl/2012/main" name="Fresh food presentation (widescreen).potx" id="{63DD3034-9CB5-4B6F-BCA0-530A5E267AB2}" vid="{9783A5E3-1DF2-4F3C-8902-0C2EB8A188D6}"/>
    </a:ext>
  </a:extLst>
</a:theme>
</file>

<file path=ppt/theme/theme2.xml><?xml version="1.0" encoding="utf-8"?>
<a:theme xmlns:a="http://schemas.openxmlformats.org/drawingml/2006/main" name="Office Theme">
  <a:themeElements>
    <a:clrScheme name="Cooking_16x9">
      <a:dk1>
        <a:srgbClr val="000000"/>
      </a:dk1>
      <a:lt1>
        <a:sysClr val="window" lastClr="FFFFFF"/>
      </a:lt1>
      <a:dk2>
        <a:srgbClr val="7F7F7F"/>
      </a:dk2>
      <a:lt2>
        <a:srgbClr val="E6E6E6"/>
      </a:lt2>
      <a:accent1>
        <a:srgbClr val="89C01C"/>
      </a:accent1>
      <a:accent2>
        <a:srgbClr val="FCB22C"/>
      </a:accent2>
      <a:accent3>
        <a:srgbClr val="FE750E"/>
      </a:accent3>
      <a:accent4>
        <a:srgbClr val="F23610"/>
      </a:accent4>
      <a:accent5>
        <a:srgbClr val="7C283A"/>
      </a:accent5>
      <a:accent6>
        <a:srgbClr val="3E7520"/>
      </a:accent6>
      <a:hlink>
        <a:srgbClr val="89C01C"/>
      </a:hlink>
      <a:folHlink>
        <a:srgbClr val="A6A6A6"/>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1Subtle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gradFill rotWithShape="1">
          <a:gsLst>
            <a:gs pos="0">
              <a:schemeClr val="phClr">
                <a:tint val="50000"/>
                <a:satMod val="180000"/>
              </a:schemeClr>
            </a:gs>
            <a:gs pos="100000">
              <a:schemeClr val="phClr">
                <a:shade val="45000"/>
                <a:satMod val="120000"/>
              </a:schemeClr>
            </a:gs>
          </a:gsLst>
          <a:path path="circle">
            <a:fillToRect l="180000" t="50000" b="50000"/>
          </a:path>
        </a:gradFill>
      </a:bgFillStyleLst>
    </a:fmtScheme>
  </a:themeElements>
  <a:objectDefaults/>
  <a:extraClrSchemeLst/>
</a:theme>
</file>

<file path=ppt/theme/theme3.xml><?xml version="1.0" encoding="utf-8"?>
<a:theme xmlns:a="http://schemas.openxmlformats.org/drawingml/2006/main" name="Office Theme">
  <a:themeElements>
    <a:clrScheme name="Cooking_16x9">
      <a:dk1>
        <a:srgbClr val="000000"/>
      </a:dk1>
      <a:lt1>
        <a:sysClr val="window" lastClr="FFFFFF"/>
      </a:lt1>
      <a:dk2>
        <a:srgbClr val="7F7F7F"/>
      </a:dk2>
      <a:lt2>
        <a:srgbClr val="E6E6E6"/>
      </a:lt2>
      <a:accent1>
        <a:srgbClr val="89C01C"/>
      </a:accent1>
      <a:accent2>
        <a:srgbClr val="FCB22C"/>
      </a:accent2>
      <a:accent3>
        <a:srgbClr val="FE750E"/>
      </a:accent3>
      <a:accent4>
        <a:srgbClr val="F23610"/>
      </a:accent4>
      <a:accent5>
        <a:srgbClr val="7C283A"/>
      </a:accent5>
      <a:accent6>
        <a:srgbClr val="3E7520"/>
      </a:accent6>
      <a:hlink>
        <a:srgbClr val="89C01C"/>
      </a:hlink>
      <a:folHlink>
        <a:srgbClr val="A6A6A6"/>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1Subtle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gradFill rotWithShape="1">
          <a:gsLst>
            <a:gs pos="0">
              <a:schemeClr val="phClr">
                <a:tint val="50000"/>
                <a:satMod val="180000"/>
              </a:schemeClr>
            </a:gs>
            <a:gs pos="100000">
              <a:schemeClr val="phClr">
                <a:shade val="45000"/>
                <a:satMod val="120000"/>
              </a:schemeClr>
            </a:gs>
          </a:gsLst>
          <a:path path="circle">
            <a:fillToRect l="180000" t="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E700CCB-20BA-4760-AB9F-AC3B63ED32E0}">
  <ds:schemaRefs>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http://schemas.microsoft.com/office/2006/metadata/properties"/>
    <ds:schemaRef ds:uri="http://purl.org/dc/terms/"/>
    <ds:schemaRef ds:uri="40262f94-9f35-4ac3-9a90-690165a166b7"/>
    <ds:schemaRef ds:uri="a4f35948-e619-41b3-aa29-22878b09cfd2"/>
    <ds:schemaRef ds:uri="http://www.w3.org/XML/1998/namespace"/>
    <ds:schemaRef ds:uri="http://purl.org/dc/dcmitype/"/>
  </ds:schemaRefs>
</ds:datastoreItem>
</file>

<file path=customXml/itemProps2.xml><?xml version="1.0" encoding="utf-8"?>
<ds:datastoreItem xmlns:ds="http://schemas.openxmlformats.org/officeDocument/2006/customXml" ds:itemID="{FB14945D-DABB-422F-9B28-D299995C92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08942AA-0721-4324-BC2C-A3CB43F24E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Fresh food presentation (widescreen)</Template>
  <TotalTime>1851</TotalTime>
  <Words>583</Words>
  <Application>Microsoft Office PowerPoint</Application>
  <PresentationFormat>Custom</PresentationFormat>
  <Paragraphs>54</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Constantia</vt:lpstr>
      <vt:lpstr>Georgia</vt:lpstr>
      <vt:lpstr>Cooking 16x9</vt:lpstr>
      <vt:lpstr>School Nutrition </vt:lpstr>
      <vt:lpstr>Requirements </vt:lpstr>
      <vt:lpstr>Meal Compliance </vt:lpstr>
      <vt:lpstr>Student Participation</vt:lpstr>
      <vt:lpstr>Out Reach  </vt:lpstr>
      <vt:lpstr>Findings</vt:lpstr>
      <vt:lpstr>Findings</vt:lpstr>
      <vt:lpstr>Findings </vt:lpstr>
      <vt:lpstr>Recommendations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Nutrition</dc:title>
  <dc:creator>Kiser, Andrea (Bourbon County)</dc:creator>
  <cp:lastModifiedBy>Kiser, Andrea (Bourbon County)</cp:lastModifiedBy>
  <cp:revision>21</cp:revision>
  <cp:lastPrinted>2025-01-02T20:24:58Z</cp:lastPrinted>
  <dcterms:created xsi:type="dcterms:W3CDTF">2023-01-09T12:47:52Z</dcterms:created>
  <dcterms:modified xsi:type="dcterms:W3CDTF">2025-01-02T20:28:08Z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