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Raleway" panose="020B0604020202020204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6C1068D-7D2A-448E-B0F9-E04026A9B513}">
  <a:tblStyle styleId="{C6C1068D-7D2A-448E-B0F9-E04026A9B51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9d639bad6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9d639bad6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9d639bad66_0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9d639bad66_0_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9d639bad66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9d639bad66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9d639bad66_0_2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9d639bad66_0_2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9d639bad66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9d639bad66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9d639bad66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9d639bad66_0_2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80700" y="2651100"/>
            <a:ext cx="8982600" cy="2411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485875" y="264475"/>
            <a:ext cx="8183700" cy="147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485875" y="1738075"/>
            <a:ext cx="8183700" cy="86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80700" y="2651100"/>
            <a:ext cx="8982600" cy="2411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85875" y="1714500"/>
            <a:ext cx="8183700" cy="78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04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/>
          <p:nvPr/>
        </p:nvSpPr>
        <p:spPr>
          <a:xfrm>
            <a:off x="4636800" y="80700"/>
            <a:ext cx="4426500" cy="4982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" name="Google Shape;39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" name="Google Shape;40;p9"/>
          <p:cNvSpPr txBox="1">
            <a:spLocks noGrp="1"/>
          </p:cNvSpPr>
          <p:nvPr>
            <p:ph type="title"/>
          </p:nvPr>
        </p:nvSpPr>
        <p:spPr>
          <a:xfrm>
            <a:off x="265500" y="1181700"/>
            <a:ext cx="4045200" cy="15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/>
          <p:nvPr/>
        </p:nvSpPr>
        <p:spPr>
          <a:xfrm>
            <a:off x="80700" y="2651100"/>
            <a:ext cx="8982600" cy="2411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743001"/>
            <a:ext cx="8520600" cy="20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Font typeface="Source Sans Pro"/>
              <a:buNone/>
              <a:defRPr sz="12000"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2845182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l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Source Sans Pro"/>
              <a:buChar char="●"/>
              <a:defRPr sz="18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○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■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●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○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■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●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○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Source Sans Pro"/>
              <a:buChar char="■"/>
              <a:defRPr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485875" y="264475"/>
            <a:ext cx="8183700" cy="147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2024 Kentucky Summative Assessment KSA 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485875" y="1738075"/>
            <a:ext cx="8183700" cy="86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Dawson Springs Elementary School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Dawson Springs Elementary School</a:t>
            </a:r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6" name="Google Shape;66;p14" title="Points scor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63125" y="1152475"/>
            <a:ext cx="5768049" cy="39910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7" name="Google Shape;67;p14"/>
          <p:cNvGraphicFramePr/>
          <p:nvPr/>
        </p:nvGraphicFramePr>
        <p:xfrm>
          <a:off x="226825" y="2057763"/>
          <a:ext cx="2736300" cy="2803980"/>
        </p:xfrm>
        <a:graphic>
          <a:graphicData uri="http://schemas.openxmlformats.org/drawingml/2006/table">
            <a:tbl>
              <a:tblPr>
                <a:noFill/>
                <a:tableStyleId>{C6C1068D-7D2A-448E-B0F9-E04026A9B513}</a:tableStyleId>
              </a:tblPr>
              <a:tblGrid>
                <a:gridCol w="91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2024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Reading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49.8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58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Math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57.4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56.3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Science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62.5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51.6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Social Studies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37.5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51.3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Combined Writing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39.8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56.3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Reading</a:t>
            </a:r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4" name="Google Shape;74;p15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11" y="1152475"/>
            <a:ext cx="8318328" cy="4103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</a:t>
            </a:r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1" name="Google Shape;81;p16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836" y="1152475"/>
            <a:ext cx="8318328" cy="3687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Science</a:t>
            </a:r>
            <a:endParaRPr/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8" name="Google Shape;88;p17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836" y="1229600"/>
            <a:ext cx="8318328" cy="3673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Social Studies</a:t>
            </a:r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5" name="Google Shape;95;p18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836" y="1152475"/>
            <a:ext cx="8318328" cy="39789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Combined Writing</a:t>
            </a:r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2" name="Google Shape;102;p19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836" y="1152475"/>
            <a:ext cx="8318328" cy="43532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lum">
  <a:themeElements>
    <a:clrScheme name="Plum">
      <a:dk1>
        <a:srgbClr val="611BB8"/>
      </a:dk1>
      <a:lt1>
        <a:srgbClr val="FFFFFF"/>
      </a:lt1>
      <a:dk2>
        <a:srgbClr val="000000"/>
      </a:dk2>
      <a:lt2>
        <a:srgbClr val="7F7F7F"/>
      </a:lt2>
      <a:accent1>
        <a:srgbClr val="333333"/>
      </a:accent1>
      <a:accent2>
        <a:srgbClr val="5E2B97"/>
      </a:accent2>
      <a:accent3>
        <a:srgbClr val="7E57C2"/>
      </a:accent3>
      <a:accent4>
        <a:srgbClr val="C77025"/>
      </a:accent4>
      <a:accent5>
        <a:srgbClr val="009688"/>
      </a:accent5>
      <a:accent6>
        <a:srgbClr val="FFD600"/>
      </a:accent6>
      <a:hlink>
        <a:srgbClr val="009688"/>
      </a:hlink>
      <a:folHlink>
        <a:srgbClr val="00968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On-screen Show (16:9)</PresentationFormat>
  <Paragraphs>25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Source Sans Pro</vt:lpstr>
      <vt:lpstr>Raleway</vt:lpstr>
      <vt:lpstr>Arial</vt:lpstr>
      <vt:lpstr>Plum</vt:lpstr>
      <vt:lpstr>2024 Kentucky Summative Assessment KSA </vt:lpstr>
      <vt:lpstr>Dawson Springs Elementary School</vt:lpstr>
      <vt:lpstr>Reading</vt:lpstr>
      <vt:lpstr>Math</vt:lpstr>
      <vt:lpstr>Science</vt:lpstr>
      <vt:lpstr>Social Studies</vt:lpstr>
      <vt:lpstr>Combined Writing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 Kentucky Summative Assessment KSA </dc:title>
  <dc:creator>Ward, Jennifer</dc:creator>
  <cp:lastModifiedBy>Ward, Jennifer</cp:lastModifiedBy>
  <cp:revision>1</cp:revision>
  <dcterms:modified xsi:type="dcterms:W3CDTF">2024-10-25T17:03:27Z</dcterms:modified>
</cp:coreProperties>
</file>