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c8bd7820b6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c8bd7820b6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c8bd7820b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c8bd7820b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c8bd7820b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c8bd7820b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c8bd7820b6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c8bd7820b6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c8bd7820b6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c8bd7820b6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IMG_3899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 title="IMG_3900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 title="IMG_390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 title="IMG_390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7" title="IMG_3902 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8" title="IMG_3903 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3000" y="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