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5143500" type="screen16x9"/>
  <p:notesSz cx="6858000" cy="9144000"/>
  <p:embeddedFontLst>
    <p:embeddedFont>
      <p:font typeface="Roboto" panose="02000000000000000000" pitchFamily="2" charset="0"/>
      <p:regular r:id="rId29"/>
      <p:bold r:id="rId30"/>
      <p:italic r:id="rId31"/>
      <p:boldItalic r:id="rId32"/>
    </p:embeddedFont>
    <p:embeddedFont>
      <p:font typeface="Roboto Slab" pitchFamily="2" charset="0"/>
      <p:regular r:id="rId33"/>
      <p:bold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6" d="100"/>
          <a:sy n="116" d="100"/>
        </p:scale>
        <p:origin x="75" y="28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fe8d40d42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fe8d40d42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fe8d40d428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fe8d40d428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fe8d40d428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fe8d40d428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fe8d40d428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fe8d40d428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fe8d40d428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fe8d40d428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fe8d40d428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fe8d40d428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fe8d40d428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fe8d40d428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fe8d40d428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fe8d40d428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fe8d40d428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fe8d40d428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fe8d40d428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fe8d40d428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fe8d40d428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fe8d40d428_0_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fe8d40d428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fe8d40d428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fe8d40d428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fe8d40d428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fe8d40d428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fe8d40d428_0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fe8d40d428_0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fe8d40d428_0_1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fe8d40d428_0_1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fe8d40d428_0_1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fe8d40d428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2fe8d40d428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fe8d40d428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2fe8d40d428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fe8d40d428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fe8d40d428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fe8d40d428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2fe8d40d428_0_1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3290d77139a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3290d77139a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fe8d40d428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2fe8d40d428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fe8d40d428_0_1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2fe8d40d428_0_1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fe8d40d428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fe8d40d428_0_1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2fe8d40d428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2fe8d40d428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7"/>
          <p:cNvSpPr txBox="1">
            <a:spLocks noGrp="1"/>
          </p:cNvSpPr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1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title" hasCustomPrompt="1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1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rina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TCCHS Benchmark 2 Data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(Comparison of Benchmark 1 and 2)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269225" y="913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Algebra 1</a:t>
            </a:r>
            <a:endParaRPr/>
          </a:p>
        </p:txBody>
      </p:sp>
      <p:pic>
        <p:nvPicPr>
          <p:cNvPr id="69" name="Google Shape;69;p14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00" y="699875"/>
            <a:ext cx="3806349" cy="235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75350" y="2074500"/>
            <a:ext cx="4795125" cy="296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286900" y="462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Geometry </a:t>
            </a:r>
            <a:endParaRPr/>
          </a:p>
        </p:txBody>
      </p:sp>
      <p:pic>
        <p:nvPicPr>
          <p:cNvPr id="76" name="Google Shape;76;p15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50" y="598275"/>
            <a:ext cx="4398225" cy="27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02800" y="2252150"/>
            <a:ext cx="4608624" cy="284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title"/>
          </p:nvPr>
        </p:nvSpPr>
        <p:spPr>
          <a:xfrm>
            <a:off x="387900" y="1239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Algebra 2</a:t>
            </a:r>
            <a:endParaRPr/>
          </a:p>
        </p:txBody>
      </p:sp>
      <p:pic>
        <p:nvPicPr>
          <p:cNvPr id="83" name="Google Shape;83;p16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900" y="724471"/>
            <a:ext cx="3867099" cy="2391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59225" y="2105576"/>
            <a:ext cx="4807725" cy="297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>
            <a:off x="387900" y="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Personal Finance</a:t>
            </a:r>
            <a:endParaRPr/>
          </a:p>
        </p:txBody>
      </p:sp>
      <p:pic>
        <p:nvPicPr>
          <p:cNvPr id="90" name="Google Shape;90;p17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449" y="569550"/>
            <a:ext cx="4214250" cy="260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4800" y="2239205"/>
            <a:ext cx="4550025" cy="2813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7CC3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387900" y="7750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Earth/Space Science </a:t>
            </a:r>
            <a:endParaRPr/>
          </a:p>
        </p:txBody>
      </p:sp>
      <p:pic>
        <p:nvPicPr>
          <p:cNvPr id="97" name="Google Shape;97;p18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725" y="651650"/>
            <a:ext cx="3931026" cy="243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63975" y="2155975"/>
            <a:ext cx="4532274" cy="2802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7CC3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>
            <a:spLocks noGrp="1"/>
          </p:cNvSpPr>
          <p:nvPr>
            <p:ph type="title"/>
          </p:nvPr>
        </p:nvSpPr>
        <p:spPr>
          <a:xfrm>
            <a:off x="387900" y="9285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Biology</a:t>
            </a:r>
            <a:endParaRPr/>
          </a:p>
        </p:txBody>
      </p:sp>
      <p:pic>
        <p:nvPicPr>
          <p:cNvPr id="104" name="Google Shape;104;p19" title="Points scored"/>
          <p:cNvPicPr preferRelativeResize="0"/>
          <p:nvPr/>
        </p:nvPicPr>
        <p:blipFill rotWithShape="1">
          <a:blip r:embed="rId3">
            <a:alphaModFix/>
          </a:blip>
          <a:srcRect l="-2176" t="-4624"/>
          <a:stretch/>
        </p:blipFill>
        <p:spPr>
          <a:xfrm>
            <a:off x="122125" y="692550"/>
            <a:ext cx="4347999" cy="2752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9" title="Points scored"/>
          <p:cNvPicPr preferRelativeResize="0"/>
          <p:nvPr/>
        </p:nvPicPr>
        <p:blipFill rotWithShape="1">
          <a:blip r:embed="rId4">
            <a:alphaModFix/>
          </a:blip>
          <a:srcRect l="-2176" t="-4624"/>
          <a:stretch/>
        </p:blipFill>
        <p:spPr>
          <a:xfrm>
            <a:off x="4470125" y="2142450"/>
            <a:ext cx="4575600" cy="289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7CC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87900" y="10840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 to Chem/Physics</a:t>
            </a:r>
            <a:endParaRPr/>
          </a:p>
        </p:txBody>
      </p:sp>
      <p:pic>
        <p:nvPicPr>
          <p:cNvPr id="111" name="Google Shape;111;p20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7775" y="760500"/>
            <a:ext cx="4138824" cy="255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0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3625" y="2179350"/>
            <a:ext cx="4650699" cy="287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1B47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 txBox="1">
            <a:spLocks noGrp="1"/>
          </p:cNvSpPr>
          <p:nvPr>
            <p:ph type="title"/>
          </p:nvPr>
        </p:nvSpPr>
        <p:spPr>
          <a:xfrm>
            <a:off x="349050" y="7730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English I</a:t>
            </a:r>
            <a:endParaRPr/>
          </a:p>
        </p:txBody>
      </p:sp>
      <p:pic>
        <p:nvPicPr>
          <p:cNvPr id="118" name="Google Shape;118;p21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500" y="763400"/>
            <a:ext cx="3688524" cy="2280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1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50825" y="1895800"/>
            <a:ext cx="4993701" cy="308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1B47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387900" y="155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English II</a:t>
            </a:r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6" name="Google Shape;126;p22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150" y="772025"/>
            <a:ext cx="4032450" cy="249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2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8000" y="2183099"/>
            <a:ext cx="4716324" cy="291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1B47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3"/>
          <p:cNvSpPr txBox="1">
            <a:spLocks noGrp="1"/>
          </p:cNvSpPr>
          <p:nvPr>
            <p:ph type="title"/>
          </p:nvPr>
        </p:nvSpPr>
        <p:spPr>
          <a:xfrm>
            <a:off x="387900" y="6175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English III</a:t>
            </a:r>
            <a:endParaRPr/>
          </a:p>
        </p:txBody>
      </p:sp>
      <p:sp>
        <p:nvSpPr>
          <p:cNvPr id="133" name="Google Shape;133;p23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4" name="Google Shape;134;p23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150" y="707025"/>
            <a:ext cx="4291101" cy="2653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3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9875" y="2335650"/>
            <a:ext cx="4291101" cy="2653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1B47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4"/>
          <p:cNvSpPr txBox="1">
            <a:spLocks noGrp="1"/>
          </p:cNvSpPr>
          <p:nvPr>
            <p:ph type="title"/>
          </p:nvPr>
        </p:nvSpPr>
        <p:spPr>
          <a:xfrm>
            <a:off x="387900" y="11617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English IV</a:t>
            </a:r>
            <a:endParaRPr/>
          </a:p>
        </p:txBody>
      </p:sp>
      <p:sp>
        <p:nvSpPr>
          <p:cNvPr id="141" name="Google Shape;141;p2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2" name="Google Shape;142;p24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250" y="730350"/>
            <a:ext cx="4192401" cy="259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4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245425"/>
            <a:ext cx="4514274" cy="2791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5F06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5"/>
          <p:cNvSpPr txBox="1">
            <a:spLocks noGrp="1"/>
          </p:cNvSpPr>
          <p:nvPr>
            <p:ph type="title"/>
          </p:nvPr>
        </p:nvSpPr>
        <p:spPr>
          <a:xfrm>
            <a:off x="387900" y="-392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Integrated Social Studies</a:t>
            </a:r>
            <a:endParaRPr/>
          </a:p>
        </p:txBody>
      </p:sp>
      <p:pic>
        <p:nvPicPr>
          <p:cNvPr id="149" name="Google Shape;149;p25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25" y="543950"/>
            <a:ext cx="4329924" cy="2537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5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15125" y="2467825"/>
            <a:ext cx="4454199" cy="2610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5F06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 txBox="1">
            <a:spLocks noGrp="1"/>
          </p:cNvSpPr>
          <p:nvPr>
            <p:ph type="title"/>
          </p:nvPr>
        </p:nvSpPr>
        <p:spPr>
          <a:xfrm>
            <a:off x="247200" y="5060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World History</a:t>
            </a:r>
            <a:endParaRPr/>
          </a:p>
        </p:txBody>
      </p:sp>
      <p:sp>
        <p:nvSpPr>
          <p:cNvPr id="156" name="Google Shape;156;p26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7" name="Google Shape;157;p26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9450" y="699275"/>
            <a:ext cx="4382550" cy="2709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6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7650" y="2358975"/>
            <a:ext cx="4448199" cy="2750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5F06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7"/>
          <p:cNvSpPr txBox="1">
            <a:spLocks noGrp="1"/>
          </p:cNvSpPr>
          <p:nvPr>
            <p:ph type="title"/>
          </p:nvPr>
        </p:nvSpPr>
        <p:spPr>
          <a:xfrm>
            <a:off x="387900" y="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 History</a:t>
            </a:r>
            <a:endParaRPr/>
          </a:p>
        </p:txBody>
      </p:sp>
      <p:pic>
        <p:nvPicPr>
          <p:cNvPr id="164" name="Google Shape;164;p27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949" y="686104"/>
            <a:ext cx="4435050" cy="274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7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61599" y="2401179"/>
            <a:ext cx="4435050" cy="2742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8"/>
          <p:cNvSpPr txBox="1">
            <a:spLocks noGrp="1"/>
          </p:cNvSpPr>
          <p:nvPr>
            <p:ph type="title"/>
          </p:nvPr>
        </p:nvSpPr>
        <p:spPr>
          <a:xfrm>
            <a:off x="387900" y="5400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JROTC</a:t>
            </a:r>
            <a:endParaRPr/>
          </a:p>
        </p:txBody>
      </p:sp>
      <p:pic>
        <p:nvPicPr>
          <p:cNvPr id="171" name="Google Shape;171;p28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275" y="740100"/>
            <a:ext cx="4219500" cy="260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8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05375" y="2195075"/>
            <a:ext cx="4674600" cy="289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9"/>
          <p:cNvSpPr txBox="1">
            <a:spLocks noGrp="1"/>
          </p:cNvSpPr>
          <p:nvPr>
            <p:ph type="title"/>
          </p:nvPr>
        </p:nvSpPr>
        <p:spPr>
          <a:xfrm>
            <a:off x="387900" y="7730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Agriculture - Berry </a:t>
            </a:r>
            <a:endParaRPr/>
          </a:p>
        </p:txBody>
      </p:sp>
      <p:pic>
        <p:nvPicPr>
          <p:cNvPr id="178" name="Google Shape;178;p29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025" y="763400"/>
            <a:ext cx="4451676" cy="2752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9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5125" y="2315325"/>
            <a:ext cx="4451676" cy="2752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0"/>
          <p:cNvSpPr txBox="1">
            <a:spLocks noGrp="1"/>
          </p:cNvSpPr>
          <p:nvPr>
            <p:ph type="title"/>
          </p:nvPr>
        </p:nvSpPr>
        <p:spPr>
          <a:xfrm>
            <a:off x="387900" y="9285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Agriculture - Quarles</a:t>
            </a:r>
            <a:endParaRPr/>
          </a:p>
        </p:txBody>
      </p:sp>
      <p:pic>
        <p:nvPicPr>
          <p:cNvPr id="185" name="Google Shape;185;p30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9799" y="720729"/>
            <a:ext cx="4052349" cy="2505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30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25725" y="2206574"/>
            <a:ext cx="4661775" cy="2882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>
            <a:spLocks noGrp="1"/>
          </p:cNvSpPr>
          <p:nvPr>
            <p:ph type="title"/>
          </p:nvPr>
        </p:nvSpPr>
        <p:spPr>
          <a:xfrm>
            <a:off x="387900" y="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Family and Consumer Science - Brewer</a:t>
            </a:r>
            <a:endParaRPr/>
          </a:p>
        </p:txBody>
      </p:sp>
      <p:pic>
        <p:nvPicPr>
          <p:cNvPr id="192" name="Google Shape;192;p31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988" y="686100"/>
            <a:ext cx="4354086" cy="269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1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323125"/>
            <a:ext cx="4491300" cy="2777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2"/>
          <p:cNvSpPr txBox="1">
            <a:spLocks noGrp="1"/>
          </p:cNvSpPr>
          <p:nvPr>
            <p:ph type="title"/>
          </p:nvPr>
        </p:nvSpPr>
        <p:spPr>
          <a:xfrm>
            <a:off x="387900" y="6177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Family and Consumer Science - J. Jenkins</a:t>
            </a:r>
            <a:endParaRPr/>
          </a:p>
        </p:txBody>
      </p:sp>
      <p:pic>
        <p:nvPicPr>
          <p:cNvPr id="199" name="Google Shape;199;p32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025" y="611550"/>
            <a:ext cx="4255974" cy="2631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32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17925" y="2183275"/>
            <a:ext cx="4674351" cy="289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3"/>
          <p:cNvSpPr txBox="1">
            <a:spLocks noGrp="1"/>
          </p:cNvSpPr>
          <p:nvPr>
            <p:ph type="title"/>
          </p:nvPr>
        </p:nvSpPr>
        <p:spPr>
          <a:xfrm>
            <a:off x="286875" y="773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Visual Arts </a:t>
            </a:r>
            <a:endParaRPr/>
          </a:p>
        </p:txBody>
      </p:sp>
      <p:pic>
        <p:nvPicPr>
          <p:cNvPr id="206" name="Google Shape;206;p33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850" y="691675"/>
            <a:ext cx="4304376" cy="266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33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4475" y="2234850"/>
            <a:ext cx="4546374" cy="281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4"/>
          <p:cNvSpPr txBox="1">
            <a:spLocks noGrp="1"/>
          </p:cNvSpPr>
          <p:nvPr>
            <p:ph type="title"/>
          </p:nvPr>
        </p:nvSpPr>
        <p:spPr>
          <a:xfrm>
            <a:off x="349050" y="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Humanities - Mr. Dipasquale (only 1 class period)</a:t>
            </a:r>
            <a:endParaRPr/>
          </a:p>
        </p:txBody>
      </p:sp>
      <p:sp>
        <p:nvSpPr>
          <p:cNvPr id="213" name="Google Shape;213;p3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14" name="Google Shape;214;p34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2600" y="833300"/>
            <a:ext cx="3867024" cy="2391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4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01525" y="2191050"/>
            <a:ext cx="4518750" cy="279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5"/>
          <p:cNvSpPr txBox="1">
            <a:spLocks noGrp="1"/>
          </p:cNvSpPr>
          <p:nvPr>
            <p:ph type="title"/>
          </p:nvPr>
        </p:nvSpPr>
        <p:spPr>
          <a:xfrm>
            <a:off x="387900" y="0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Spanish</a:t>
            </a:r>
            <a:endParaRPr/>
          </a:p>
        </p:txBody>
      </p:sp>
      <p:pic>
        <p:nvPicPr>
          <p:cNvPr id="221" name="Google Shape;221;p35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700" y="598275"/>
            <a:ext cx="4023675" cy="248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35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62550" y="2024900"/>
            <a:ext cx="4910076" cy="303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6"/>
          <p:cNvSpPr txBox="1">
            <a:spLocks noGrp="1"/>
          </p:cNvSpPr>
          <p:nvPr>
            <p:ph type="title"/>
          </p:nvPr>
        </p:nvSpPr>
        <p:spPr>
          <a:xfrm>
            <a:off x="240275" y="11617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Business - Rager</a:t>
            </a:r>
            <a:endParaRPr/>
          </a:p>
        </p:txBody>
      </p:sp>
      <p:pic>
        <p:nvPicPr>
          <p:cNvPr id="228" name="Google Shape;228;p36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900" y="707025"/>
            <a:ext cx="4016625" cy="248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6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0625" y="2110375"/>
            <a:ext cx="4811001" cy="297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7"/>
          <p:cNvSpPr txBox="1">
            <a:spLocks noGrp="1"/>
          </p:cNvSpPr>
          <p:nvPr>
            <p:ph type="title"/>
          </p:nvPr>
        </p:nvSpPr>
        <p:spPr>
          <a:xfrm>
            <a:off x="387900" y="1006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Engineering</a:t>
            </a:r>
            <a:endParaRPr/>
          </a:p>
        </p:txBody>
      </p:sp>
      <p:pic>
        <p:nvPicPr>
          <p:cNvPr id="235" name="Google Shape;235;p37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074" y="724575"/>
            <a:ext cx="3782901" cy="2339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7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46075" y="2043425"/>
            <a:ext cx="4887024" cy="302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8"/>
          <p:cNvSpPr txBox="1">
            <a:spLocks noGrp="1"/>
          </p:cNvSpPr>
          <p:nvPr>
            <p:ph type="title"/>
          </p:nvPr>
        </p:nvSpPr>
        <p:spPr>
          <a:xfrm>
            <a:off x="286900" y="6177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Health/PE</a:t>
            </a:r>
            <a:endParaRPr/>
          </a:p>
        </p:txBody>
      </p:sp>
      <p:pic>
        <p:nvPicPr>
          <p:cNvPr id="242" name="Google Shape;242;p38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425" y="601804"/>
            <a:ext cx="4165974" cy="257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8" title="Points score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86975" y="2206575"/>
            <a:ext cx="4556376" cy="2817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On-screen Show (16:9)</PresentationFormat>
  <Paragraphs>27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Roboto</vt:lpstr>
      <vt:lpstr>Roboto Slab</vt:lpstr>
      <vt:lpstr>Marina</vt:lpstr>
      <vt:lpstr>TCCHS Benchmark 2 Data (Comparison of Benchmark 1 and 2)</vt:lpstr>
      <vt:lpstr>Algebra 1</vt:lpstr>
      <vt:lpstr>Geometry </vt:lpstr>
      <vt:lpstr>Algebra 2</vt:lpstr>
      <vt:lpstr>Personal Finance</vt:lpstr>
      <vt:lpstr>Earth/Space Science </vt:lpstr>
      <vt:lpstr>Biology</vt:lpstr>
      <vt:lpstr>Intro to Chem/Physics</vt:lpstr>
      <vt:lpstr>English I</vt:lpstr>
      <vt:lpstr>English II</vt:lpstr>
      <vt:lpstr>English III</vt:lpstr>
      <vt:lpstr>English IV</vt:lpstr>
      <vt:lpstr>Integrated Social Studies</vt:lpstr>
      <vt:lpstr>World History</vt:lpstr>
      <vt:lpstr>US History</vt:lpstr>
      <vt:lpstr>JROTC</vt:lpstr>
      <vt:lpstr>Agriculture - Berry </vt:lpstr>
      <vt:lpstr>Agriculture - Quarles</vt:lpstr>
      <vt:lpstr>Family and Consumer Science - Brewer</vt:lpstr>
      <vt:lpstr>Family and Consumer Science - J. Jenkins</vt:lpstr>
      <vt:lpstr>Visual Arts </vt:lpstr>
      <vt:lpstr>Humanities - Mr. Dipasquale (only 1 class period)</vt:lpstr>
      <vt:lpstr>Spanish</vt:lpstr>
      <vt:lpstr>Business - Rager</vt:lpstr>
      <vt:lpstr>Engineering</vt:lpstr>
      <vt:lpstr>Health/PE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Mark Thomas</dc:creator>
  <cp:lastModifiedBy>Mark Thomas</cp:lastModifiedBy>
  <cp:revision>1</cp:revision>
  <dcterms:modified xsi:type="dcterms:W3CDTF">2025-01-24T17:35:17Z</dcterms:modified>
</cp:coreProperties>
</file>