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702" r:id="rId5"/>
  </p:sldMasterIdLst>
  <p:notesMasterIdLst>
    <p:notesMasterId r:id="rId6"/>
  </p:notesMasterIdLst>
  <p:sldIdLst>
    <p:sldId id="256" r:id="rId7"/>
    <p:sldId id="257" r:id="rId8"/>
    <p:sldId id="258" r:id="rId9"/>
  </p:sldIdLst>
  <p:sldSz cy="5143500" cx="9144000"/>
  <p:notesSz cx="6858000" cy="9144000"/>
  <p:embeddedFontLst>
    <p:embeddedFont>
      <p:font typeface="Crimson Pro Medium"/>
      <p:regular r:id="rId10"/>
      <p:bold r:id="rId11"/>
      <p:italic r:id="rId12"/>
      <p:boldItalic r:id="rId13"/>
    </p:embeddedFont>
    <p:embeddedFont>
      <p:font typeface="Crimson Pro"/>
      <p:regular r:id="rId14"/>
      <p:bold r:id="rId15"/>
      <p:italic r:id="rId16"/>
      <p:boldItalic r:id="rId17"/>
    </p:embeddedFont>
    <p:embeddedFont>
      <p:font typeface="Space Grotesk"/>
      <p:regular r:id="rId18"/>
      <p:bold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1E6227EC-C12E-4066-8F4F-93A110E8A95D}">
  <a:tblStyle styleId="{1E6227EC-C12E-4066-8F4F-93A110E8A95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8161D783-BBAF-416C-A6FE-CC71F6CC154D}" styleName="Table_1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font" Target="fonts/CrimsonProMedium-bold.fntdata"/><Relationship Id="rId10" Type="http://schemas.openxmlformats.org/officeDocument/2006/relationships/font" Target="fonts/CrimsonProMedium-regular.fntdata"/><Relationship Id="rId13" Type="http://schemas.openxmlformats.org/officeDocument/2006/relationships/font" Target="fonts/CrimsonProMedium-boldItalic.fntdata"/><Relationship Id="rId12" Type="http://schemas.openxmlformats.org/officeDocument/2006/relationships/font" Target="fonts/CrimsonProMedium-italic.fntdata"/><Relationship Id="rId15" Type="http://schemas.openxmlformats.org/officeDocument/2006/relationships/font" Target="fonts/CrimsonPro-bold.fntdata"/><Relationship Id="rId14" Type="http://schemas.openxmlformats.org/officeDocument/2006/relationships/font" Target="fonts/CrimsonPro-regular.fntdata"/><Relationship Id="rId17" Type="http://schemas.openxmlformats.org/officeDocument/2006/relationships/font" Target="fonts/CrimsonPro-boldItalic.fntdata"/><Relationship Id="rId16" Type="http://schemas.openxmlformats.org/officeDocument/2006/relationships/font" Target="fonts/CrimsonPro-italic.fntdata"/><Relationship Id="rId19" Type="http://schemas.openxmlformats.org/officeDocument/2006/relationships/font" Target="fonts/SpaceGrotesk-bold.fntdata"/><Relationship Id="rId18" Type="http://schemas.openxmlformats.org/officeDocument/2006/relationships/font" Target="fonts/SpaceGrotesk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g33380834cc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6" name="Google Shape;536;g33380834cc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g33380834cc9_0_5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5" name="Google Shape;545;g33380834cc9_0_5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7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g33380834cc9_0_5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9" name="Google Shape;559;g33380834cc9_0_5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ver" type="title">
  <p:cSld name="TITLE">
    <p:bg>
      <p:bgPr>
        <a:solidFill>
          <a:schemeClr val="lt2"/>
        </a:solidFill>
      </p:bgPr>
    </p:bg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0" name="Google Shape;10;p2"/>
          <p:cNvSpPr txBox="1"/>
          <p:nvPr>
            <p:ph type="title"/>
          </p:nvPr>
        </p:nvSpPr>
        <p:spPr>
          <a:xfrm>
            <a:off x="285750" y="1639500"/>
            <a:ext cx="8572500" cy="186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42750" y="3820125"/>
            <a:ext cx="21483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12" name="Google Shape;12;p2"/>
          <p:cNvSpPr txBox="1"/>
          <p:nvPr>
            <p:ph idx="3" type="subTitle"/>
          </p:nvPr>
        </p:nvSpPr>
        <p:spPr>
          <a:xfrm>
            <a:off x="6652800" y="3820125"/>
            <a:ext cx="21483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Divi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" name="Google Shape;15;p3"/>
          <p:cNvSpPr txBox="1"/>
          <p:nvPr>
            <p:ph type="title"/>
          </p:nvPr>
        </p:nvSpPr>
        <p:spPr>
          <a:xfrm>
            <a:off x="4634650" y="223475"/>
            <a:ext cx="4280700" cy="173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6" name="Google Shape;16;p3"/>
          <p:cNvSpPr txBox="1"/>
          <p:nvPr>
            <p:ph idx="3" type="title"/>
          </p:nvPr>
        </p:nvSpPr>
        <p:spPr>
          <a:xfrm>
            <a:off x="0" y="3677475"/>
            <a:ext cx="2491200" cy="124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eam" type="tx">
  <p:cSld name="TITLE_AND_BODY">
    <p:bg>
      <p:bgPr>
        <a:solidFill>
          <a:schemeClr val="dk1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>
            <p:ph idx="2" type="pic"/>
          </p:nvPr>
        </p:nvSpPr>
        <p:spPr>
          <a:xfrm flipH="1" rot="10800000">
            <a:off x="226950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19" name="Google Shape;19;p4"/>
          <p:cNvSpPr/>
          <p:nvPr>
            <p:ph idx="3" type="pic"/>
          </p:nvPr>
        </p:nvSpPr>
        <p:spPr>
          <a:xfrm flipH="1">
            <a:off x="2428286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0" name="Google Shape;20;p4"/>
          <p:cNvSpPr/>
          <p:nvPr>
            <p:ph idx="4" type="pic"/>
          </p:nvPr>
        </p:nvSpPr>
        <p:spPr>
          <a:xfrm rot="10800000">
            <a:off x="4629568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1" name="Google Shape;21;p4"/>
          <p:cNvSpPr/>
          <p:nvPr>
            <p:ph idx="5" type="pic"/>
          </p:nvPr>
        </p:nvSpPr>
        <p:spPr>
          <a:xfrm flipH="1">
            <a:off x="6830850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2" name="Google Shape;22;p4"/>
          <p:cNvSpPr txBox="1"/>
          <p:nvPr>
            <p:ph type="title"/>
          </p:nvPr>
        </p:nvSpPr>
        <p:spPr>
          <a:xfrm>
            <a:off x="21167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3" name="Google Shape;23;p4"/>
          <p:cNvSpPr txBox="1"/>
          <p:nvPr>
            <p:ph idx="6" type="title"/>
          </p:nvPr>
        </p:nvSpPr>
        <p:spPr>
          <a:xfrm>
            <a:off x="242062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4" name="Google Shape;24;p4"/>
          <p:cNvSpPr txBox="1"/>
          <p:nvPr>
            <p:ph idx="7" type="title"/>
          </p:nvPr>
        </p:nvSpPr>
        <p:spPr>
          <a:xfrm>
            <a:off x="462957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5" name="Google Shape;25;p4"/>
          <p:cNvSpPr txBox="1"/>
          <p:nvPr>
            <p:ph idx="8" type="title"/>
          </p:nvPr>
        </p:nvSpPr>
        <p:spPr>
          <a:xfrm>
            <a:off x="6823200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" type="subTitle"/>
          </p:nvPr>
        </p:nvSpPr>
        <p:spPr>
          <a:xfrm>
            <a:off x="230900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7" name="Google Shape;27;p4"/>
          <p:cNvSpPr txBox="1"/>
          <p:nvPr>
            <p:ph idx="9" type="subTitle"/>
          </p:nvPr>
        </p:nvSpPr>
        <p:spPr>
          <a:xfrm>
            <a:off x="2428275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8" name="Google Shape;28;p4"/>
          <p:cNvSpPr txBox="1"/>
          <p:nvPr>
            <p:ph idx="13" type="subTitle"/>
          </p:nvPr>
        </p:nvSpPr>
        <p:spPr>
          <a:xfrm>
            <a:off x="4625650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" name="Google Shape;29;p4"/>
          <p:cNvSpPr txBox="1"/>
          <p:nvPr>
            <p:ph idx="14" type="subTitle"/>
          </p:nvPr>
        </p:nvSpPr>
        <p:spPr>
          <a:xfrm>
            <a:off x="6823025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0" name="Google Shape;30;p4"/>
          <p:cNvSpPr txBox="1"/>
          <p:nvPr>
            <p:ph idx="15" type="body"/>
          </p:nvPr>
        </p:nvSpPr>
        <p:spPr>
          <a:xfrm>
            <a:off x="21932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1" name="Google Shape;31;p4"/>
          <p:cNvSpPr txBox="1"/>
          <p:nvPr>
            <p:ph idx="16" type="body"/>
          </p:nvPr>
        </p:nvSpPr>
        <p:spPr>
          <a:xfrm>
            <a:off x="242827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2" name="Google Shape;32;p4"/>
          <p:cNvSpPr txBox="1"/>
          <p:nvPr>
            <p:ph idx="17" type="body"/>
          </p:nvPr>
        </p:nvSpPr>
        <p:spPr>
          <a:xfrm>
            <a:off x="463722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3" name="Google Shape;33;p4"/>
          <p:cNvSpPr txBox="1"/>
          <p:nvPr>
            <p:ph idx="18" type="body"/>
          </p:nvPr>
        </p:nvSpPr>
        <p:spPr>
          <a:xfrm>
            <a:off x="684617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" name="Google Shape;34;p4"/>
          <p:cNvSpPr txBox="1"/>
          <p:nvPr>
            <p:ph idx="19" type="title"/>
          </p:nvPr>
        </p:nvSpPr>
        <p:spPr>
          <a:xfrm>
            <a:off x="230900" y="454775"/>
            <a:ext cx="44064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s of contents" type="twoColTx">
  <p:cSld name="TITLE_AND_TWO_COLUMNS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5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37" name="Google Shape;37;p5"/>
          <p:cNvGrpSpPr/>
          <p:nvPr/>
        </p:nvGrpSpPr>
        <p:grpSpPr>
          <a:xfrm>
            <a:off x="162" y="98"/>
            <a:ext cx="9143669" cy="5143312"/>
            <a:chOff x="238125" y="848375"/>
            <a:chExt cx="7144050" cy="4018527"/>
          </a:xfrm>
        </p:grpSpPr>
        <p:sp>
          <p:nvSpPr>
            <p:cNvPr id="38" name="Google Shape;38;p5"/>
            <p:cNvSpPr/>
            <p:nvPr/>
          </p:nvSpPr>
          <p:spPr>
            <a:xfrm>
              <a:off x="238125" y="848377"/>
              <a:ext cx="5017377" cy="4018525"/>
            </a:xfrm>
            <a:custGeom>
              <a:rect b="b" l="l" r="r" t="t"/>
              <a:pathLst>
                <a:path extrusionOk="0" h="160741" w="191211">
                  <a:moveTo>
                    <a:pt x="0" y="0"/>
                  </a:moveTo>
                  <a:lnTo>
                    <a:pt x="0" y="160741"/>
                  </a:lnTo>
                  <a:lnTo>
                    <a:pt x="118091" y="160741"/>
                  </a:lnTo>
                  <a:lnTo>
                    <a:pt x="117329" y="160729"/>
                  </a:lnTo>
                  <a:lnTo>
                    <a:pt x="115829" y="160574"/>
                  </a:lnTo>
                  <a:lnTo>
                    <a:pt x="114376" y="160277"/>
                  </a:lnTo>
                  <a:lnTo>
                    <a:pt x="112971" y="159848"/>
                  </a:lnTo>
                  <a:lnTo>
                    <a:pt x="111638" y="159276"/>
                  </a:lnTo>
                  <a:lnTo>
                    <a:pt x="110376" y="158586"/>
                  </a:lnTo>
                  <a:lnTo>
                    <a:pt x="109185" y="157788"/>
                  </a:lnTo>
                  <a:lnTo>
                    <a:pt x="108078" y="156883"/>
                  </a:lnTo>
                  <a:lnTo>
                    <a:pt x="107077" y="155871"/>
                  </a:lnTo>
                  <a:lnTo>
                    <a:pt x="106161" y="154764"/>
                  </a:lnTo>
                  <a:lnTo>
                    <a:pt x="105363" y="153573"/>
                  </a:lnTo>
                  <a:lnTo>
                    <a:pt x="104672" y="152311"/>
                  </a:lnTo>
                  <a:lnTo>
                    <a:pt x="104113" y="150977"/>
                  </a:lnTo>
                  <a:lnTo>
                    <a:pt x="103672" y="149584"/>
                  </a:lnTo>
                  <a:lnTo>
                    <a:pt x="103374" y="148132"/>
                  </a:lnTo>
                  <a:lnTo>
                    <a:pt x="103220" y="146620"/>
                  </a:lnTo>
                  <a:lnTo>
                    <a:pt x="103208" y="145857"/>
                  </a:lnTo>
                  <a:lnTo>
                    <a:pt x="103208" y="77846"/>
                  </a:lnTo>
                  <a:lnTo>
                    <a:pt x="103220" y="77072"/>
                  </a:lnTo>
                  <a:lnTo>
                    <a:pt x="103374" y="75572"/>
                  </a:lnTo>
                  <a:lnTo>
                    <a:pt x="103672" y="74119"/>
                  </a:lnTo>
                  <a:lnTo>
                    <a:pt x="104113" y="72714"/>
                  </a:lnTo>
                  <a:lnTo>
                    <a:pt x="104672" y="71381"/>
                  </a:lnTo>
                  <a:lnTo>
                    <a:pt x="105363" y="70119"/>
                  </a:lnTo>
                  <a:lnTo>
                    <a:pt x="106161" y="68928"/>
                  </a:lnTo>
                  <a:lnTo>
                    <a:pt x="107077" y="67833"/>
                  </a:lnTo>
                  <a:lnTo>
                    <a:pt x="108078" y="66821"/>
                  </a:lnTo>
                  <a:lnTo>
                    <a:pt x="109185" y="65904"/>
                  </a:lnTo>
                  <a:lnTo>
                    <a:pt x="110376" y="65106"/>
                  </a:lnTo>
                  <a:lnTo>
                    <a:pt x="111638" y="64415"/>
                  </a:lnTo>
                  <a:lnTo>
                    <a:pt x="112971" y="63856"/>
                  </a:lnTo>
                  <a:lnTo>
                    <a:pt x="114376" y="63415"/>
                  </a:lnTo>
                  <a:lnTo>
                    <a:pt x="115829" y="63118"/>
                  </a:lnTo>
                  <a:lnTo>
                    <a:pt x="117329" y="62975"/>
                  </a:lnTo>
                  <a:lnTo>
                    <a:pt x="118091" y="62963"/>
                  </a:lnTo>
                  <a:lnTo>
                    <a:pt x="161444" y="62963"/>
                  </a:lnTo>
                  <a:lnTo>
                    <a:pt x="162206" y="62939"/>
                  </a:lnTo>
                  <a:lnTo>
                    <a:pt x="163718" y="62796"/>
                  </a:lnTo>
                  <a:lnTo>
                    <a:pt x="165170" y="62498"/>
                  </a:lnTo>
                  <a:lnTo>
                    <a:pt x="166563" y="62058"/>
                  </a:lnTo>
                  <a:lnTo>
                    <a:pt x="167897" y="61498"/>
                  </a:lnTo>
                  <a:lnTo>
                    <a:pt x="169159" y="60808"/>
                  </a:lnTo>
                  <a:lnTo>
                    <a:pt x="170350" y="60010"/>
                  </a:lnTo>
                  <a:lnTo>
                    <a:pt x="171457" y="59093"/>
                  </a:lnTo>
                  <a:lnTo>
                    <a:pt x="172469" y="58081"/>
                  </a:lnTo>
                  <a:lnTo>
                    <a:pt x="173374" y="56986"/>
                  </a:lnTo>
                  <a:lnTo>
                    <a:pt x="174172" y="55795"/>
                  </a:lnTo>
                  <a:lnTo>
                    <a:pt x="174862" y="54533"/>
                  </a:lnTo>
                  <a:lnTo>
                    <a:pt x="175434" y="53199"/>
                  </a:lnTo>
                  <a:lnTo>
                    <a:pt x="175863" y="51794"/>
                  </a:lnTo>
                  <a:lnTo>
                    <a:pt x="176160" y="50342"/>
                  </a:lnTo>
                  <a:lnTo>
                    <a:pt x="176315" y="48841"/>
                  </a:lnTo>
                  <a:lnTo>
                    <a:pt x="176327" y="48079"/>
                  </a:lnTo>
                  <a:lnTo>
                    <a:pt x="176327" y="14883"/>
                  </a:lnTo>
                  <a:lnTo>
                    <a:pt x="176339" y="14121"/>
                  </a:lnTo>
                  <a:lnTo>
                    <a:pt x="176494" y="12609"/>
                  </a:lnTo>
                  <a:lnTo>
                    <a:pt x="176791" y="11157"/>
                  </a:lnTo>
                  <a:lnTo>
                    <a:pt x="177220" y="9764"/>
                  </a:lnTo>
                  <a:lnTo>
                    <a:pt x="177792" y="8430"/>
                  </a:lnTo>
                  <a:lnTo>
                    <a:pt x="178482" y="7168"/>
                  </a:lnTo>
                  <a:lnTo>
                    <a:pt x="179280" y="5977"/>
                  </a:lnTo>
                  <a:lnTo>
                    <a:pt x="180185" y="4870"/>
                  </a:lnTo>
                  <a:lnTo>
                    <a:pt x="181197" y="3858"/>
                  </a:lnTo>
                  <a:lnTo>
                    <a:pt x="182304" y="2953"/>
                  </a:lnTo>
                  <a:lnTo>
                    <a:pt x="183495" y="2155"/>
                  </a:lnTo>
                  <a:lnTo>
                    <a:pt x="184757" y="1465"/>
                  </a:lnTo>
                  <a:lnTo>
                    <a:pt x="186091" y="893"/>
                  </a:lnTo>
                  <a:lnTo>
                    <a:pt x="187484" y="464"/>
                  </a:lnTo>
                  <a:lnTo>
                    <a:pt x="188936" y="167"/>
                  </a:lnTo>
                  <a:lnTo>
                    <a:pt x="190448" y="12"/>
                  </a:lnTo>
                  <a:lnTo>
                    <a:pt x="19121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  <p:sp>
          <p:nvSpPr>
            <p:cNvPr id="39" name="Google Shape;39;p5"/>
            <p:cNvSpPr/>
            <p:nvPr/>
          </p:nvSpPr>
          <p:spPr>
            <a:xfrm>
              <a:off x="7010075" y="848375"/>
              <a:ext cx="372100" cy="372100"/>
            </a:xfrm>
            <a:custGeom>
              <a:rect b="b" l="l" r="r" t="t"/>
              <a:pathLst>
                <a:path extrusionOk="0" h="14884" w="14884">
                  <a:moveTo>
                    <a:pt x="0" y="0"/>
                  </a:moveTo>
                  <a:lnTo>
                    <a:pt x="763" y="12"/>
                  </a:lnTo>
                  <a:lnTo>
                    <a:pt x="2275" y="167"/>
                  </a:lnTo>
                  <a:lnTo>
                    <a:pt x="3727" y="464"/>
                  </a:lnTo>
                  <a:lnTo>
                    <a:pt x="5120" y="893"/>
                  </a:lnTo>
                  <a:lnTo>
                    <a:pt x="6454" y="1465"/>
                  </a:lnTo>
                  <a:lnTo>
                    <a:pt x="7716" y="2155"/>
                  </a:lnTo>
                  <a:lnTo>
                    <a:pt x="8907" y="2953"/>
                  </a:lnTo>
                  <a:lnTo>
                    <a:pt x="10014" y="3858"/>
                  </a:lnTo>
                  <a:lnTo>
                    <a:pt x="11026" y="4870"/>
                  </a:lnTo>
                  <a:lnTo>
                    <a:pt x="11931" y="5977"/>
                  </a:lnTo>
                  <a:lnTo>
                    <a:pt x="12729" y="7168"/>
                  </a:lnTo>
                  <a:lnTo>
                    <a:pt x="13419" y="8430"/>
                  </a:lnTo>
                  <a:lnTo>
                    <a:pt x="13991" y="9764"/>
                  </a:lnTo>
                  <a:lnTo>
                    <a:pt x="14420" y="11157"/>
                  </a:lnTo>
                  <a:lnTo>
                    <a:pt x="14717" y="12609"/>
                  </a:lnTo>
                  <a:lnTo>
                    <a:pt x="14872" y="14121"/>
                  </a:lnTo>
                  <a:lnTo>
                    <a:pt x="14884" y="14883"/>
                  </a:lnTo>
                  <a:lnTo>
                    <a:pt x="148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  <p:sp>
          <p:nvSpPr>
            <p:cNvPr id="40" name="Google Shape;40;p5"/>
            <p:cNvSpPr/>
            <p:nvPr/>
          </p:nvSpPr>
          <p:spPr>
            <a:xfrm>
              <a:off x="5182100" y="2921025"/>
              <a:ext cx="2200075" cy="1945875"/>
            </a:xfrm>
            <a:custGeom>
              <a:rect b="b" l="l" r="r" t="t"/>
              <a:pathLst>
                <a:path extrusionOk="0" h="77835" w="88003">
                  <a:moveTo>
                    <a:pt x="88003" y="1"/>
                  </a:moveTo>
                  <a:lnTo>
                    <a:pt x="87991" y="763"/>
                  </a:lnTo>
                  <a:lnTo>
                    <a:pt x="87836" y="2263"/>
                  </a:lnTo>
                  <a:lnTo>
                    <a:pt x="87539" y="3715"/>
                  </a:lnTo>
                  <a:lnTo>
                    <a:pt x="87110" y="5120"/>
                  </a:lnTo>
                  <a:lnTo>
                    <a:pt x="86538" y="6454"/>
                  </a:lnTo>
                  <a:lnTo>
                    <a:pt x="85848" y="7716"/>
                  </a:lnTo>
                  <a:lnTo>
                    <a:pt x="85050" y="8907"/>
                  </a:lnTo>
                  <a:lnTo>
                    <a:pt x="84145" y="10002"/>
                  </a:lnTo>
                  <a:lnTo>
                    <a:pt x="83133" y="11014"/>
                  </a:lnTo>
                  <a:lnTo>
                    <a:pt x="82026" y="11931"/>
                  </a:lnTo>
                  <a:lnTo>
                    <a:pt x="80835" y="12729"/>
                  </a:lnTo>
                  <a:lnTo>
                    <a:pt x="79573" y="13419"/>
                  </a:lnTo>
                  <a:lnTo>
                    <a:pt x="78239" y="13979"/>
                  </a:lnTo>
                  <a:lnTo>
                    <a:pt x="76846" y="14420"/>
                  </a:lnTo>
                  <a:lnTo>
                    <a:pt x="75394" y="14717"/>
                  </a:lnTo>
                  <a:lnTo>
                    <a:pt x="73882" y="14860"/>
                  </a:lnTo>
                  <a:lnTo>
                    <a:pt x="73119" y="14884"/>
                  </a:lnTo>
                  <a:lnTo>
                    <a:pt x="29767" y="14884"/>
                  </a:lnTo>
                  <a:lnTo>
                    <a:pt x="29005" y="14896"/>
                  </a:lnTo>
                  <a:lnTo>
                    <a:pt x="27505" y="15039"/>
                  </a:lnTo>
                  <a:lnTo>
                    <a:pt x="26052" y="15336"/>
                  </a:lnTo>
                  <a:lnTo>
                    <a:pt x="24647" y="15777"/>
                  </a:lnTo>
                  <a:lnTo>
                    <a:pt x="23314" y="16337"/>
                  </a:lnTo>
                  <a:lnTo>
                    <a:pt x="22051" y="17027"/>
                  </a:lnTo>
                  <a:lnTo>
                    <a:pt x="20861" y="17825"/>
                  </a:lnTo>
                  <a:lnTo>
                    <a:pt x="19765" y="18742"/>
                  </a:lnTo>
                  <a:lnTo>
                    <a:pt x="18753" y="19754"/>
                  </a:lnTo>
                  <a:lnTo>
                    <a:pt x="17836" y="20849"/>
                  </a:lnTo>
                  <a:lnTo>
                    <a:pt x="17039" y="22040"/>
                  </a:lnTo>
                  <a:lnTo>
                    <a:pt x="16348" y="23302"/>
                  </a:lnTo>
                  <a:lnTo>
                    <a:pt x="15788" y="24636"/>
                  </a:lnTo>
                  <a:lnTo>
                    <a:pt x="15348" y="26041"/>
                  </a:lnTo>
                  <a:lnTo>
                    <a:pt x="15050" y="27493"/>
                  </a:lnTo>
                  <a:lnTo>
                    <a:pt x="14895" y="28993"/>
                  </a:lnTo>
                  <a:lnTo>
                    <a:pt x="14884" y="29767"/>
                  </a:lnTo>
                  <a:lnTo>
                    <a:pt x="14884" y="62951"/>
                  </a:lnTo>
                  <a:lnTo>
                    <a:pt x="14872" y="63714"/>
                  </a:lnTo>
                  <a:lnTo>
                    <a:pt x="14717" y="65226"/>
                  </a:lnTo>
                  <a:lnTo>
                    <a:pt x="14431" y="66678"/>
                  </a:lnTo>
                  <a:lnTo>
                    <a:pt x="13991" y="68071"/>
                  </a:lnTo>
                  <a:lnTo>
                    <a:pt x="13431" y="69405"/>
                  </a:lnTo>
                  <a:lnTo>
                    <a:pt x="12740" y="70667"/>
                  </a:lnTo>
                  <a:lnTo>
                    <a:pt x="11931" y="71858"/>
                  </a:lnTo>
                  <a:lnTo>
                    <a:pt x="11026" y="72965"/>
                  </a:lnTo>
                  <a:lnTo>
                    <a:pt x="10014" y="73977"/>
                  </a:lnTo>
                  <a:lnTo>
                    <a:pt x="8918" y="74882"/>
                  </a:lnTo>
                  <a:lnTo>
                    <a:pt x="7728" y="75680"/>
                  </a:lnTo>
                  <a:lnTo>
                    <a:pt x="6466" y="76370"/>
                  </a:lnTo>
                  <a:lnTo>
                    <a:pt x="5120" y="76942"/>
                  </a:lnTo>
                  <a:lnTo>
                    <a:pt x="3727" y="77371"/>
                  </a:lnTo>
                  <a:lnTo>
                    <a:pt x="2274" y="77668"/>
                  </a:lnTo>
                  <a:lnTo>
                    <a:pt x="774" y="77823"/>
                  </a:lnTo>
                  <a:lnTo>
                    <a:pt x="0" y="77835"/>
                  </a:lnTo>
                  <a:lnTo>
                    <a:pt x="88003" y="77835"/>
                  </a:lnTo>
                  <a:lnTo>
                    <a:pt x="8800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</p:grpSp>
      <p:sp>
        <p:nvSpPr>
          <p:cNvPr id="41" name="Google Shape;41;p5"/>
          <p:cNvSpPr txBox="1"/>
          <p:nvPr>
            <p:ph type="title"/>
          </p:nvPr>
        </p:nvSpPr>
        <p:spPr>
          <a:xfrm>
            <a:off x="230900" y="457200"/>
            <a:ext cx="44064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42" name="Google Shape;42;p5"/>
          <p:cNvSpPr txBox="1"/>
          <p:nvPr>
            <p:ph idx="1" type="body"/>
          </p:nvPr>
        </p:nvSpPr>
        <p:spPr>
          <a:xfrm>
            <a:off x="230900" y="2356825"/>
            <a:ext cx="2974800" cy="25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9pPr>
          </a:lstStyle>
          <a:p/>
        </p:txBody>
      </p:sp>
      <p:sp>
        <p:nvSpPr>
          <p:cNvPr id="43" name="Google Shape;43;p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Layout 1">
  <p:cSld name="CUSTOM_19">
    <p:bg>
      <p:bgPr>
        <a:solidFill>
          <a:schemeClr val="lt1"/>
        </a:solid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6"/>
          <p:cNvSpPr txBox="1"/>
          <p:nvPr>
            <p:ph type="title"/>
          </p:nvPr>
        </p:nvSpPr>
        <p:spPr>
          <a:xfrm>
            <a:off x="230900" y="457200"/>
            <a:ext cx="29748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graphicFrame>
        <p:nvGraphicFramePr>
          <p:cNvPr id="46" name="Google Shape;46;p6"/>
          <p:cNvGraphicFramePr/>
          <p:nvPr/>
        </p:nvGraphicFramePr>
        <p:xfrm>
          <a:off x="228588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47" name="Google Shape;47;p6"/>
          <p:cNvGraphicFramePr/>
          <p:nvPr/>
        </p:nvGraphicFramePr>
        <p:xfrm>
          <a:off x="3216075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48" name="Google Shape;48;p6"/>
          <p:cNvGraphicFramePr/>
          <p:nvPr/>
        </p:nvGraphicFramePr>
        <p:xfrm>
          <a:off x="6203563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49" name="Google Shape;49;p6"/>
          <p:cNvSpPr txBox="1"/>
          <p:nvPr>
            <p:ph idx="1" type="body"/>
          </p:nvPr>
        </p:nvSpPr>
        <p:spPr>
          <a:xfrm>
            <a:off x="356300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" name="Google Shape;50;p6"/>
          <p:cNvSpPr txBox="1"/>
          <p:nvPr>
            <p:ph idx="2" type="body"/>
          </p:nvPr>
        </p:nvSpPr>
        <p:spPr>
          <a:xfrm>
            <a:off x="3343788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" name="Google Shape;51;p6"/>
          <p:cNvSpPr txBox="1"/>
          <p:nvPr>
            <p:ph idx="3" type="body"/>
          </p:nvPr>
        </p:nvSpPr>
        <p:spPr>
          <a:xfrm>
            <a:off x="6331275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2" name="Google Shape;52;p6"/>
          <p:cNvSpPr txBox="1"/>
          <p:nvPr>
            <p:ph idx="4" type="title"/>
          </p:nvPr>
        </p:nvSpPr>
        <p:spPr>
          <a:xfrm>
            <a:off x="333350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3" name="Google Shape;53;p6"/>
          <p:cNvSpPr txBox="1"/>
          <p:nvPr>
            <p:ph idx="5" type="title"/>
          </p:nvPr>
        </p:nvSpPr>
        <p:spPr>
          <a:xfrm>
            <a:off x="3320850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4" name="Google Shape;54;p6"/>
          <p:cNvSpPr txBox="1"/>
          <p:nvPr>
            <p:ph idx="6" type="title"/>
          </p:nvPr>
        </p:nvSpPr>
        <p:spPr>
          <a:xfrm>
            <a:off x="6308325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5" name="Google Shape;55;p6"/>
          <p:cNvSpPr txBox="1"/>
          <p:nvPr>
            <p:ph idx="7" type="body"/>
          </p:nvPr>
        </p:nvSpPr>
        <p:spPr>
          <a:xfrm>
            <a:off x="5349150" y="457200"/>
            <a:ext cx="3572700" cy="154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6" name="Google Shape;56;p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" type="titleOnly">
  <p:cSld name="TITLE_ONLY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59" name="Google Shape;59;p7"/>
          <p:cNvSpPr txBox="1"/>
          <p:nvPr>
            <p:ph type="title"/>
          </p:nvPr>
        </p:nvSpPr>
        <p:spPr>
          <a:xfrm>
            <a:off x="230900" y="457175"/>
            <a:ext cx="4403700" cy="68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0" name="Google Shape;60;p7"/>
          <p:cNvSpPr txBox="1"/>
          <p:nvPr>
            <p:ph idx="1" type="subTitle"/>
          </p:nvPr>
        </p:nvSpPr>
        <p:spPr>
          <a:xfrm>
            <a:off x="6057978" y="2290775"/>
            <a:ext cx="2857500" cy="41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1" name="Google Shape;61;p7"/>
          <p:cNvSpPr txBox="1"/>
          <p:nvPr>
            <p:ph idx="3" type="body"/>
          </p:nvPr>
        </p:nvSpPr>
        <p:spPr>
          <a:xfrm>
            <a:off x="6057900" y="2814700"/>
            <a:ext cx="2857500" cy="210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2" name="Google Shape;62;p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1 slide">
  <p:cSld name="ONE_COLUMN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" name="Google Shape;64;p8"/>
          <p:cNvGraphicFramePr/>
          <p:nvPr/>
        </p:nvGraphicFramePr>
        <p:xfrm>
          <a:off x="228588" y="6738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8686800"/>
              </a:tblGrid>
              <a:tr h="1578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rgbClr val="FFFCE9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65" name="Google Shape;65;p8"/>
          <p:cNvSpPr txBox="1"/>
          <p:nvPr>
            <p:ph type="title"/>
          </p:nvPr>
        </p:nvSpPr>
        <p:spPr>
          <a:xfrm>
            <a:off x="5351675" y="760825"/>
            <a:ext cx="3449400" cy="140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None/>
              <a:defRPr sz="9600"/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66" name="Google Shape;66;p8"/>
          <p:cNvSpPr txBox="1"/>
          <p:nvPr>
            <p:ph idx="1" type="subTitle"/>
          </p:nvPr>
        </p:nvSpPr>
        <p:spPr>
          <a:xfrm>
            <a:off x="227975" y="2357950"/>
            <a:ext cx="3572100" cy="46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67" name="Google Shape;67;p8"/>
          <p:cNvSpPr txBox="1"/>
          <p:nvPr>
            <p:ph idx="2" type="body"/>
          </p:nvPr>
        </p:nvSpPr>
        <p:spPr>
          <a:xfrm>
            <a:off x="227875" y="2923725"/>
            <a:ext cx="3692400" cy="199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cxnSp>
        <p:nvCxnSpPr>
          <p:cNvPr id="68" name="Google Shape;68;p8"/>
          <p:cNvCxnSpPr/>
          <p:nvPr/>
        </p:nvCxnSpPr>
        <p:spPr>
          <a:xfrm>
            <a:off x="7700100" y="2252375"/>
            <a:ext cx="0" cy="2814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9" name="Google Shape;69;p8"/>
          <p:cNvSpPr txBox="1"/>
          <p:nvPr>
            <p:ph idx="3" type="subTitle"/>
          </p:nvPr>
        </p:nvSpPr>
        <p:spPr>
          <a:xfrm>
            <a:off x="5351675" y="2357950"/>
            <a:ext cx="591900" cy="46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0" name="Google Shape;70;p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PI Updates">
  <p:cSld name="MAIN_POINT">
    <p:bg>
      <p:bgPr>
        <a:solidFill>
          <a:schemeClr val="lt1"/>
        </a:solid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" name="Google Shape;72;p9"/>
          <p:cNvGraphicFramePr/>
          <p:nvPr/>
        </p:nvGraphicFramePr>
        <p:xfrm>
          <a:off x="226313" y="1420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73" name="Google Shape;73;p9"/>
          <p:cNvGraphicFramePr/>
          <p:nvPr/>
        </p:nvGraphicFramePr>
        <p:xfrm>
          <a:off x="226300" y="26575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74" name="Google Shape;74;p9"/>
          <p:cNvGraphicFramePr/>
          <p:nvPr/>
        </p:nvGraphicFramePr>
        <p:xfrm>
          <a:off x="226300" y="3894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75" name="Google Shape;75;p9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76" name="Google Shape;76;p9"/>
          <p:cNvSpPr txBox="1"/>
          <p:nvPr>
            <p:ph idx="1" type="subTitle"/>
          </p:nvPr>
        </p:nvSpPr>
        <p:spPr>
          <a:xfrm>
            <a:off x="230900" y="142077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7" name="Google Shape;77;p9"/>
          <p:cNvSpPr txBox="1"/>
          <p:nvPr>
            <p:ph idx="2" type="subTitle"/>
          </p:nvPr>
        </p:nvSpPr>
        <p:spPr>
          <a:xfrm>
            <a:off x="230900" y="2657638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8" name="Google Shape;78;p9"/>
          <p:cNvSpPr txBox="1"/>
          <p:nvPr>
            <p:ph idx="3" type="subTitle"/>
          </p:nvPr>
        </p:nvSpPr>
        <p:spPr>
          <a:xfrm>
            <a:off x="230900" y="389452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9" name="Google Shape;79;p9"/>
          <p:cNvSpPr txBox="1"/>
          <p:nvPr>
            <p:ph idx="4" type="body"/>
          </p:nvPr>
        </p:nvSpPr>
        <p:spPr>
          <a:xfrm>
            <a:off x="3086100" y="1420975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0" name="Google Shape;80;p9"/>
          <p:cNvSpPr txBox="1"/>
          <p:nvPr>
            <p:ph idx="5" type="body"/>
          </p:nvPr>
        </p:nvSpPr>
        <p:spPr>
          <a:xfrm>
            <a:off x="3086100" y="2657788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1" name="Google Shape;81;p9"/>
          <p:cNvSpPr txBox="1"/>
          <p:nvPr>
            <p:ph idx="6" type="body"/>
          </p:nvPr>
        </p:nvSpPr>
        <p:spPr>
          <a:xfrm>
            <a:off x="3085975" y="3894525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2" name="Google Shape;82;p9"/>
          <p:cNvSpPr txBox="1"/>
          <p:nvPr>
            <p:ph idx="7" type="title"/>
          </p:nvPr>
        </p:nvSpPr>
        <p:spPr>
          <a:xfrm>
            <a:off x="6106025" y="1421125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3" name="Google Shape;83;p9"/>
          <p:cNvSpPr txBox="1"/>
          <p:nvPr>
            <p:ph idx="8" type="title"/>
          </p:nvPr>
        </p:nvSpPr>
        <p:spPr>
          <a:xfrm>
            <a:off x="6106025" y="2657788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4" name="Google Shape;84;p9"/>
          <p:cNvSpPr txBox="1"/>
          <p:nvPr>
            <p:ph idx="9" type="title"/>
          </p:nvPr>
        </p:nvSpPr>
        <p:spPr>
          <a:xfrm>
            <a:off x="6106025" y="3894475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5" name="Google Shape;85;p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pan">
  <p:cSld name="CUSTOM_7">
    <p:bg>
      <p:bgPr>
        <a:solidFill>
          <a:schemeClr val="dk1"/>
        </a:solidFill>
      </p:bgPr>
    </p:bg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7" name="Google Shape;87;p10"/>
          <p:cNvGraphicFramePr/>
          <p:nvPr/>
        </p:nvGraphicFramePr>
        <p:xfrm>
          <a:off x="228588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88" name="Google Shape;88;p10"/>
          <p:cNvGraphicFramePr/>
          <p:nvPr/>
        </p:nvGraphicFramePr>
        <p:xfrm>
          <a:off x="3216075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89" name="Google Shape;89;p10"/>
          <p:cNvGraphicFramePr/>
          <p:nvPr/>
        </p:nvGraphicFramePr>
        <p:xfrm>
          <a:off x="6203563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90" name="Google Shape;90;p10"/>
          <p:cNvSpPr txBox="1"/>
          <p:nvPr>
            <p:ph type="title"/>
          </p:nvPr>
        </p:nvSpPr>
        <p:spPr>
          <a:xfrm>
            <a:off x="230900" y="454775"/>
            <a:ext cx="44064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1" name="Google Shape;91;p10"/>
          <p:cNvSpPr txBox="1"/>
          <p:nvPr>
            <p:ph idx="1" type="body"/>
          </p:nvPr>
        </p:nvSpPr>
        <p:spPr>
          <a:xfrm>
            <a:off x="356300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2" name="Google Shape;92;p10"/>
          <p:cNvSpPr txBox="1"/>
          <p:nvPr>
            <p:ph idx="2" type="body"/>
          </p:nvPr>
        </p:nvSpPr>
        <p:spPr>
          <a:xfrm>
            <a:off x="3343788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3" name="Google Shape;93;p10"/>
          <p:cNvSpPr txBox="1"/>
          <p:nvPr>
            <p:ph idx="3" type="body"/>
          </p:nvPr>
        </p:nvSpPr>
        <p:spPr>
          <a:xfrm>
            <a:off x="6331275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4" name="Google Shape;94;p10"/>
          <p:cNvSpPr txBox="1"/>
          <p:nvPr>
            <p:ph idx="4" type="title"/>
          </p:nvPr>
        </p:nvSpPr>
        <p:spPr>
          <a:xfrm>
            <a:off x="3333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5" name="Google Shape;95;p10"/>
          <p:cNvSpPr txBox="1"/>
          <p:nvPr>
            <p:ph idx="5" type="title"/>
          </p:nvPr>
        </p:nvSpPr>
        <p:spPr>
          <a:xfrm>
            <a:off x="33208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6" name="Google Shape;96;p10"/>
          <p:cNvSpPr txBox="1"/>
          <p:nvPr>
            <p:ph idx="6" type="title"/>
          </p:nvPr>
        </p:nvSpPr>
        <p:spPr>
          <a:xfrm>
            <a:off x="6308325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7" name="Google Shape;97;p1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jectives &amp; Key Results">
  <p:cSld name="CUSTOM_8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1"/>
          <p:cNvSpPr txBox="1"/>
          <p:nvPr>
            <p:ph type="title"/>
          </p:nvPr>
        </p:nvSpPr>
        <p:spPr>
          <a:xfrm>
            <a:off x="230900" y="457200"/>
            <a:ext cx="72618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00" name="Google Shape;100;p11"/>
          <p:cNvSpPr/>
          <p:nvPr/>
        </p:nvSpPr>
        <p:spPr>
          <a:xfrm>
            <a:off x="230900" y="1552700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1" name="Google Shape;101;p11"/>
          <p:cNvSpPr/>
          <p:nvPr/>
        </p:nvSpPr>
        <p:spPr>
          <a:xfrm>
            <a:off x="229800" y="2414133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2" name="Google Shape;102;p11"/>
          <p:cNvSpPr/>
          <p:nvPr/>
        </p:nvSpPr>
        <p:spPr>
          <a:xfrm>
            <a:off x="229800" y="3275567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3" name="Google Shape;103;p11"/>
          <p:cNvSpPr/>
          <p:nvPr/>
        </p:nvSpPr>
        <p:spPr>
          <a:xfrm>
            <a:off x="229800" y="4137000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4" name="Google Shape;104;p11"/>
          <p:cNvSpPr txBox="1"/>
          <p:nvPr>
            <p:ph idx="1" type="subTitle"/>
          </p:nvPr>
        </p:nvSpPr>
        <p:spPr>
          <a:xfrm>
            <a:off x="228600" y="1552700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5" name="Google Shape;105;p11"/>
          <p:cNvSpPr txBox="1"/>
          <p:nvPr>
            <p:ph idx="2" type="subTitle"/>
          </p:nvPr>
        </p:nvSpPr>
        <p:spPr>
          <a:xfrm>
            <a:off x="228600" y="2414138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6" name="Google Shape;106;p11"/>
          <p:cNvSpPr txBox="1"/>
          <p:nvPr>
            <p:ph idx="3" type="subTitle"/>
          </p:nvPr>
        </p:nvSpPr>
        <p:spPr>
          <a:xfrm>
            <a:off x="228600" y="3275563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7" name="Google Shape;107;p11"/>
          <p:cNvSpPr txBox="1"/>
          <p:nvPr>
            <p:ph idx="4" type="subTitle"/>
          </p:nvPr>
        </p:nvSpPr>
        <p:spPr>
          <a:xfrm>
            <a:off x="228600" y="4136988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8" name="Google Shape;108;p11"/>
          <p:cNvSpPr txBox="1"/>
          <p:nvPr>
            <p:ph idx="5" type="body"/>
          </p:nvPr>
        </p:nvSpPr>
        <p:spPr>
          <a:xfrm>
            <a:off x="3940475" y="1552850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09" name="Google Shape;109;p11"/>
          <p:cNvSpPr txBox="1"/>
          <p:nvPr>
            <p:ph idx="6" type="body"/>
          </p:nvPr>
        </p:nvSpPr>
        <p:spPr>
          <a:xfrm>
            <a:off x="3940475" y="24142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0" name="Google Shape;110;p11"/>
          <p:cNvSpPr txBox="1"/>
          <p:nvPr>
            <p:ph idx="7" type="body"/>
          </p:nvPr>
        </p:nvSpPr>
        <p:spPr>
          <a:xfrm>
            <a:off x="3940475" y="32756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1" name="Google Shape;111;p11"/>
          <p:cNvSpPr txBox="1"/>
          <p:nvPr>
            <p:ph idx="8" type="body"/>
          </p:nvPr>
        </p:nvSpPr>
        <p:spPr>
          <a:xfrm>
            <a:off x="3940475" y="41370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2" name="Google Shape;112;p11"/>
          <p:cNvSpPr txBox="1"/>
          <p:nvPr>
            <p:ph idx="9" type="subTitle"/>
          </p:nvPr>
        </p:nvSpPr>
        <p:spPr>
          <a:xfrm>
            <a:off x="3205625" y="1552850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3" name="Google Shape;113;p11"/>
          <p:cNvSpPr txBox="1"/>
          <p:nvPr>
            <p:ph idx="13" type="subTitle"/>
          </p:nvPr>
        </p:nvSpPr>
        <p:spPr>
          <a:xfrm>
            <a:off x="3205625" y="2414292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4" name="Google Shape;114;p11"/>
          <p:cNvSpPr txBox="1"/>
          <p:nvPr>
            <p:ph idx="14" type="subTitle"/>
          </p:nvPr>
        </p:nvSpPr>
        <p:spPr>
          <a:xfrm>
            <a:off x="3205625" y="3275721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5" name="Google Shape;115;p11"/>
          <p:cNvSpPr txBox="1"/>
          <p:nvPr>
            <p:ph idx="15" type="subTitle"/>
          </p:nvPr>
        </p:nvSpPr>
        <p:spPr>
          <a:xfrm>
            <a:off x="3205625" y="4137150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6" name="Google Shape;116;p1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ey Takeaway">
  <p:cSld name="CUSTOM_9">
    <p:bg>
      <p:bgPr>
        <a:solidFill>
          <a:schemeClr val="lt1"/>
        </a:solid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2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19" name="Google Shape;119;p1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Channel Activation">
  <p:cSld name="CUSTOM_9_1">
    <p:bg>
      <p:bgPr>
        <a:solidFill>
          <a:schemeClr val="lt1"/>
        </a:solidFill>
      </p:bgPr>
    </p:bg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oogle Shape;121;p13"/>
          <p:cNvGrpSpPr/>
          <p:nvPr/>
        </p:nvGrpSpPr>
        <p:grpSpPr>
          <a:xfrm>
            <a:off x="4637287" y="1494264"/>
            <a:ext cx="4163582" cy="3311923"/>
            <a:chOff x="376350" y="1494264"/>
            <a:chExt cx="6291300" cy="3311923"/>
          </a:xfrm>
        </p:grpSpPr>
        <p:cxnSp>
          <p:nvCxnSpPr>
            <p:cNvPr id="122" name="Google Shape;122;p13"/>
            <p:cNvCxnSpPr/>
            <p:nvPr/>
          </p:nvCxnSpPr>
          <p:spPr>
            <a:xfrm>
              <a:off x="376350" y="1494264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3" name="Google Shape;123;p13"/>
            <p:cNvCxnSpPr/>
            <p:nvPr/>
          </p:nvCxnSpPr>
          <p:spPr>
            <a:xfrm>
              <a:off x="376350" y="231787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4" name="Google Shape;124;p13"/>
            <p:cNvCxnSpPr/>
            <p:nvPr/>
          </p:nvCxnSpPr>
          <p:spPr>
            <a:xfrm>
              <a:off x="376350" y="315022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5" name="Google Shape;125;p13"/>
            <p:cNvCxnSpPr/>
            <p:nvPr/>
          </p:nvCxnSpPr>
          <p:spPr>
            <a:xfrm>
              <a:off x="376350" y="398257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6" name="Google Shape;126;p13"/>
            <p:cNvCxnSpPr/>
            <p:nvPr/>
          </p:nvCxnSpPr>
          <p:spPr>
            <a:xfrm>
              <a:off x="376350" y="4806186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27" name="Google Shape;127;p13"/>
          <p:cNvSpPr/>
          <p:nvPr/>
        </p:nvSpPr>
        <p:spPr>
          <a:xfrm rot="10800000">
            <a:off x="342900" y="1485525"/>
            <a:ext cx="6358200" cy="3329400"/>
          </a:xfrm>
          <a:prstGeom prst="trapezoid">
            <a:avLst>
              <a:gd fmla="val 57745" name="adj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28" name="Google Shape;128;p13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grpSp>
        <p:nvGrpSpPr>
          <p:cNvPr id="129" name="Google Shape;129;p13"/>
          <p:cNvGrpSpPr/>
          <p:nvPr/>
        </p:nvGrpSpPr>
        <p:grpSpPr>
          <a:xfrm>
            <a:off x="342887" y="2317875"/>
            <a:ext cx="5878660" cy="1664700"/>
            <a:chOff x="376350" y="2317875"/>
            <a:chExt cx="5817000" cy="1664700"/>
          </a:xfrm>
        </p:grpSpPr>
        <p:cxnSp>
          <p:nvCxnSpPr>
            <p:cNvPr id="130" name="Google Shape;130;p13"/>
            <p:cNvCxnSpPr/>
            <p:nvPr/>
          </p:nvCxnSpPr>
          <p:spPr>
            <a:xfrm>
              <a:off x="376350" y="2317875"/>
              <a:ext cx="58170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1" name="Google Shape;131;p13"/>
            <p:cNvCxnSpPr>
              <a:endCxn id="127" idx="1"/>
            </p:cNvCxnSpPr>
            <p:nvPr/>
          </p:nvCxnSpPr>
          <p:spPr>
            <a:xfrm>
              <a:off x="376374" y="3150225"/>
              <a:ext cx="53403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2" name="Google Shape;132;p13"/>
            <p:cNvCxnSpPr/>
            <p:nvPr/>
          </p:nvCxnSpPr>
          <p:spPr>
            <a:xfrm>
              <a:off x="376350" y="3982575"/>
              <a:ext cx="48657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33" name="Google Shape;133;p13"/>
          <p:cNvSpPr txBox="1"/>
          <p:nvPr>
            <p:ph idx="1" type="subTitle"/>
          </p:nvPr>
        </p:nvSpPr>
        <p:spPr>
          <a:xfrm>
            <a:off x="2630850" y="1503002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4" name="Google Shape;134;p13"/>
          <p:cNvSpPr txBox="1"/>
          <p:nvPr>
            <p:ph idx="2" type="subTitle"/>
          </p:nvPr>
        </p:nvSpPr>
        <p:spPr>
          <a:xfrm>
            <a:off x="2630850" y="2359377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5" name="Google Shape;135;p13"/>
          <p:cNvSpPr txBox="1"/>
          <p:nvPr>
            <p:ph idx="3" type="subTitle"/>
          </p:nvPr>
        </p:nvSpPr>
        <p:spPr>
          <a:xfrm>
            <a:off x="2630850" y="3142377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6" name="Google Shape;136;p13"/>
          <p:cNvSpPr txBox="1"/>
          <p:nvPr>
            <p:ph idx="4" type="subTitle"/>
          </p:nvPr>
        </p:nvSpPr>
        <p:spPr>
          <a:xfrm>
            <a:off x="2630850" y="3998752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7" name="Google Shape;137;p13"/>
          <p:cNvSpPr txBox="1"/>
          <p:nvPr>
            <p:ph idx="5" type="title"/>
          </p:nvPr>
        </p:nvSpPr>
        <p:spPr>
          <a:xfrm>
            <a:off x="6658275" y="1539825"/>
            <a:ext cx="21426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38" name="Google Shape;138;p13"/>
          <p:cNvSpPr txBox="1"/>
          <p:nvPr>
            <p:ph idx="6" type="title"/>
          </p:nvPr>
        </p:nvSpPr>
        <p:spPr>
          <a:xfrm>
            <a:off x="6156125" y="2372675"/>
            <a:ext cx="26445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39" name="Google Shape;139;p13"/>
          <p:cNvSpPr txBox="1"/>
          <p:nvPr>
            <p:ph idx="7" type="title"/>
          </p:nvPr>
        </p:nvSpPr>
        <p:spPr>
          <a:xfrm>
            <a:off x="5724800" y="3197675"/>
            <a:ext cx="30759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40" name="Google Shape;140;p13"/>
          <p:cNvSpPr txBox="1"/>
          <p:nvPr>
            <p:ph idx="8" type="title"/>
          </p:nvPr>
        </p:nvSpPr>
        <p:spPr>
          <a:xfrm>
            <a:off x="5229250" y="4051250"/>
            <a:ext cx="35715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41" name="Google Shape;141;p1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 You">
  <p:cSld name="SECTION_TITLE_AND_DESCRIPTION"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4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44" name="Google Shape;144;p14"/>
          <p:cNvSpPr txBox="1"/>
          <p:nvPr>
            <p:ph type="title"/>
          </p:nvPr>
        </p:nvSpPr>
        <p:spPr>
          <a:xfrm>
            <a:off x="4634650" y="0"/>
            <a:ext cx="4280700" cy="195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45" name="Google Shape;145;p14"/>
          <p:cNvSpPr txBox="1"/>
          <p:nvPr>
            <p:ph idx="3" type="title"/>
          </p:nvPr>
        </p:nvSpPr>
        <p:spPr>
          <a:xfrm>
            <a:off x="0" y="3677475"/>
            <a:ext cx="2491200" cy="138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46" name="Google Shape;146;p1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Photo">
  <p:cSld name="CAPTION_ONLY"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5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49" name="Google Shape;149;p15"/>
          <p:cNvSpPr txBox="1"/>
          <p:nvPr>
            <p:ph idx="1" type="subTitle"/>
          </p:nvPr>
        </p:nvSpPr>
        <p:spPr>
          <a:xfrm>
            <a:off x="6079775" y="3835075"/>
            <a:ext cx="2835600" cy="123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50" name="Google Shape;150;p1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 2">
  <p:cSld name="BIG_NUMBER"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6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3" name="Google Shape;153;p16"/>
          <p:cNvSpPr txBox="1"/>
          <p:nvPr>
            <p:ph type="title"/>
          </p:nvPr>
        </p:nvSpPr>
        <p:spPr>
          <a:xfrm>
            <a:off x="230900" y="457200"/>
            <a:ext cx="64275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54" name="Google Shape;154;p16"/>
          <p:cNvSpPr txBox="1"/>
          <p:nvPr>
            <p:ph idx="1" type="body"/>
          </p:nvPr>
        </p:nvSpPr>
        <p:spPr>
          <a:xfrm>
            <a:off x="5349150" y="2957175"/>
            <a:ext cx="3452100" cy="1963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sp>
        <p:nvSpPr>
          <p:cNvPr id="155" name="Google Shape;155;p16"/>
          <p:cNvSpPr txBox="1"/>
          <p:nvPr>
            <p:ph idx="3" type="subTitle"/>
          </p:nvPr>
        </p:nvSpPr>
        <p:spPr>
          <a:xfrm>
            <a:off x="235575" y="3861200"/>
            <a:ext cx="2857500" cy="1058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156" name="Google Shape;156;p1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 3">
  <p:cSld name="CUSTOM_4">
    <p:bg>
      <p:bgPr>
        <a:solidFill>
          <a:schemeClr val="lt2"/>
        </a:solidFill>
      </p:bgPr>
    </p:bg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7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9" name="Google Shape;159;p17"/>
          <p:cNvSpPr txBox="1"/>
          <p:nvPr>
            <p:ph type="title"/>
          </p:nvPr>
        </p:nvSpPr>
        <p:spPr>
          <a:xfrm>
            <a:off x="230900" y="457200"/>
            <a:ext cx="64275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60" name="Google Shape;160;p17"/>
          <p:cNvSpPr txBox="1"/>
          <p:nvPr>
            <p:ph idx="1" type="body"/>
          </p:nvPr>
        </p:nvSpPr>
        <p:spPr>
          <a:xfrm>
            <a:off x="230900" y="2957175"/>
            <a:ext cx="3452100" cy="1963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sp>
        <p:nvSpPr>
          <p:cNvPr id="161" name="Google Shape;161;p17"/>
          <p:cNvSpPr txBox="1"/>
          <p:nvPr>
            <p:ph idx="3" type="subTitle"/>
          </p:nvPr>
        </p:nvSpPr>
        <p:spPr>
          <a:xfrm>
            <a:off x="6063950" y="3083100"/>
            <a:ext cx="2857500" cy="1836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9pPr>
          </a:lstStyle>
          <a:p/>
        </p:txBody>
      </p:sp>
      <p:sp>
        <p:nvSpPr>
          <p:cNvPr id="162" name="Google Shape;162;p1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inancial Snapshot">
  <p:cSld name="CUSTOM_17">
    <p:bg>
      <p:bgPr>
        <a:solidFill>
          <a:schemeClr val="lt1"/>
        </a:solidFill>
      </p:bgPr>
    </p:bg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8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65" name="Google Shape;165;p18"/>
          <p:cNvSpPr txBox="1"/>
          <p:nvPr>
            <p:ph idx="2" type="title"/>
          </p:nvPr>
        </p:nvSpPr>
        <p:spPr>
          <a:xfrm>
            <a:off x="4514725" y="457200"/>
            <a:ext cx="4400700" cy="120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cxnSp>
        <p:nvCxnSpPr>
          <p:cNvPr id="166" name="Google Shape;166;p18"/>
          <p:cNvCxnSpPr/>
          <p:nvPr/>
        </p:nvCxnSpPr>
        <p:spPr>
          <a:xfrm>
            <a:off x="228593" y="2547947"/>
            <a:ext cx="41304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7" name="Google Shape;167;p18"/>
          <p:cNvCxnSpPr/>
          <p:nvPr/>
        </p:nvCxnSpPr>
        <p:spPr>
          <a:xfrm>
            <a:off x="228593" y="3141710"/>
            <a:ext cx="4130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8" name="Google Shape;168;p18"/>
          <p:cNvCxnSpPr/>
          <p:nvPr/>
        </p:nvCxnSpPr>
        <p:spPr>
          <a:xfrm>
            <a:off x="4787401" y="3156573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9" name="Google Shape;169;p18"/>
          <p:cNvCxnSpPr/>
          <p:nvPr/>
        </p:nvCxnSpPr>
        <p:spPr>
          <a:xfrm>
            <a:off x="4787401" y="4383431"/>
            <a:ext cx="41280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0" name="Google Shape;170;p18"/>
          <p:cNvCxnSpPr/>
          <p:nvPr/>
        </p:nvCxnSpPr>
        <p:spPr>
          <a:xfrm>
            <a:off x="4787401" y="2541925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1" name="Google Shape;171;p18"/>
          <p:cNvCxnSpPr/>
          <p:nvPr/>
        </p:nvCxnSpPr>
        <p:spPr>
          <a:xfrm>
            <a:off x="4787401" y="3789668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2" name="Google Shape;172;p18"/>
          <p:cNvCxnSpPr/>
          <p:nvPr/>
        </p:nvCxnSpPr>
        <p:spPr>
          <a:xfrm>
            <a:off x="4787387" y="1954430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3" name="Google Shape;173;p18"/>
          <p:cNvCxnSpPr/>
          <p:nvPr/>
        </p:nvCxnSpPr>
        <p:spPr>
          <a:xfrm>
            <a:off x="229798" y="1954430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74" name="Google Shape;174;p18"/>
          <p:cNvSpPr txBox="1"/>
          <p:nvPr>
            <p:ph idx="1" type="subTitle"/>
          </p:nvPr>
        </p:nvSpPr>
        <p:spPr>
          <a:xfrm>
            <a:off x="228600" y="1384300"/>
            <a:ext cx="3060600" cy="55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175" name="Google Shape;175;p18"/>
          <p:cNvSpPr txBox="1"/>
          <p:nvPr>
            <p:ph idx="3" type="subTitle"/>
          </p:nvPr>
        </p:nvSpPr>
        <p:spPr>
          <a:xfrm>
            <a:off x="4787400" y="1384300"/>
            <a:ext cx="3060600" cy="55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176" name="Google Shape;176;p18"/>
          <p:cNvSpPr txBox="1"/>
          <p:nvPr>
            <p:ph idx="4" type="subTitle"/>
          </p:nvPr>
        </p:nvSpPr>
        <p:spPr>
          <a:xfrm>
            <a:off x="228600" y="1971750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77" name="Google Shape;177;p18"/>
          <p:cNvSpPr txBox="1"/>
          <p:nvPr>
            <p:ph idx="5" type="subTitle"/>
          </p:nvPr>
        </p:nvSpPr>
        <p:spPr>
          <a:xfrm>
            <a:off x="236041" y="2565375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78" name="Google Shape;178;p18"/>
          <p:cNvSpPr txBox="1"/>
          <p:nvPr>
            <p:ph idx="6" type="title"/>
          </p:nvPr>
        </p:nvSpPr>
        <p:spPr>
          <a:xfrm>
            <a:off x="2438400" y="1981200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79" name="Google Shape;179;p18"/>
          <p:cNvSpPr txBox="1"/>
          <p:nvPr>
            <p:ph idx="7" type="title"/>
          </p:nvPr>
        </p:nvSpPr>
        <p:spPr>
          <a:xfrm>
            <a:off x="2438400" y="2565375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0" name="Google Shape;180;p18"/>
          <p:cNvSpPr txBox="1"/>
          <p:nvPr>
            <p:ph idx="8" type="subTitle"/>
          </p:nvPr>
        </p:nvSpPr>
        <p:spPr>
          <a:xfrm>
            <a:off x="243403" y="3159125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81" name="Google Shape;181;p18"/>
          <p:cNvSpPr txBox="1"/>
          <p:nvPr>
            <p:ph idx="9" type="title"/>
          </p:nvPr>
        </p:nvSpPr>
        <p:spPr>
          <a:xfrm>
            <a:off x="2445532" y="3159125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2" name="Google Shape;182;p18"/>
          <p:cNvSpPr txBox="1"/>
          <p:nvPr>
            <p:ph idx="13" type="subTitle"/>
          </p:nvPr>
        </p:nvSpPr>
        <p:spPr>
          <a:xfrm>
            <a:off x="4781550" y="1958400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3" name="Google Shape;183;p18"/>
          <p:cNvSpPr txBox="1"/>
          <p:nvPr>
            <p:ph idx="14" type="title"/>
          </p:nvPr>
        </p:nvSpPr>
        <p:spPr>
          <a:xfrm>
            <a:off x="6991350" y="1967838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4" name="Google Shape;184;p18"/>
          <p:cNvSpPr txBox="1"/>
          <p:nvPr>
            <p:ph idx="15" type="subTitle"/>
          </p:nvPr>
        </p:nvSpPr>
        <p:spPr>
          <a:xfrm>
            <a:off x="4781550" y="2552763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5" name="Google Shape;185;p18"/>
          <p:cNvSpPr txBox="1"/>
          <p:nvPr>
            <p:ph idx="16" type="title"/>
          </p:nvPr>
        </p:nvSpPr>
        <p:spPr>
          <a:xfrm>
            <a:off x="6991350" y="2562200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6" name="Google Shape;186;p18"/>
          <p:cNvSpPr txBox="1"/>
          <p:nvPr>
            <p:ph idx="17" type="subTitle"/>
          </p:nvPr>
        </p:nvSpPr>
        <p:spPr>
          <a:xfrm>
            <a:off x="4781550" y="3188950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7" name="Google Shape;187;p18"/>
          <p:cNvSpPr txBox="1"/>
          <p:nvPr>
            <p:ph idx="18" type="title"/>
          </p:nvPr>
        </p:nvSpPr>
        <p:spPr>
          <a:xfrm>
            <a:off x="6991350" y="3198388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8" name="Google Shape;188;p18"/>
          <p:cNvSpPr txBox="1"/>
          <p:nvPr>
            <p:ph idx="19" type="subTitle"/>
          </p:nvPr>
        </p:nvSpPr>
        <p:spPr>
          <a:xfrm>
            <a:off x="4781550" y="3802375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9" name="Google Shape;189;p18"/>
          <p:cNvSpPr txBox="1"/>
          <p:nvPr>
            <p:ph idx="20" type="title"/>
          </p:nvPr>
        </p:nvSpPr>
        <p:spPr>
          <a:xfrm>
            <a:off x="6991350" y="3811813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90" name="Google Shape;190;p18"/>
          <p:cNvSpPr txBox="1"/>
          <p:nvPr>
            <p:ph idx="21" type="subTitle"/>
          </p:nvPr>
        </p:nvSpPr>
        <p:spPr>
          <a:xfrm>
            <a:off x="4781550" y="4405575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91" name="Google Shape;191;p18"/>
          <p:cNvSpPr txBox="1"/>
          <p:nvPr>
            <p:ph idx="22" type="title"/>
          </p:nvPr>
        </p:nvSpPr>
        <p:spPr>
          <a:xfrm>
            <a:off x="6991350" y="4415013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92" name="Google Shape;192;p1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inancials" type="blank">
  <p:cSld name="BLANK"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4" name="Google Shape;194;p19"/>
          <p:cNvCxnSpPr/>
          <p:nvPr/>
        </p:nvCxnSpPr>
        <p:spPr>
          <a:xfrm>
            <a:off x="230900" y="1913425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5" name="Google Shape;195;p19"/>
          <p:cNvCxnSpPr/>
          <p:nvPr/>
        </p:nvCxnSpPr>
        <p:spPr>
          <a:xfrm>
            <a:off x="230900" y="2646088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6" name="Google Shape;196;p19"/>
          <p:cNvCxnSpPr/>
          <p:nvPr/>
        </p:nvCxnSpPr>
        <p:spPr>
          <a:xfrm>
            <a:off x="230900" y="3378750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7" name="Google Shape;197;p19"/>
          <p:cNvCxnSpPr/>
          <p:nvPr/>
        </p:nvCxnSpPr>
        <p:spPr>
          <a:xfrm>
            <a:off x="230900" y="4111413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8" name="Google Shape;198;p19"/>
          <p:cNvCxnSpPr/>
          <p:nvPr/>
        </p:nvCxnSpPr>
        <p:spPr>
          <a:xfrm>
            <a:off x="230900" y="4844075"/>
            <a:ext cx="86847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99" name="Google Shape;199;p19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200" name="Google Shape;200;p19"/>
          <p:cNvSpPr txBox="1"/>
          <p:nvPr>
            <p:ph idx="2" type="title"/>
          </p:nvPr>
        </p:nvSpPr>
        <p:spPr>
          <a:xfrm>
            <a:off x="4514725" y="457200"/>
            <a:ext cx="44007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201" name="Google Shape;201;p19"/>
          <p:cNvSpPr txBox="1"/>
          <p:nvPr>
            <p:ph idx="1" type="subTitle"/>
          </p:nvPr>
        </p:nvSpPr>
        <p:spPr>
          <a:xfrm>
            <a:off x="230900" y="411152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2" name="Google Shape;202;p19"/>
          <p:cNvSpPr txBox="1"/>
          <p:nvPr>
            <p:ph idx="3" type="subTitle"/>
          </p:nvPr>
        </p:nvSpPr>
        <p:spPr>
          <a:xfrm>
            <a:off x="2532658" y="41115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3" name="Google Shape;203;p19"/>
          <p:cNvSpPr txBox="1"/>
          <p:nvPr>
            <p:ph idx="4" type="subTitle"/>
          </p:nvPr>
        </p:nvSpPr>
        <p:spPr>
          <a:xfrm>
            <a:off x="7138846" y="411150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4" name="Google Shape;204;p19"/>
          <p:cNvSpPr txBox="1"/>
          <p:nvPr>
            <p:ph idx="5" type="subTitle"/>
          </p:nvPr>
        </p:nvSpPr>
        <p:spPr>
          <a:xfrm>
            <a:off x="4834417" y="41115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5" name="Google Shape;205;p19"/>
          <p:cNvSpPr txBox="1"/>
          <p:nvPr>
            <p:ph idx="6" type="subTitle"/>
          </p:nvPr>
        </p:nvSpPr>
        <p:spPr>
          <a:xfrm>
            <a:off x="228225" y="337877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6" name="Google Shape;206;p19"/>
          <p:cNvSpPr txBox="1"/>
          <p:nvPr>
            <p:ph idx="7" type="subTitle"/>
          </p:nvPr>
        </p:nvSpPr>
        <p:spPr>
          <a:xfrm>
            <a:off x="2529983" y="337875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7" name="Google Shape;207;p19"/>
          <p:cNvSpPr txBox="1"/>
          <p:nvPr>
            <p:ph idx="8" type="subTitle"/>
          </p:nvPr>
        </p:nvSpPr>
        <p:spPr>
          <a:xfrm>
            <a:off x="7136175" y="337875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8" name="Google Shape;208;p19"/>
          <p:cNvSpPr txBox="1"/>
          <p:nvPr>
            <p:ph idx="9" type="subTitle"/>
          </p:nvPr>
        </p:nvSpPr>
        <p:spPr>
          <a:xfrm>
            <a:off x="4831742" y="337875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9" name="Google Shape;209;p19"/>
          <p:cNvSpPr txBox="1"/>
          <p:nvPr>
            <p:ph idx="13" type="subTitle"/>
          </p:nvPr>
        </p:nvSpPr>
        <p:spPr>
          <a:xfrm>
            <a:off x="228225" y="264612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0" name="Google Shape;210;p19"/>
          <p:cNvSpPr txBox="1"/>
          <p:nvPr>
            <p:ph idx="14" type="subTitle"/>
          </p:nvPr>
        </p:nvSpPr>
        <p:spPr>
          <a:xfrm>
            <a:off x="2529983" y="26461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1" name="Google Shape;211;p19"/>
          <p:cNvSpPr txBox="1"/>
          <p:nvPr>
            <p:ph idx="15" type="subTitle"/>
          </p:nvPr>
        </p:nvSpPr>
        <p:spPr>
          <a:xfrm>
            <a:off x="7136175" y="264610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2" name="Google Shape;212;p19"/>
          <p:cNvSpPr txBox="1"/>
          <p:nvPr>
            <p:ph idx="16" type="subTitle"/>
          </p:nvPr>
        </p:nvSpPr>
        <p:spPr>
          <a:xfrm>
            <a:off x="4831742" y="26461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3" name="Google Shape;213;p19"/>
          <p:cNvSpPr txBox="1"/>
          <p:nvPr>
            <p:ph idx="17" type="subTitle"/>
          </p:nvPr>
        </p:nvSpPr>
        <p:spPr>
          <a:xfrm>
            <a:off x="228225" y="1913448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4" name="Google Shape;214;p19"/>
          <p:cNvSpPr txBox="1"/>
          <p:nvPr>
            <p:ph idx="18" type="subTitle"/>
          </p:nvPr>
        </p:nvSpPr>
        <p:spPr>
          <a:xfrm>
            <a:off x="2529983" y="1913425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5" name="Google Shape;215;p19"/>
          <p:cNvSpPr txBox="1"/>
          <p:nvPr>
            <p:ph idx="19" type="subTitle"/>
          </p:nvPr>
        </p:nvSpPr>
        <p:spPr>
          <a:xfrm>
            <a:off x="7136175" y="1913425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6" name="Google Shape;216;p19"/>
          <p:cNvSpPr txBox="1"/>
          <p:nvPr>
            <p:ph idx="20" type="subTitle"/>
          </p:nvPr>
        </p:nvSpPr>
        <p:spPr>
          <a:xfrm>
            <a:off x="4831742" y="1913425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7" name="Google Shape;217;p1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s &amp; Answers">
  <p:cSld name="CUSTOM_5">
    <p:bg>
      <p:bgPr>
        <a:solidFill>
          <a:schemeClr val="lt1"/>
        </a:solidFill>
      </p:bgPr>
    </p:bg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9" name="Google Shape;219;p20"/>
          <p:cNvCxnSpPr/>
          <p:nvPr/>
        </p:nvCxnSpPr>
        <p:spPr>
          <a:xfrm>
            <a:off x="230900" y="244657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0" name="Google Shape;220;p20"/>
          <p:cNvCxnSpPr/>
          <p:nvPr/>
        </p:nvCxnSpPr>
        <p:spPr>
          <a:xfrm>
            <a:off x="230900" y="323422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1" name="Google Shape;221;p20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2" name="Google Shape;222;p20"/>
          <p:cNvCxnSpPr/>
          <p:nvPr/>
        </p:nvCxnSpPr>
        <p:spPr>
          <a:xfrm>
            <a:off x="230900" y="4021850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3" name="Google Shape;223;p20"/>
          <p:cNvCxnSpPr/>
          <p:nvPr/>
        </p:nvCxnSpPr>
        <p:spPr>
          <a:xfrm>
            <a:off x="4637300" y="244657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4" name="Google Shape;224;p20"/>
          <p:cNvCxnSpPr/>
          <p:nvPr/>
        </p:nvCxnSpPr>
        <p:spPr>
          <a:xfrm>
            <a:off x="4637300" y="323422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5" name="Google Shape;225;p20"/>
          <p:cNvCxnSpPr/>
          <p:nvPr/>
        </p:nvCxnSpPr>
        <p:spPr>
          <a:xfrm>
            <a:off x="4637300" y="4021850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26" name="Google Shape;226;p20"/>
          <p:cNvSpPr txBox="1"/>
          <p:nvPr>
            <p:ph type="title"/>
          </p:nvPr>
        </p:nvSpPr>
        <p:spPr>
          <a:xfrm>
            <a:off x="230900" y="457200"/>
            <a:ext cx="4280700" cy="167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27" name="Google Shape;227;p20"/>
          <p:cNvSpPr txBox="1"/>
          <p:nvPr>
            <p:ph idx="1" type="subTitle"/>
          </p:nvPr>
        </p:nvSpPr>
        <p:spPr>
          <a:xfrm>
            <a:off x="239450" y="2568800"/>
            <a:ext cx="4283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28" name="Google Shape;228;p20"/>
          <p:cNvSpPr txBox="1"/>
          <p:nvPr>
            <p:ph idx="2" type="subTitle"/>
          </p:nvPr>
        </p:nvSpPr>
        <p:spPr>
          <a:xfrm>
            <a:off x="239450" y="2825198"/>
            <a:ext cx="4283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29" name="Google Shape;229;p20"/>
          <p:cNvSpPr txBox="1"/>
          <p:nvPr>
            <p:ph idx="3" type="subTitle"/>
          </p:nvPr>
        </p:nvSpPr>
        <p:spPr>
          <a:xfrm>
            <a:off x="228600" y="3356450"/>
            <a:ext cx="42945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0" name="Google Shape;230;p20"/>
          <p:cNvSpPr txBox="1"/>
          <p:nvPr>
            <p:ph idx="4" type="subTitle"/>
          </p:nvPr>
        </p:nvSpPr>
        <p:spPr>
          <a:xfrm>
            <a:off x="228600" y="3612828"/>
            <a:ext cx="42945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1" name="Google Shape;231;p20"/>
          <p:cNvSpPr txBox="1"/>
          <p:nvPr>
            <p:ph idx="5" type="subTitle"/>
          </p:nvPr>
        </p:nvSpPr>
        <p:spPr>
          <a:xfrm>
            <a:off x="228600" y="4199325"/>
            <a:ext cx="4283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2" name="Google Shape;232;p20"/>
          <p:cNvSpPr txBox="1"/>
          <p:nvPr>
            <p:ph idx="6" type="subTitle"/>
          </p:nvPr>
        </p:nvSpPr>
        <p:spPr>
          <a:xfrm>
            <a:off x="228600" y="4455723"/>
            <a:ext cx="4283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3" name="Google Shape;233;p20"/>
          <p:cNvSpPr txBox="1"/>
          <p:nvPr>
            <p:ph idx="7" type="subTitle"/>
          </p:nvPr>
        </p:nvSpPr>
        <p:spPr>
          <a:xfrm>
            <a:off x="4637606" y="2568800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4" name="Google Shape;234;p20"/>
          <p:cNvSpPr txBox="1"/>
          <p:nvPr>
            <p:ph idx="8" type="subTitle"/>
          </p:nvPr>
        </p:nvSpPr>
        <p:spPr>
          <a:xfrm>
            <a:off x="4637606" y="2825193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5" name="Google Shape;235;p20"/>
          <p:cNvSpPr txBox="1"/>
          <p:nvPr>
            <p:ph idx="9" type="subTitle"/>
          </p:nvPr>
        </p:nvSpPr>
        <p:spPr>
          <a:xfrm>
            <a:off x="4634650" y="3356440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6" name="Google Shape;236;p20"/>
          <p:cNvSpPr txBox="1"/>
          <p:nvPr>
            <p:ph idx="13" type="subTitle"/>
          </p:nvPr>
        </p:nvSpPr>
        <p:spPr>
          <a:xfrm>
            <a:off x="4634650" y="3612833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7" name="Google Shape;237;p20"/>
          <p:cNvSpPr txBox="1"/>
          <p:nvPr>
            <p:ph idx="14" type="subTitle"/>
          </p:nvPr>
        </p:nvSpPr>
        <p:spPr>
          <a:xfrm>
            <a:off x="4634650" y="4199331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8" name="Google Shape;238;p20"/>
          <p:cNvSpPr txBox="1"/>
          <p:nvPr>
            <p:ph idx="15" type="subTitle"/>
          </p:nvPr>
        </p:nvSpPr>
        <p:spPr>
          <a:xfrm>
            <a:off x="4634650" y="4455724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9" name="Google Shape;239;p2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40" name="Google Shape;240;p20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241" name="Google Shape;241;p20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242" name="Google Shape;242;p20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243" name="Google Shape;243;p20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244" name="Google Shape;244;p20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245" name="Google Shape;245;p20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accent1"/>
                </a:solidFill>
              </a:endParaRPr>
            </a:p>
          </p:txBody>
        </p:sp>
        <p:cxnSp>
          <p:nvCxnSpPr>
            <p:cNvPr id="246" name="Google Shape;246;p20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247" name="Google Shape;247;p20"/>
          <p:cNvSpPr txBox="1"/>
          <p:nvPr>
            <p:ph idx="16" type="subTitle"/>
          </p:nvPr>
        </p:nvSpPr>
        <p:spPr>
          <a:xfrm>
            <a:off x="227875" y="223475"/>
            <a:ext cx="8832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48" name="Google Shape;248;p20"/>
          <p:cNvSpPr txBox="1"/>
          <p:nvPr>
            <p:ph idx="17" type="sldNum"/>
          </p:nvPr>
        </p:nvSpPr>
        <p:spPr>
          <a:xfrm>
            <a:off x="1105700" y="223000"/>
            <a:ext cx="336600" cy="17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s &amp; Answers">
  <p:cSld name="CUSTOM_18">
    <p:bg>
      <p:bgPr>
        <a:solidFill>
          <a:schemeClr val="lt1"/>
        </a:solidFill>
      </p:bgPr>
    </p:bg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0" name="Google Shape;250;p21"/>
          <p:cNvCxnSpPr/>
          <p:nvPr/>
        </p:nvCxnSpPr>
        <p:spPr>
          <a:xfrm>
            <a:off x="230900" y="3460000"/>
            <a:ext cx="86904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51" name="Google Shape;251;p21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52" name="Google Shape;252;p21"/>
          <p:cNvSpPr txBox="1"/>
          <p:nvPr>
            <p:ph type="title"/>
          </p:nvPr>
        </p:nvSpPr>
        <p:spPr>
          <a:xfrm>
            <a:off x="230900" y="457200"/>
            <a:ext cx="4280700" cy="167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53" name="Google Shape;253;p21"/>
          <p:cNvSpPr txBox="1"/>
          <p:nvPr>
            <p:ph idx="1" type="subTitle"/>
          </p:nvPr>
        </p:nvSpPr>
        <p:spPr>
          <a:xfrm>
            <a:off x="1062075" y="2551350"/>
            <a:ext cx="7853100" cy="748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54" name="Google Shape;254;p21"/>
          <p:cNvSpPr txBox="1"/>
          <p:nvPr>
            <p:ph idx="2" type="subTitle"/>
          </p:nvPr>
        </p:nvSpPr>
        <p:spPr>
          <a:xfrm>
            <a:off x="1062075" y="3891925"/>
            <a:ext cx="7853100" cy="8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55" name="Google Shape;255;p2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Summaries">
  <p:cSld name="CUSTOM">
    <p:bg>
      <p:bgPr>
        <a:solidFill>
          <a:schemeClr val="lt1"/>
        </a:solidFill>
      </p:bgPr>
    </p:bg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7" name="Google Shape;257;p22"/>
          <p:cNvGraphicFramePr/>
          <p:nvPr/>
        </p:nvGraphicFramePr>
        <p:xfrm>
          <a:off x="226300" y="3067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58" name="Google Shape;258;p22"/>
          <p:cNvGraphicFramePr/>
          <p:nvPr/>
        </p:nvGraphicFramePr>
        <p:xfrm>
          <a:off x="226300" y="37441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59" name="Google Shape;259;p22"/>
          <p:cNvGraphicFramePr/>
          <p:nvPr/>
        </p:nvGraphicFramePr>
        <p:xfrm>
          <a:off x="226300" y="44204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60" name="Google Shape;260;p22"/>
          <p:cNvGraphicFramePr/>
          <p:nvPr/>
        </p:nvGraphicFramePr>
        <p:xfrm>
          <a:off x="226313" y="23916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61" name="Google Shape;261;p22"/>
          <p:cNvGraphicFramePr/>
          <p:nvPr/>
        </p:nvGraphicFramePr>
        <p:xfrm>
          <a:off x="226288" y="1715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62" name="Google Shape;262;p22"/>
          <p:cNvSpPr txBox="1"/>
          <p:nvPr>
            <p:ph idx="1" type="subTitle"/>
          </p:nvPr>
        </p:nvSpPr>
        <p:spPr>
          <a:xfrm>
            <a:off x="228600" y="171535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3" name="Google Shape;263;p22"/>
          <p:cNvSpPr txBox="1"/>
          <p:nvPr>
            <p:ph type="title"/>
          </p:nvPr>
        </p:nvSpPr>
        <p:spPr>
          <a:xfrm>
            <a:off x="3921508" y="171535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4" name="Google Shape;264;p22"/>
          <p:cNvSpPr txBox="1"/>
          <p:nvPr>
            <p:ph idx="2" type="subTitle"/>
          </p:nvPr>
        </p:nvSpPr>
        <p:spPr>
          <a:xfrm>
            <a:off x="227388" y="2391625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5" name="Google Shape;265;p22"/>
          <p:cNvSpPr txBox="1"/>
          <p:nvPr>
            <p:ph idx="3" type="title"/>
          </p:nvPr>
        </p:nvSpPr>
        <p:spPr>
          <a:xfrm>
            <a:off x="3920125" y="2391625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6" name="Google Shape;266;p22"/>
          <p:cNvSpPr txBox="1"/>
          <p:nvPr>
            <p:ph idx="4" type="subTitle"/>
          </p:nvPr>
        </p:nvSpPr>
        <p:spPr>
          <a:xfrm>
            <a:off x="227388" y="306790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7" name="Google Shape;267;p22"/>
          <p:cNvSpPr txBox="1"/>
          <p:nvPr>
            <p:ph idx="5" type="title"/>
          </p:nvPr>
        </p:nvSpPr>
        <p:spPr>
          <a:xfrm>
            <a:off x="3920125" y="306790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8" name="Google Shape;268;p22"/>
          <p:cNvSpPr txBox="1"/>
          <p:nvPr>
            <p:ph idx="6" type="subTitle"/>
          </p:nvPr>
        </p:nvSpPr>
        <p:spPr>
          <a:xfrm>
            <a:off x="227388" y="3744225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9" name="Google Shape;269;p22"/>
          <p:cNvSpPr txBox="1"/>
          <p:nvPr>
            <p:ph idx="7" type="title"/>
          </p:nvPr>
        </p:nvSpPr>
        <p:spPr>
          <a:xfrm>
            <a:off x="3920125" y="3744225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70" name="Google Shape;270;p22"/>
          <p:cNvSpPr txBox="1"/>
          <p:nvPr>
            <p:ph idx="8" type="subTitle"/>
          </p:nvPr>
        </p:nvSpPr>
        <p:spPr>
          <a:xfrm>
            <a:off x="227413" y="442045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71" name="Google Shape;271;p22"/>
          <p:cNvSpPr txBox="1"/>
          <p:nvPr>
            <p:ph idx="9" type="title"/>
          </p:nvPr>
        </p:nvSpPr>
        <p:spPr>
          <a:xfrm>
            <a:off x="3920154" y="442045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72" name="Google Shape;272;p22"/>
          <p:cNvSpPr txBox="1"/>
          <p:nvPr>
            <p:ph idx="13"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73" name="Google Shape;273;p2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campaign">
  <p:cSld name="CUSTOM_1">
    <p:bg>
      <p:bgPr>
        <a:solidFill>
          <a:schemeClr val="dk1"/>
        </a:solidFill>
      </p:bgPr>
    </p:bg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3"/>
          <p:cNvSpPr txBox="1"/>
          <p:nvPr>
            <p:ph type="title"/>
          </p:nvPr>
        </p:nvSpPr>
        <p:spPr>
          <a:xfrm>
            <a:off x="230900" y="457200"/>
            <a:ext cx="57129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76" name="Google Shape;276;p23"/>
          <p:cNvSpPr/>
          <p:nvPr/>
        </p:nvSpPr>
        <p:spPr>
          <a:xfrm>
            <a:off x="230900" y="2574574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7" name="Google Shape;277;p23"/>
          <p:cNvSpPr/>
          <p:nvPr/>
        </p:nvSpPr>
        <p:spPr>
          <a:xfrm>
            <a:off x="229800" y="3174585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8" name="Google Shape;278;p23"/>
          <p:cNvSpPr/>
          <p:nvPr/>
        </p:nvSpPr>
        <p:spPr>
          <a:xfrm>
            <a:off x="229800" y="3774596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9" name="Google Shape;279;p23"/>
          <p:cNvSpPr/>
          <p:nvPr/>
        </p:nvSpPr>
        <p:spPr>
          <a:xfrm>
            <a:off x="229800" y="4374607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80" name="Google Shape;280;p23"/>
          <p:cNvSpPr txBox="1"/>
          <p:nvPr>
            <p:ph idx="1" type="subTitle"/>
          </p:nvPr>
        </p:nvSpPr>
        <p:spPr>
          <a:xfrm>
            <a:off x="228600" y="2574574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1" name="Google Shape;281;p23"/>
          <p:cNvSpPr txBox="1"/>
          <p:nvPr>
            <p:ph idx="2" type="subTitle"/>
          </p:nvPr>
        </p:nvSpPr>
        <p:spPr>
          <a:xfrm>
            <a:off x="228600" y="3174588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2" name="Google Shape;282;p23"/>
          <p:cNvSpPr txBox="1"/>
          <p:nvPr>
            <p:ph idx="3" type="subTitle"/>
          </p:nvPr>
        </p:nvSpPr>
        <p:spPr>
          <a:xfrm>
            <a:off x="228600" y="3774593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3" name="Google Shape;283;p23"/>
          <p:cNvSpPr txBox="1"/>
          <p:nvPr>
            <p:ph idx="4" type="subTitle"/>
          </p:nvPr>
        </p:nvSpPr>
        <p:spPr>
          <a:xfrm>
            <a:off x="228600" y="4374598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4" name="Google Shape;284;p23"/>
          <p:cNvSpPr txBox="1"/>
          <p:nvPr>
            <p:ph idx="5" type="body"/>
          </p:nvPr>
        </p:nvSpPr>
        <p:spPr>
          <a:xfrm>
            <a:off x="4514725" y="2574680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5" name="Google Shape;285;p23"/>
          <p:cNvSpPr txBox="1"/>
          <p:nvPr>
            <p:ph idx="6" type="body"/>
          </p:nvPr>
        </p:nvSpPr>
        <p:spPr>
          <a:xfrm>
            <a:off x="4514725" y="317464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6" name="Google Shape;286;p23"/>
          <p:cNvSpPr txBox="1"/>
          <p:nvPr>
            <p:ph idx="7" type="body"/>
          </p:nvPr>
        </p:nvSpPr>
        <p:spPr>
          <a:xfrm>
            <a:off x="4514725" y="377463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7" name="Google Shape;287;p23"/>
          <p:cNvSpPr txBox="1"/>
          <p:nvPr>
            <p:ph idx="8" type="body"/>
          </p:nvPr>
        </p:nvSpPr>
        <p:spPr>
          <a:xfrm>
            <a:off x="4514725" y="4374625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8" name="Google Shape;288;p23"/>
          <p:cNvSpPr/>
          <p:nvPr/>
        </p:nvSpPr>
        <p:spPr>
          <a:xfrm>
            <a:off x="232050" y="1374499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89" name="Google Shape;289;p23"/>
          <p:cNvSpPr/>
          <p:nvPr/>
        </p:nvSpPr>
        <p:spPr>
          <a:xfrm>
            <a:off x="230950" y="1974510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90" name="Google Shape;290;p23"/>
          <p:cNvSpPr txBox="1"/>
          <p:nvPr>
            <p:ph idx="9" type="subTitle"/>
          </p:nvPr>
        </p:nvSpPr>
        <p:spPr>
          <a:xfrm>
            <a:off x="229750" y="1374499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91" name="Google Shape;291;p23"/>
          <p:cNvSpPr txBox="1"/>
          <p:nvPr>
            <p:ph idx="13" type="subTitle"/>
          </p:nvPr>
        </p:nvSpPr>
        <p:spPr>
          <a:xfrm>
            <a:off x="229750" y="1974513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92" name="Google Shape;292;p23"/>
          <p:cNvSpPr txBox="1"/>
          <p:nvPr>
            <p:ph idx="14" type="body"/>
          </p:nvPr>
        </p:nvSpPr>
        <p:spPr>
          <a:xfrm>
            <a:off x="4515742" y="1374600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93" name="Google Shape;293;p23"/>
          <p:cNvSpPr txBox="1"/>
          <p:nvPr>
            <p:ph idx="15" type="body"/>
          </p:nvPr>
        </p:nvSpPr>
        <p:spPr>
          <a:xfrm>
            <a:off x="4515742" y="197456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94" name="Google Shape;294;p2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r Charts">
  <p:cSld name="CUSTOM_14">
    <p:bg>
      <p:bgPr>
        <a:solidFill>
          <a:schemeClr val="dk1"/>
        </a:solidFill>
      </p:bgPr>
    </p:bg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4"/>
          <p:cNvSpPr txBox="1"/>
          <p:nvPr>
            <p:ph type="title"/>
          </p:nvPr>
        </p:nvSpPr>
        <p:spPr>
          <a:xfrm>
            <a:off x="230900" y="457200"/>
            <a:ext cx="57129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7" name="Google Shape;297;p2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98" name="Google Shape;298;p24"/>
          <p:cNvGrpSpPr/>
          <p:nvPr/>
        </p:nvGrpSpPr>
        <p:grpSpPr>
          <a:xfrm>
            <a:off x="228600" y="223475"/>
            <a:ext cx="1214500" cy="170400"/>
            <a:chOff x="304025" y="203375"/>
            <a:chExt cx="1214500" cy="170400"/>
          </a:xfrm>
        </p:grpSpPr>
        <p:sp>
          <p:nvSpPr>
            <p:cNvPr id="299" name="Google Shape;299;p24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300" name="Google Shape;300;p24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301" name="Google Shape;301;p24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302" name="Google Shape;302;p24"/>
          <p:cNvSpPr/>
          <p:nvPr/>
        </p:nvSpPr>
        <p:spPr>
          <a:xfrm>
            <a:off x="228600" y="223750"/>
            <a:ext cx="1214400" cy="169500"/>
          </a:xfrm>
          <a:prstGeom prst="roundRect">
            <a:avLst>
              <a:gd fmla="val 50000" name="adj"/>
            </a:avLst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1"/>
              </a:solidFill>
            </a:endParaRPr>
          </a:p>
        </p:txBody>
      </p:sp>
      <p:cxnSp>
        <p:nvCxnSpPr>
          <p:cNvPr id="303" name="Google Shape;303;p24"/>
          <p:cNvCxnSpPr/>
          <p:nvPr/>
        </p:nvCxnSpPr>
        <p:spPr>
          <a:xfrm>
            <a:off x="1105800" y="223475"/>
            <a:ext cx="600" cy="1704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04" name="Google Shape;304;p24"/>
          <p:cNvSpPr txBox="1"/>
          <p:nvPr>
            <p:ph idx="1" type="subTitle"/>
          </p:nvPr>
        </p:nvSpPr>
        <p:spPr>
          <a:xfrm>
            <a:off x="228600" y="223475"/>
            <a:ext cx="8772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05" name="Google Shape;305;p24"/>
          <p:cNvSpPr txBox="1"/>
          <p:nvPr>
            <p:ph idx="2" type="sldNum"/>
          </p:nvPr>
        </p:nvSpPr>
        <p:spPr>
          <a:xfrm>
            <a:off x="1105700" y="223000"/>
            <a:ext cx="336600" cy="17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Updates">
  <p:cSld name="CUSTOM_2">
    <p:bg>
      <p:bgPr>
        <a:solidFill>
          <a:schemeClr val="lt1"/>
        </a:solidFill>
      </p:bgPr>
    </p:bg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5"/>
          <p:cNvSpPr/>
          <p:nvPr/>
        </p:nvSpPr>
        <p:spPr>
          <a:xfrm>
            <a:off x="228601" y="2289551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25"/>
          <p:cNvSpPr/>
          <p:nvPr/>
        </p:nvSpPr>
        <p:spPr>
          <a:xfrm>
            <a:off x="228601" y="3368687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9" name="Google Shape;309;p25"/>
          <p:cNvSpPr/>
          <p:nvPr/>
        </p:nvSpPr>
        <p:spPr>
          <a:xfrm>
            <a:off x="228601" y="4447824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25"/>
          <p:cNvSpPr txBox="1"/>
          <p:nvPr>
            <p:ph idx="1" type="subTitle"/>
          </p:nvPr>
        </p:nvSpPr>
        <p:spPr>
          <a:xfrm>
            <a:off x="473450" y="22894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1" name="Google Shape;311;p25"/>
          <p:cNvSpPr txBox="1"/>
          <p:nvPr>
            <p:ph idx="2" type="body"/>
          </p:nvPr>
        </p:nvSpPr>
        <p:spPr>
          <a:xfrm>
            <a:off x="473450" y="25236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2" name="Google Shape;312;p25"/>
          <p:cNvSpPr txBox="1"/>
          <p:nvPr>
            <p:ph idx="3" type="subTitle"/>
          </p:nvPr>
        </p:nvSpPr>
        <p:spPr>
          <a:xfrm>
            <a:off x="473450" y="33686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3" name="Google Shape;313;p25"/>
          <p:cNvSpPr txBox="1"/>
          <p:nvPr>
            <p:ph idx="4" type="body"/>
          </p:nvPr>
        </p:nvSpPr>
        <p:spPr>
          <a:xfrm>
            <a:off x="473450" y="36028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4" name="Google Shape;314;p25"/>
          <p:cNvSpPr txBox="1"/>
          <p:nvPr>
            <p:ph idx="5" type="subTitle"/>
          </p:nvPr>
        </p:nvSpPr>
        <p:spPr>
          <a:xfrm>
            <a:off x="473450" y="44478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5" name="Google Shape;315;p25"/>
          <p:cNvSpPr txBox="1"/>
          <p:nvPr>
            <p:ph idx="6" type="body"/>
          </p:nvPr>
        </p:nvSpPr>
        <p:spPr>
          <a:xfrm>
            <a:off x="473450" y="46820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6" name="Google Shape;316;p25"/>
          <p:cNvSpPr/>
          <p:nvPr/>
        </p:nvSpPr>
        <p:spPr>
          <a:xfrm>
            <a:off x="4514726" y="2289626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25"/>
          <p:cNvSpPr/>
          <p:nvPr/>
        </p:nvSpPr>
        <p:spPr>
          <a:xfrm>
            <a:off x="4514726" y="3368762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8" name="Google Shape;318;p25"/>
          <p:cNvSpPr/>
          <p:nvPr/>
        </p:nvSpPr>
        <p:spPr>
          <a:xfrm>
            <a:off x="4514726" y="4447899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9" name="Google Shape;319;p25"/>
          <p:cNvSpPr txBox="1"/>
          <p:nvPr>
            <p:ph idx="7" type="subTitle"/>
          </p:nvPr>
        </p:nvSpPr>
        <p:spPr>
          <a:xfrm>
            <a:off x="4759575" y="22895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0" name="Google Shape;320;p25"/>
          <p:cNvSpPr txBox="1"/>
          <p:nvPr>
            <p:ph idx="8" type="body"/>
          </p:nvPr>
        </p:nvSpPr>
        <p:spPr>
          <a:xfrm>
            <a:off x="4759575" y="25237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1" name="Google Shape;321;p25"/>
          <p:cNvSpPr txBox="1"/>
          <p:nvPr>
            <p:ph idx="9" type="subTitle"/>
          </p:nvPr>
        </p:nvSpPr>
        <p:spPr>
          <a:xfrm>
            <a:off x="4759575" y="33687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2" name="Google Shape;322;p25"/>
          <p:cNvSpPr txBox="1"/>
          <p:nvPr>
            <p:ph idx="13" type="body"/>
          </p:nvPr>
        </p:nvSpPr>
        <p:spPr>
          <a:xfrm>
            <a:off x="4759575" y="36029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3" name="Google Shape;323;p25"/>
          <p:cNvSpPr txBox="1"/>
          <p:nvPr>
            <p:ph idx="14" type="subTitle"/>
          </p:nvPr>
        </p:nvSpPr>
        <p:spPr>
          <a:xfrm>
            <a:off x="4759575" y="44479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4" name="Google Shape;324;p25"/>
          <p:cNvSpPr txBox="1"/>
          <p:nvPr>
            <p:ph idx="15" type="body"/>
          </p:nvPr>
        </p:nvSpPr>
        <p:spPr>
          <a:xfrm>
            <a:off x="4759575" y="46821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5" name="Google Shape;325;p25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26" name="Google Shape;326;p2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ine Graph">
  <p:cSld name="CUSTOM_12">
    <p:bg>
      <p:bgPr>
        <a:solidFill>
          <a:schemeClr val="lt1"/>
        </a:solidFill>
      </p:bgPr>
    </p:bg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6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29" name="Google Shape;329;p2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jectives / Key Takeaways">
  <p:cSld name="CUSTOM_12_1">
    <p:bg>
      <p:bgPr>
        <a:solidFill>
          <a:schemeClr val="lt1"/>
        </a:solidFill>
      </p:bgPr>
    </p:bg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1" name="Google Shape;331;p27"/>
          <p:cNvGraphicFramePr/>
          <p:nvPr/>
        </p:nvGraphicFramePr>
        <p:xfrm>
          <a:off x="228588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32" name="Google Shape;332;p27"/>
          <p:cNvGraphicFramePr/>
          <p:nvPr/>
        </p:nvGraphicFramePr>
        <p:xfrm>
          <a:off x="3216075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33" name="Google Shape;333;p27"/>
          <p:cNvGraphicFramePr/>
          <p:nvPr/>
        </p:nvGraphicFramePr>
        <p:xfrm>
          <a:off x="6203563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334" name="Google Shape;334;p27"/>
          <p:cNvSpPr txBox="1"/>
          <p:nvPr>
            <p:ph idx="1" type="body"/>
          </p:nvPr>
        </p:nvSpPr>
        <p:spPr>
          <a:xfrm>
            <a:off x="356300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5" name="Google Shape;335;p27"/>
          <p:cNvSpPr txBox="1"/>
          <p:nvPr>
            <p:ph idx="2" type="body"/>
          </p:nvPr>
        </p:nvSpPr>
        <p:spPr>
          <a:xfrm>
            <a:off x="3343788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6" name="Google Shape;336;p27"/>
          <p:cNvSpPr txBox="1"/>
          <p:nvPr>
            <p:ph idx="3" type="body"/>
          </p:nvPr>
        </p:nvSpPr>
        <p:spPr>
          <a:xfrm>
            <a:off x="6331275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7" name="Google Shape;337;p27"/>
          <p:cNvSpPr txBox="1"/>
          <p:nvPr>
            <p:ph type="title"/>
          </p:nvPr>
        </p:nvSpPr>
        <p:spPr>
          <a:xfrm>
            <a:off x="3333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38" name="Google Shape;338;p27"/>
          <p:cNvSpPr txBox="1"/>
          <p:nvPr>
            <p:ph idx="4" type="title"/>
          </p:nvPr>
        </p:nvSpPr>
        <p:spPr>
          <a:xfrm>
            <a:off x="33208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39" name="Google Shape;339;p27"/>
          <p:cNvSpPr txBox="1"/>
          <p:nvPr>
            <p:ph idx="5" type="title"/>
          </p:nvPr>
        </p:nvSpPr>
        <p:spPr>
          <a:xfrm>
            <a:off x="6308325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40" name="Google Shape;340;p27"/>
          <p:cNvSpPr txBox="1"/>
          <p:nvPr>
            <p:ph idx="6"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1" name="Google Shape;341;p27"/>
          <p:cNvSpPr txBox="1"/>
          <p:nvPr>
            <p:ph idx="7" type="title"/>
          </p:nvPr>
        </p:nvSpPr>
        <p:spPr>
          <a:xfrm>
            <a:off x="316303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2" name="Google Shape;342;p27"/>
          <p:cNvSpPr txBox="1"/>
          <p:nvPr>
            <p:ph idx="8" type="title"/>
          </p:nvPr>
        </p:nvSpPr>
        <p:spPr>
          <a:xfrm>
            <a:off x="3320853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3" name="Google Shape;343;p27"/>
          <p:cNvSpPr txBox="1"/>
          <p:nvPr>
            <p:ph idx="9" type="title"/>
          </p:nvPr>
        </p:nvSpPr>
        <p:spPr>
          <a:xfrm>
            <a:off x="6308328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4" name="Google Shape;344;p27"/>
          <p:cNvSpPr txBox="1"/>
          <p:nvPr>
            <p:ph idx="13" type="title"/>
          </p:nvPr>
        </p:nvSpPr>
        <p:spPr>
          <a:xfrm>
            <a:off x="5552275" y="457200"/>
            <a:ext cx="33687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5" name="Google Shape;345;p2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pcoming Events">
  <p:cSld name="CUSTOM_3">
    <p:bg>
      <p:bgPr>
        <a:solidFill>
          <a:schemeClr val="dk1"/>
        </a:solidFill>
      </p:bgPr>
    </p:bg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28"/>
          <p:cNvSpPr txBox="1"/>
          <p:nvPr>
            <p:ph type="title"/>
          </p:nvPr>
        </p:nvSpPr>
        <p:spPr>
          <a:xfrm>
            <a:off x="230900" y="697875"/>
            <a:ext cx="4406400" cy="80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8" name="Google Shape;348;p28"/>
          <p:cNvSpPr txBox="1"/>
          <p:nvPr>
            <p:ph idx="1" type="subTitle"/>
          </p:nvPr>
        </p:nvSpPr>
        <p:spPr>
          <a:xfrm>
            <a:off x="5943750" y="97390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9" name="Google Shape;349;p28"/>
          <p:cNvSpPr txBox="1"/>
          <p:nvPr>
            <p:ph idx="2" type="body"/>
          </p:nvPr>
        </p:nvSpPr>
        <p:spPr>
          <a:xfrm>
            <a:off x="5943750" y="120805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0" name="Google Shape;350;p28"/>
          <p:cNvSpPr txBox="1"/>
          <p:nvPr>
            <p:ph idx="3" type="subTitle"/>
          </p:nvPr>
        </p:nvSpPr>
        <p:spPr>
          <a:xfrm>
            <a:off x="5943750" y="205302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1" name="Google Shape;351;p28"/>
          <p:cNvSpPr txBox="1"/>
          <p:nvPr>
            <p:ph idx="4" type="body"/>
          </p:nvPr>
        </p:nvSpPr>
        <p:spPr>
          <a:xfrm>
            <a:off x="5943750" y="228717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2" name="Google Shape;352;p28"/>
          <p:cNvSpPr txBox="1"/>
          <p:nvPr>
            <p:ph idx="5" type="subTitle"/>
          </p:nvPr>
        </p:nvSpPr>
        <p:spPr>
          <a:xfrm>
            <a:off x="5943750" y="31321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3" name="Google Shape;353;p28"/>
          <p:cNvSpPr txBox="1"/>
          <p:nvPr>
            <p:ph idx="6" type="body"/>
          </p:nvPr>
        </p:nvSpPr>
        <p:spPr>
          <a:xfrm>
            <a:off x="5943750" y="33663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4" name="Google Shape;354;p28"/>
          <p:cNvSpPr txBox="1"/>
          <p:nvPr>
            <p:ph idx="7" type="subTitle"/>
          </p:nvPr>
        </p:nvSpPr>
        <p:spPr>
          <a:xfrm>
            <a:off x="5943750" y="42112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5" name="Google Shape;355;p28"/>
          <p:cNvSpPr txBox="1"/>
          <p:nvPr>
            <p:ph idx="8" type="body"/>
          </p:nvPr>
        </p:nvSpPr>
        <p:spPr>
          <a:xfrm>
            <a:off x="5943750" y="44454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6" name="Google Shape;356;p28"/>
          <p:cNvSpPr txBox="1"/>
          <p:nvPr>
            <p:ph idx="9" type="subTitle"/>
          </p:nvPr>
        </p:nvSpPr>
        <p:spPr>
          <a:xfrm>
            <a:off x="227975" y="2744325"/>
            <a:ext cx="3572100" cy="38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7" name="Google Shape;357;p28"/>
          <p:cNvSpPr txBox="1"/>
          <p:nvPr>
            <p:ph idx="13" type="body"/>
          </p:nvPr>
        </p:nvSpPr>
        <p:spPr>
          <a:xfrm>
            <a:off x="227875" y="3458750"/>
            <a:ext cx="4287000" cy="146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8" name="Google Shape;358;p2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ilestones">
  <p:cSld name="CUSTOM_3_1">
    <p:bg>
      <p:bgPr>
        <a:solidFill>
          <a:schemeClr val="dk1"/>
        </a:solidFill>
      </p:bgPr>
    </p:bg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9"/>
          <p:cNvSpPr txBox="1"/>
          <p:nvPr>
            <p:ph idx="1" type="subTitle"/>
          </p:nvPr>
        </p:nvSpPr>
        <p:spPr>
          <a:xfrm>
            <a:off x="85207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1" name="Google Shape;361;p29"/>
          <p:cNvSpPr txBox="1"/>
          <p:nvPr>
            <p:ph type="title"/>
          </p:nvPr>
        </p:nvSpPr>
        <p:spPr>
          <a:xfrm>
            <a:off x="230900" y="457200"/>
            <a:ext cx="71877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2" name="Google Shape;362;p29"/>
          <p:cNvSpPr txBox="1"/>
          <p:nvPr>
            <p:ph idx="2" type="subTitle"/>
          </p:nvPr>
        </p:nvSpPr>
        <p:spPr>
          <a:xfrm>
            <a:off x="304682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3" name="Google Shape;363;p29"/>
          <p:cNvSpPr txBox="1"/>
          <p:nvPr>
            <p:ph idx="3" type="subTitle"/>
          </p:nvPr>
        </p:nvSpPr>
        <p:spPr>
          <a:xfrm>
            <a:off x="516987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4" name="Google Shape;364;p29"/>
          <p:cNvSpPr txBox="1"/>
          <p:nvPr>
            <p:ph idx="4" type="subTitle"/>
          </p:nvPr>
        </p:nvSpPr>
        <p:spPr>
          <a:xfrm>
            <a:off x="85207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5" name="Google Shape;365;p29"/>
          <p:cNvSpPr txBox="1"/>
          <p:nvPr>
            <p:ph idx="5" type="subTitle"/>
          </p:nvPr>
        </p:nvSpPr>
        <p:spPr>
          <a:xfrm>
            <a:off x="304682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6" name="Google Shape;366;p29"/>
          <p:cNvSpPr txBox="1"/>
          <p:nvPr>
            <p:ph idx="6" type="subTitle"/>
          </p:nvPr>
        </p:nvSpPr>
        <p:spPr>
          <a:xfrm>
            <a:off x="516987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7" name="Google Shape;367;p29"/>
          <p:cNvSpPr txBox="1"/>
          <p:nvPr>
            <p:ph idx="7" type="subTitle"/>
          </p:nvPr>
        </p:nvSpPr>
        <p:spPr>
          <a:xfrm>
            <a:off x="196142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8" name="Google Shape;368;p29"/>
          <p:cNvSpPr txBox="1"/>
          <p:nvPr>
            <p:ph idx="8" type="subTitle"/>
          </p:nvPr>
        </p:nvSpPr>
        <p:spPr>
          <a:xfrm>
            <a:off x="415617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9" name="Google Shape;369;p29"/>
          <p:cNvSpPr txBox="1"/>
          <p:nvPr>
            <p:ph idx="9" type="subTitle"/>
          </p:nvPr>
        </p:nvSpPr>
        <p:spPr>
          <a:xfrm>
            <a:off x="627922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70" name="Google Shape;370;p2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Plan Roadmap">
  <p:cSld name="CUSTOM_10"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30"/>
          <p:cNvSpPr txBox="1"/>
          <p:nvPr>
            <p:ph type="title"/>
          </p:nvPr>
        </p:nvSpPr>
        <p:spPr>
          <a:xfrm>
            <a:off x="230900" y="457200"/>
            <a:ext cx="7141800" cy="59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73" name="Google Shape;373;p3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Risk &amp; Opportunity">
  <p:cSld name="CUSTOM_15"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31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376" name="Google Shape;376;p31"/>
          <p:cNvSpPr txBox="1"/>
          <p:nvPr>
            <p:ph idx="2" type="title"/>
          </p:nvPr>
        </p:nvSpPr>
        <p:spPr>
          <a:xfrm>
            <a:off x="4514725" y="457200"/>
            <a:ext cx="4400700" cy="120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cxnSp>
        <p:nvCxnSpPr>
          <p:cNvPr id="377" name="Google Shape;377;p31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78" name="Google Shape;378;p31"/>
          <p:cNvSpPr txBox="1"/>
          <p:nvPr>
            <p:ph idx="1" type="subTitle"/>
          </p:nvPr>
        </p:nvSpPr>
        <p:spPr>
          <a:xfrm>
            <a:off x="1422025" y="16589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79" name="Google Shape;379;p31"/>
          <p:cNvSpPr txBox="1"/>
          <p:nvPr>
            <p:ph idx="3" type="subTitle"/>
          </p:nvPr>
        </p:nvSpPr>
        <p:spPr>
          <a:xfrm>
            <a:off x="227092" y="16589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0" name="Google Shape;380;p31"/>
          <p:cNvSpPr txBox="1"/>
          <p:nvPr>
            <p:ph idx="4" type="subTitle"/>
          </p:nvPr>
        </p:nvSpPr>
        <p:spPr>
          <a:xfrm>
            <a:off x="1420700" y="244650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1" name="Google Shape;381;p31"/>
          <p:cNvSpPr txBox="1"/>
          <p:nvPr>
            <p:ph idx="5" type="subTitle"/>
          </p:nvPr>
        </p:nvSpPr>
        <p:spPr>
          <a:xfrm>
            <a:off x="225780" y="2446488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2" name="Google Shape;382;p31"/>
          <p:cNvSpPr txBox="1"/>
          <p:nvPr>
            <p:ph idx="6" type="subTitle"/>
          </p:nvPr>
        </p:nvSpPr>
        <p:spPr>
          <a:xfrm>
            <a:off x="1417850" y="3234225"/>
            <a:ext cx="30699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3" name="Google Shape;383;p31"/>
          <p:cNvSpPr txBox="1"/>
          <p:nvPr>
            <p:ph idx="7" type="subTitle"/>
          </p:nvPr>
        </p:nvSpPr>
        <p:spPr>
          <a:xfrm>
            <a:off x="222930" y="32342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4" name="Google Shape;384;p31"/>
          <p:cNvSpPr txBox="1"/>
          <p:nvPr>
            <p:ph idx="8" type="subTitle"/>
          </p:nvPr>
        </p:nvSpPr>
        <p:spPr>
          <a:xfrm>
            <a:off x="1417850" y="40770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5" name="Google Shape;385;p31"/>
          <p:cNvSpPr txBox="1"/>
          <p:nvPr>
            <p:ph idx="9" type="subTitle"/>
          </p:nvPr>
        </p:nvSpPr>
        <p:spPr>
          <a:xfrm>
            <a:off x="222930" y="40770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6" name="Google Shape;386;p31"/>
          <p:cNvSpPr txBox="1"/>
          <p:nvPr>
            <p:ph idx="13" type="subTitle"/>
          </p:nvPr>
        </p:nvSpPr>
        <p:spPr>
          <a:xfrm>
            <a:off x="5832225" y="165980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7" name="Google Shape;387;p31"/>
          <p:cNvSpPr txBox="1"/>
          <p:nvPr>
            <p:ph idx="14" type="subTitle"/>
          </p:nvPr>
        </p:nvSpPr>
        <p:spPr>
          <a:xfrm>
            <a:off x="4637292" y="1659800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8" name="Google Shape;388;p31"/>
          <p:cNvSpPr txBox="1"/>
          <p:nvPr>
            <p:ph idx="15" type="subTitle"/>
          </p:nvPr>
        </p:nvSpPr>
        <p:spPr>
          <a:xfrm>
            <a:off x="5832225" y="244605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9" name="Google Shape;389;p31"/>
          <p:cNvSpPr txBox="1"/>
          <p:nvPr>
            <p:ph idx="16" type="subTitle"/>
          </p:nvPr>
        </p:nvSpPr>
        <p:spPr>
          <a:xfrm>
            <a:off x="4637292" y="2446050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0" name="Google Shape;390;p31"/>
          <p:cNvSpPr txBox="1"/>
          <p:nvPr>
            <p:ph idx="17" type="subTitle"/>
          </p:nvPr>
        </p:nvSpPr>
        <p:spPr>
          <a:xfrm>
            <a:off x="5824250" y="32342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91" name="Google Shape;391;p31"/>
          <p:cNvSpPr txBox="1"/>
          <p:nvPr>
            <p:ph idx="18" type="subTitle"/>
          </p:nvPr>
        </p:nvSpPr>
        <p:spPr>
          <a:xfrm>
            <a:off x="4629330" y="32342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2" name="Google Shape;392;p31"/>
          <p:cNvSpPr txBox="1"/>
          <p:nvPr>
            <p:ph idx="19" type="subTitle"/>
          </p:nvPr>
        </p:nvSpPr>
        <p:spPr>
          <a:xfrm>
            <a:off x="5824250" y="40770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93" name="Google Shape;393;p31"/>
          <p:cNvSpPr txBox="1"/>
          <p:nvPr>
            <p:ph idx="20" type="subTitle"/>
          </p:nvPr>
        </p:nvSpPr>
        <p:spPr>
          <a:xfrm>
            <a:off x="4629330" y="40770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4" name="Google Shape;394;p3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Updates / Weekly">
  <p:cSld name="CUSTOM_16"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6" name="Google Shape;396;p32"/>
          <p:cNvGraphicFramePr/>
          <p:nvPr/>
        </p:nvGraphicFramePr>
        <p:xfrm>
          <a:off x="226313" y="1420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97" name="Google Shape;397;p32"/>
          <p:cNvGraphicFramePr/>
          <p:nvPr/>
        </p:nvGraphicFramePr>
        <p:xfrm>
          <a:off x="226300" y="26575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98" name="Google Shape;398;p32"/>
          <p:cNvGraphicFramePr/>
          <p:nvPr/>
        </p:nvGraphicFramePr>
        <p:xfrm>
          <a:off x="226300" y="3894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{1E6227EC-C12E-4066-8F4F-93A110E8A95D}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399" name="Google Shape;399;p32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400" name="Google Shape;400;p32"/>
          <p:cNvSpPr txBox="1"/>
          <p:nvPr>
            <p:ph idx="1" type="subTitle"/>
          </p:nvPr>
        </p:nvSpPr>
        <p:spPr>
          <a:xfrm>
            <a:off x="230900" y="142077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1" name="Google Shape;401;p32"/>
          <p:cNvSpPr txBox="1"/>
          <p:nvPr>
            <p:ph idx="2" type="subTitle"/>
          </p:nvPr>
        </p:nvSpPr>
        <p:spPr>
          <a:xfrm>
            <a:off x="230900" y="2657638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2" name="Google Shape;402;p32"/>
          <p:cNvSpPr txBox="1"/>
          <p:nvPr>
            <p:ph idx="3" type="subTitle"/>
          </p:nvPr>
        </p:nvSpPr>
        <p:spPr>
          <a:xfrm>
            <a:off x="230900" y="389452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3" name="Google Shape;403;p32"/>
          <p:cNvSpPr txBox="1"/>
          <p:nvPr>
            <p:ph idx="4" type="body"/>
          </p:nvPr>
        </p:nvSpPr>
        <p:spPr>
          <a:xfrm>
            <a:off x="3376187" y="1420975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4" name="Google Shape;404;p32"/>
          <p:cNvSpPr txBox="1"/>
          <p:nvPr>
            <p:ph idx="5" type="body"/>
          </p:nvPr>
        </p:nvSpPr>
        <p:spPr>
          <a:xfrm>
            <a:off x="3376187" y="2657788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5" name="Google Shape;405;p32"/>
          <p:cNvSpPr txBox="1"/>
          <p:nvPr>
            <p:ph idx="6" type="body"/>
          </p:nvPr>
        </p:nvSpPr>
        <p:spPr>
          <a:xfrm>
            <a:off x="3375950" y="3894525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6" name="Google Shape;406;p3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Release">
  <p:cSld name="CUSTOM_13">
    <p:bg>
      <p:bgPr>
        <a:solidFill>
          <a:schemeClr val="dk1"/>
        </a:solidFill>
      </p:bgPr>
    </p:bg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33"/>
          <p:cNvSpPr txBox="1"/>
          <p:nvPr>
            <p:ph type="title"/>
          </p:nvPr>
        </p:nvSpPr>
        <p:spPr>
          <a:xfrm>
            <a:off x="230900" y="457200"/>
            <a:ext cx="4998300" cy="72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09" name="Google Shape;409;p3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hape Appendix">
  <p:cSld name="CUSTOM_11"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3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_4"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3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414" name="Google Shape;414;p3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415" name="Google Shape;415;p3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SECTION_HEADER_1"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36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418" name="Google Shape;418;p3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>
  <p:cSld name="TITLE_AND_BODY_1"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21" name="Google Shape;421;p3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2" name="Google Shape;422;p3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>
  <p:cSld name="TITLE_AND_TWO_COLUMNS_1"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25" name="Google Shape;425;p38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6" name="Google Shape;426;p38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7" name="Google Shape;427;p3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_ONLY_1"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3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30" name="Google Shape;430;p3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_1"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40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33" name="Google Shape;433;p40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34" name="Google Shape;434;p4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_1"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41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37" name="Google Shape;437;p4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_1"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42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0" name="Google Shape;440;p42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41" name="Google Shape;441;p42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42" name="Google Shape;442;p42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43" name="Google Shape;443;p4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_1"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43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</a:lstStyle>
          <a:p/>
        </p:txBody>
      </p:sp>
      <p:sp>
        <p:nvSpPr>
          <p:cNvPr id="446" name="Google Shape;446;p4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_1"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44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49" name="Google Shape;449;p44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50" name="Google Shape;450;p4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_1"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4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">
  <p:cSld name="CUSTOM_7_1"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6"/>
          <p:cNvSpPr txBox="1"/>
          <p:nvPr>
            <p:ph type="title"/>
          </p:nvPr>
        </p:nvSpPr>
        <p:spPr>
          <a:xfrm>
            <a:off x="677325" y="1832775"/>
            <a:ext cx="3217200" cy="1484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55" name="Google Shape;455;p4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56" name="Google Shape;456;p46"/>
          <p:cNvSpPr txBox="1"/>
          <p:nvPr>
            <p:ph idx="1" type="subTitle"/>
          </p:nvPr>
        </p:nvSpPr>
        <p:spPr>
          <a:xfrm>
            <a:off x="4406650" y="39375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7" name="Google Shape;457;p46"/>
          <p:cNvSpPr txBox="1"/>
          <p:nvPr>
            <p:ph idx="2" type="subTitle"/>
          </p:nvPr>
        </p:nvSpPr>
        <p:spPr>
          <a:xfrm>
            <a:off x="4406650" y="115170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8" name="Google Shape;458;p46"/>
          <p:cNvSpPr txBox="1"/>
          <p:nvPr>
            <p:ph idx="3" type="subTitle"/>
          </p:nvPr>
        </p:nvSpPr>
        <p:spPr>
          <a:xfrm>
            <a:off x="4406650" y="342557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9" name="Google Shape;459;p46"/>
          <p:cNvSpPr txBox="1"/>
          <p:nvPr>
            <p:ph idx="4" type="subTitle"/>
          </p:nvPr>
        </p:nvSpPr>
        <p:spPr>
          <a:xfrm>
            <a:off x="4406650" y="190966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60" name="Google Shape;460;p46"/>
          <p:cNvSpPr txBox="1"/>
          <p:nvPr>
            <p:ph idx="5" type="subTitle"/>
          </p:nvPr>
        </p:nvSpPr>
        <p:spPr>
          <a:xfrm>
            <a:off x="4406650" y="418352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61" name="Google Shape;461;p46"/>
          <p:cNvSpPr txBox="1"/>
          <p:nvPr>
            <p:ph idx="6" type="subTitle"/>
          </p:nvPr>
        </p:nvSpPr>
        <p:spPr>
          <a:xfrm>
            <a:off x="4406650" y="266761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body and image">
  <p:cSld name="CUSTOM_8_1"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4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64" name="Google Shape;464;p47"/>
          <p:cNvSpPr txBox="1"/>
          <p:nvPr>
            <p:ph idx="1" type="body"/>
          </p:nvPr>
        </p:nvSpPr>
        <p:spPr>
          <a:xfrm>
            <a:off x="311700" y="1152475"/>
            <a:ext cx="4473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65" name="Google Shape;465;p47"/>
          <p:cNvSpPr/>
          <p:nvPr>
            <p:ph idx="2" type="pic"/>
          </p:nvPr>
        </p:nvSpPr>
        <p:spPr>
          <a:xfrm>
            <a:off x="4992024" y="1152775"/>
            <a:ext cx="3840300" cy="3416400"/>
          </a:xfrm>
          <a:prstGeom prst="rect">
            <a:avLst/>
          </a:prstGeom>
          <a:noFill/>
          <a:ln>
            <a:noFill/>
          </a:ln>
        </p:spPr>
      </p:sp>
      <p:sp>
        <p:nvSpPr>
          <p:cNvPr id="466" name="Google Shape;466;p4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big ideas">
  <p:cSld name="CUSTOM_1_1"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4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69" name="Google Shape;469;p48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70" name="Google Shape;470;p48"/>
          <p:cNvSpPr txBox="1"/>
          <p:nvPr>
            <p:ph idx="1" type="body"/>
          </p:nvPr>
        </p:nvSpPr>
        <p:spPr>
          <a:xfrm>
            <a:off x="48315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1" name="Google Shape;471;p48"/>
          <p:cNvSpPr txBox="1"/>
          <p:nvPr>
            <p:ph idx="2" type="body"/>
          </p:nvPr>
        </p:nvSpPr>
        <p:spPr>
          <a:xfrm>
            <a:off x="504800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2" name="Google Shape;472;p48"/>
          <p:cNvSpPr txBox="1"/>
          <p:nvPr>
            <p:ph idx="3" type="subTitle"/>
          </p:nvPr>
        </p:nvSpPr>
        <p:spPr>
          <a:xfrm>
            <a:off x="48315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73" name="Google Shape;473;p48"/>
          <p:cNvSpPr txBox="1"/>
          <p:nvPr>
            <p:ph idx="4" type="subTitle"/>
          </p:nvPr>
        </p:nvSpPr>
        <p:spPr>
          <a:xfrm>
            <a:off x="504800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big ideas">
  <p:cSld name="CUSTOM_2_2"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4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76" name="Google Shape;476;p49"/>
          <p:cNvSpPr txBox="1"/>
          <p:nvPr>
            <p:ph idx="1" type="body"/>
          </p:nvPr>
        </p:nvSpPr>
        <p:spPr>
          <a:xfrm>
            <a:off x="4831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7" name="Google Shape;477;p49"/>
          <p:cNvSpPr txBox="1"/>
          <p:nvPr>
            <p:ph idx="2" type="body"/>
          </p:nvPr>
        </p:nvSpPr>
        <p:spPr>
          <a:xfrm>
            <a:off x="334772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8" name="Google Shape;478;p49"/>
          <p:cNvSpPr txBox="1"/>
          <p:nvPr>
            <p:ph idx="3" type="body"/>
          </p:nvPr>
        </p:nvSpPr>
        <p:spPr>
          <a:xfrm>
            <a:off x="62122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9" name="Google Shape;479;p49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80" name="Google Shape;480;p49"/>
          <p:cNvSpPr txBox="1"/>
          <p:nvPr>
            <p:ph idx="4" type="subTitle"/>
          </p:nvPr>
        </p:nvSpPr>
        <p:spPr>
          <a:xfrm>
            <a:off x="4831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81" name="Google Shape;481;p49"/>
          <p:cNvSpPr txBox="1"/>
          <p:nvPr>
            <p:ph idx="5" type="subTitle"/>
          </p:nvPr>
        </p:nvSpPr>
        <p:spPr>
          <a:xfrm>
            <a:off x="334772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82" name="Google Shape;482;p49"/>
          <p:cNvSpPr txBox="1"/>
          <p:nvPr>
            <p:ph idx="6" type="subTitle"/>
          </p:nvPr>
        </p:nvSpPr>
        <p:spPr>
          <a:xfrm>
            <a:off x="62122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ur big ideas">
  <p:cSld name="CUSTOM_3_1_1"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5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85" name="Google Shape;485;p50"/>
          <p:cNvSpPr txBox="1"/>
          <p:nvPr>
            <p:ph idx="1" type="body"/>
          </p:nvPr>
        </p:nvSpPr>
        <p:spPr>
          <a:xfrm>
            <a:off x="366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6" name="Google Shape;486;p50"/>
          <p:cNvSpPr txBox="1"/>
          <p:nvPr>
            <p:ph idx="2" type="body"/>
          </p:nvPr>
        </p:nvSpPr>
        <p:spPr>
          <a:xfrm>
            <a:off x="4938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7" name="Google Shape;487;p50"/>
          <p:cNvSpPr txBox="1"/>
          <p:nvPr>
            <p:ph idx="3" type="body"/>
          </p:nvPr>
        </p:nvSpPr>
        <p:spPr>
          <a:xfrm>
            <a:off x="366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8" name="Google Shape;488;p50"/>
          <p:cNvSpPr txBox="1"/>
          <p:nvPr>
            <p:ph idx="4" type="body"/>
          </p:nvPr>
        </p:nvSpPr>
        <p:spPr>
          <a:xfrm>
            <a:off x="4938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9" name="Google Shape;489;p50"/>
          <p:cNvSpPr txBox="1"/>
          <p:nvPr>
            <p:ph type="title"/>
          </p:nvPr>
        </p:nvSpPr>
        <p:spPr>
          <a:xfrm>
            <a:off x="366750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90" name="Google Shape;490;p50"/>
          <p:cNvSpPr txBox="1"/>
          <p:nvPr>
            <p:ph idx="5" type="subTitle"/>
          </p:nvPr>
        </p:nvSpPr>
        <p:spPr>
          <a:xfrm>
            <a:off x="366763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1" name="Google Shape;491;p50"/>
          <p:cNvSpPr txBox="1"/>
          <p:nvPr>
            <p:ph idx="6" type="subTitle"/>
          </p:nvPr>
        </p:nvSpPr>
        <p:spPr>
          <a:xfrm>
            <a:off x="4938738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2" name="Google Shape;492;p50"/>
          <p:cNvSpPr txBox="1"/>
          <p:nvPr>
            <p:ph idx="7" type="subTitle"/>
          </p:nvPr>
        </p:nvSpPr>
        <p:spPr>
          <a:xfrm>
            <a:off x="4938761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3" name="Google Shape;493;p50"/>
          <p:cNvSpPr txBox="1"/>
          <p:nvPr>
            <p:ph idx="8" type="subTitle"/>
          </p:nvPr>
        </p:nvSpPr>
        <p:spPr>
          <a:xfrm>
            <a:off x="366750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image">
  <p:cSld name="TITLE_ONLY_1_1"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5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96" name="Google Shape;496;p5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97" name="Google Shape;497;p51"/>
          <p:cNvSpPr/>
          <p:nvPr>
            <p:ph idx="2" type="pic"/>
          </p:nvPr>
        </p:nvSpPr>
        <p:spPr>
          <a:xfrm>
            <a:off x="311700" y="1170425"/>
            <a:ext cx="8520600" cy="34929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storyboards">
  <p:cSld name="CUSTOM_4_1"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2"/>
          <p:cNvSpPr txBox="1"/>
          <p:nvPr>
            <p:ph idx="1" type="body"/>
          </p:nvPr>
        </p:nvSpPr>
        <p:spPr>
          <a:xfrm>
            <a:off x="311700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0" name="Google Shape;500;p52"/>
          <p:cNvSpPr/>
          <p:nvPr>
            <p:ph idx="2" type="pic"/>
          </p:nvPr>
        </p:nvSpPr>
        <p:spPr>
          <a:xfrm>
            <a:off x="48048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501" name="Google Shape;501;p52"/>
          <p:cNvSpPr/>
          <p:nvPr>
            <p:ph idx="3" type="pic"/>
          </p:nvPr>
        </p:nvSpPr>
        <p:spPr>
          <a:xfrm>
            <a:off x="3117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502" name="Google Shape;502;p52"/>
          <p:cNvSpPr txBox="1"/>
          <p:nvPr>
            <p:ph idx="4" type="body"/>
          </p:nvPr>
        </p:nvSpPr>
        <p:spPr>
          <a:xfrm>
            <a:off x="4804825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3" name="Google Shape;503;p5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04" name="Google Shape;504;p5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05" name="Google Shape;505;p52"/>
          <p:cNvSpPr txBox="1"/>
          <p:nvPr>
            <p:ph idx="5" type="subTitle"/>
          </p:nvPr>
        </p:nvSpPr>
        <p:spPr>
          <a:xfrm>
            <a:off x="3117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06" name="Google Shape;506;p52"/>
          <p:cNvSpPr txBox="1"/>
          <p:nvPr>
            <p:ph idx="6" type="subTitle"/>
          </p:nvPr>
        </p:nvSpPr>
        <p:spPr>
          <a:xfrm>
            <a:off x="48048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storyboards">
  <p:cSld name="CUSTOM_4_1_1"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53"/>
          <p:cNvSpPr txBox="1"/>
          <p:nvPr>
            <p:ph idx="1" type="body"/>
          </p:nvPr>
        </p:nvSpPr>
        <p:spPr>
          <a:xfrm>
            <a:off x="31170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9" name="Google Shape;509;p53"/>
          <p:cNvSpPr/>
          <p:nvPr>
            <p:ph idx="2" type="pic"/>
          </p:nvPr>
        </p:nvSpPr>
        <p:spPr>
          <a:xfrm>
            <a:off x="62052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0" name="Google Shape;510;p53"/>
          <p:cNvSpPr/>
          <p:nvPr>
            <p:ph idx="3" type="pic"/>
          </p:nvPr>
        </p:nvSpPr>
        <p:spPr>
          <a:xfrm>
            <a:off x="3117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1" name="Google Shape;511;p53"/>
          <p:cNvSpPr txBox="1"/>
          <p:nvPr>
            <p:ph idx="4" type="body"/>
          </p:nvPr>
        </p:nvSpPr>
        <p:spPr>
          <a:xfrm>
            <a:off x="6205225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2" name="Google Shape;512;p53"/>
          <p:cNvSpPr/>
          <p:nvPr>
            <p:ph idx="5" type="pic"/>
          </p:nvPr>
        </p:nvSpPr>
        <p:spPr>
          <a:xfrm>
            <a:off x="3255250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3" name="Google Shape;513;p53"/>
          <p:cNvSpPr txBox="1"/>
          <p:nvPr>
            <p:ph idx="6" type="body"/>
          </p:nvPr>
        </p:nvSpPr>
        <p:spPr>
          <a:xfrm>
            <a:off x="325525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4" name="Google Shape;514;p5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15" name="Google Shape;515;p5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16" name="Google Shape;516;p53"/>
          <p:cNvSpPr txBox="1"/>
          <p:nvPr>
            <p:ph idx="7" type="subTitle"/>
          </p:nvPr>
        </p:nvSpPr>
        <p:spPr>
          <a:xfrm>
            <a:off x="3117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17" name="Google Shape;517;p53"/>
          <p:cNvSpPr txBox="1"/>
          <p:nvPr>
            <p:ph idx="8" type="subTitle"/>
          </p:nvPr>
        </p:nvSpPr>
        <p:spPr>
          <a:xfrm>
            <a:off x="62052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18" name="Google Shape;518;p53"/>
          <p:cNvSpPr txBox="1"/>
          <p:nvPr>
            <p:ph idx="9" type="subTitle"/>
          </p:nvPr>
        </p:nvSpPr>
        <p:spPr>
          <a:xfrm>
            <a:off x="3255250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only">
  <p:cSld name="CUSTOM_5_1"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54"/>
          <p:cNvSpPr/>
          <p:nvPr>
            <p:ph idx="2" type="pic"/>
          </p:nvPr>
        </p:nvSpPr>
        <p:spPr>
          <a:xfrm>
            <a:off x="311700" y="445025"/>
            <a:ext cx="8520600" cy="4218300"/>
          </a:xfrm>
          <a:prstGeom prst="rect">
            <a:avLst/>
          </a:prstGeom>
          <a:noFill/>
          <a:ln>
            <a:noFill/>
          </a:ln>
        </p:spPr>
      </p:sp>
      <p:sp>
        <p:nvSpPr>
          <p:cNvPr id="521" name="Google Shape;521;p5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grid">
  <p:cSld name="CUSTOM_6_1"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5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24" name="Google Shape;524;p55"/>
          <p:cNvSpPr/>
          <p:nvPr>
            <p:ph idx="2" type="pic"/>
          </p:nvPr>
        </p:nvSpPr>
        <p:spPr>
          <a:xfrm>
            <a:off x="338960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5" name="Google Shape;525;p55"/>
          <p:cNvSpPr/>
          <p:nvPr>
            <p:ph idx="3" type="pic"/>
          </p:nvPr>
        </p:nvSpPr>
        <p:spPr>
          <a:xfrm>
            <a:off x="5195935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6" name="Google Shape;526;p55"/>
          <p:cNvSpPr/>
          <p:nvPr>
            <p:ph idx="4" type="pic"/>
          </p:nvPr>
        </p:nvSpPr>
        <p:spPr>
          <a:xfrm>
            <a:off x="700227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7" name="Google Shape;527;p55"/>
          <p:cNvSpPr/>
          <p:nvPr>
            <p:ph idx="5" type="pic"/>
          </p:nvPr>
        </p:nvSpPr>
        <p:spPr>
          <a:xfrm>
            <a:off x="3389588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8" name="Google Shape;528;p55"/>
          <p:cNvSpPr/>
          <p:nvPr>
            <p:ph idx="6" type="pic"/>
          </p:nvPr>
        </p:nvSpPr>
        <p:spPr>
          <a:xfrm>
            <a:off x="5195922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9" name="Google Shape;529;p55"/>
          <p:cNvSpPr/>
          <p:nvPr>
            <p:ph idx="7" type="pic"/>
          </p:nvPr>
        </p:nvSpPr>
        <p:spPr>
          <a:xfrm>
            <a:off x="7002257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0" name="Google Shape;530;p55"/>
          <p:cNvSpPr txBox="1"/>
          <p:nvPr>
            <p:ph type="title"/>
          </p:nvPr>
        </p:nvSpPr>
        <p:spPr>
          <a:xfrm>
            <a:off x="351550" y="445025"/>
            <a:ext cx="2596800" cy="170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31" name="Google Shape;531;p55"/>
          <p:cNvSpPr/>
          <p:nvPr>
            <p:ph idx="8" type="pic"/>
          </p:nvPr>
        </p:nvSpPr>
        <p:spPr>
          <a:xfrm>
            <a:off x="3389588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2" name="Google Shape;532;p55"/>
          <p:cNvSpPr/>
          <p:nvPr>
            <p:ph idx="9" type="pic"/>
          </p:nvPr>
        </p:nvSpPr>
        <p:spPr>
          <a:xfrm>
            <a:off x="5195922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3" name="Google Shape;533;p55"/>
          <p:cNvSpPr/>
          <p:nvPr>
            <p:ph idx="13" type="pic"/>
          </p:nvPr>
        </p:nvSpPr>
        <p:spPr>
          <a:xfrm>
            <a:off x="7002257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>
        <p15:guide id="1" pos="5564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40.xml"/><Relationship Id="rId42" Type="http://schemas.openxmlformats.org/officeDocument/2006/relationships/slideLayout" Target="../slideLayouts/slideLayout42.xml"/><Relationship Id="rId41" Type="http://schemas.openxmlformats.org/officeDocument/2006/relationships/slideLayout" Target="../slideLayouts/slideLayout41.xml"/><Relationship Id="rId44" Type="http://schemas.openxmlformats.org/officeDocument/2006/relationships/slideLayout" Target="../slideLayouts/slideLayout44.xml"/><Relationship Id="rId43" Type="http://schemas.openxmlformats.org/officeDocument/2006/relationships/slideLayout" Target="../slideLayouts/slideLayout43.xml"/><Relationship Id="rId46" Type="http://schemas.openxmlformats.org/officeDocument/2006/relationships/slideLayout" Target="../slideLayouts/slideLayout46.xml"/><Relationship Id="rId45" Type="http://schemas.openxmlformats.org/officeDocument/2006/relationships/slideLayout" Target="../slideLayouts/slideLayout45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48" Type="http://schemas.openxmlformats.org/officeDocument/2006/relationships/slideLayout" Target="../slideLayouts/slideLayout48.xml"/><Relationship Id="rId47" Type="http://schemas.openxmlformats.org/officeDocument/2006/relationships/slideLayout" Target="../slideLayouts/slideLayout47.xml"/><Relationship Id="rId49" Type="http://schemas.openxmlformats.org/officeDocument/2006/relationships/slideLayout" Target="../slideLayouts/slideLayout4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3" Type="http://schemas.openxmlformats.org/officeDocument/2006/relationships/slideLayout" Target="../slideLayouts/slideLayout33.xml"/><Relationship Id="rId32" Type="http://schemas.openxmlformats.org/officeDocument/2006/relationships/slideLayout" Target="../slideLayouts/slideLayout32.xml"/><Relationship Id="rId35" Type="http://schemas.openxmlformats.org/officeDocument/2006/relationships/slideLayout" Target="../slideLayouts/slideLayout35.xml"/><Relationship Id="rId34" Type="http://schemas.openxmlformats.org/officeDocument/2006/relationships/slideLayout" Target="../slideLayouts/slideLayout34.xml"/><Relationship Id="rId37" Type="http://schemas.openxmlformats.org/officeDocument/2006/relationships/slideLayout" Target="../slideLayouts/slideLayout37.xml"/><Relationship Id="rId36" Type="http://schemas.openxmlformats.org/officeDocument/2006/relationships/slideLayout" Target="../slideLayouts/slideLayout36.xml"/><Relationship Id="rId39" Type="http://schemas.openxmlformats.org/officeDocument/2006/relationships/slideLayout" Target="../slideLayouts/slideLayout39.xml"/><Relationship Id="rId38" Type="http://schemas.openxmlformats.org/officeDocument/2006/relationships/slideLayout" Target="../slideLayouts/slideLayout38.xml"/><Relationship Id="rId20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29.xml"/><Relationship Id="rId51" Type="http://schemas.openxmlformats.org/officeDocument/2006/relationships/slideLayout" Target="../slideLayouts/slideLayout51.xml"/><Relationship Id="rId50" Type="http://schemas.openxmlformats.org/officeDocument/2006/relationships/slideLayout" Target="../slideLayouts/slideLayout50.xml"/><Relationship Id="rId53" Type="http://schemas.openxmlformats.org/officeDocument/2006/relationships/slideLayout" Target="../slideLayouts/slideLayout53.xml"/><Relationship Id="rId52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11.xml"/><Relationship Id="rId5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54" Type="http://schemas.openxmlformats.org/officeDocument/2006/relationships/slideLayout" Target="../slideLayouts/slideLayout5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dk2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28600" y="457200"/>
            <a:ext cx="5120700" cy="130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Space Grotesk"/>
              <a:buNone/>
              <a:defRPr b="1" sz="36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28600" y="3180525"/>
            <a:ext cx="8686800" cy="173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  <p:sldLayoutId id="2147483686" r:id="rId39"/>
    <p:sldLayoutId id="2147483687" r:id="rId40"/>
    <p:sldLayoutId id="2147483688" r:id="rId41"/>
    <p:sldLayoutId id="2147483689" r:id="rId42"/>
    <p:sldLayoutId id="2147483690" r:id="rId43"/>
    <p:sldLayoutId id="2147483691" r:id="rId44"/>
    <p:sldLayoutId id="2147483692" r:id="rId45"/>
    <p:sldLayoutId id="2147483693" r:id="rId46"/>
    <p:sldLayoutId id="2147483694" r:id="rId47"/>
    <p:sldLayoutId id="2147483695" r:id="rId48"/>
    <p:sldLayoutId id="2147483696" r:id="rId49"/>
    <p:sldLayoutId id="2147483697" r:id="rId50"/>
    <p:sldLayoutId id="2147483698" r:id="rId51"/>
    <p:sldLayoutId id="2147483699" r:id="rId52"/>
    <p:sldLayoutId id="2147483700" r:id="rId53"/>
    <p:sldLayoutId id="2147483701" r:id="rId5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3099">
          <p15:clr>
            <a:srgbClr val="E46962"/>
          </p15:clr>
        </p15:guide>
        <p15:guide id="2" pos="3744">
          <p15:clr>
            <a:srgbClr val="E46962"/>
          </p15:clr>
        </p15:guide>
        <p15:guide id="3" pos="144">
          <p15:clr>
            <a:srgbClr val="E46962"/>
          </p15:clr>
        </p15:guide>
        <p15:guide id="4" pos="216">
          <p15:clr>
            <a:srgbClr val="E46962"/>
          </p15:clr>
        </p15:guide>
        <p15:guide id="5" pos="593">
          <p15:clr>
            <a:srgbClr val="E46962"/>
          </p15:clr>
        </p15:guide>
        <p15:guide id="6" pos="669">
          <p15:clr>
            <a:srgbClr val="E46962"/>
          </p15:clr>
        </p15:guide>
        <p15:guide id="7" pos="1044">
          <p15:clr>
            <a:srgbClr val="E46962"/>
          </p15:clr>
        </p15:guide>
        <p15:guide id="8" pos="1119">
          <p15:clr>
            <a:srgbClr val="E46962"/>
          </p15:clr>
        </p15:guide>
        <p15:guide id="9" pos="1494">
          <p15:clr>
            <a:srgbClr val="E46962"/>
          </p15:clr>
        </p15:guide>
        <p15:guide id="10" pos="1569">
          <p15:clr>
            <a:srgbClr val="E46962"/>
          </p15:clr>
        </p15:guide>
        <p15:guide id="11" pos="1944">
          <p15:clr>
            <a:srgbClr val="E46962"/>
          </p15:clr>
        </p15:guide>
        <p15:guide id="12" pos="2019">
          <p15:clr>
            <a:srgbClr val="E46962"/>
          </p15:clr>
        </p15:guide>
        <p15:guide id="13" pos="2394">
          <p15:clr>
            <a:srgbClr val="E46962"/>
          </p15:clr>
        </p15:guide>
        <p15:guide id="14" pos="2469">
          <p15:clr>
            <a:srgbClr val="E46962"/>
          </p15:clr>
        </p15:guide>
        <p15:guide id="15" pos="2844">
          <p15:clr>
            <a:srgbClr val="E46962"/>
          </p15:clr>
        </p15:guide>
        <p15:guide id="16" pos="2919">
          <p15:clr>
            <a:srgbClr val="E46962"/>
          </p15:clr>
        </p15:guide>
        <p15:guide id="17" pos="3294">
          <p15:clr>
            <a:srgbClr val="E46962"/>
          </p15:clr>
        </p15:guide>
        <p15:guide id="18" pos="3370">
          <p15:clr>
            <a:srgbClr val="E46962"/>
          </p15:clr>
        </p15:guide>
        <p15:guide id="19" pos="3816">
          <p15:clr>
            <a:srgbClr val="E46962"/>
          </p15:clr>
        </p15:guide>
        <p15:guide id="20" pos="4194">
          <p15:clr>
            <a:srgbClr val="E46962"/>
          </p15:clr>
        </p15:guide>
        <p15:guide id="21" pos="4270">
          <p15:clr>
            <a:srgbClr val="E46962"/>
          </p15:clr>
        </p15:guide>
        <p15:guide id="22" pos="4644">
          <p15:clr>
            <a:srgbClr val="E46962"/>
          </p15:clr>
        </p15:guide>
        <p15:guide id="23" pos="4720">
          <p15:clr>
            <a:srgbClr val="E46962"/>
          </p15:clr>
        </p15:guide>
        <p15:guide id="24" pos="5094">
          <p15:clr>
            <a:srgbClr val="E46962"/>
          </p15:clr>
        </p15:guide>
        <p15:guide id="25" pos="5170">
          <p15:clr>
            <a:srgbClr val="E46962"/>
          </p15:clr>
        </p15:guide>
        <p15:guide id="26" pos="5544">
          <p15:clr>
            <a:srgbClr val="E46962"/>
          </p15:clr>
        </p15:guide>
        <p15:guide id="27" pos="5616">
          <p15:clr>
            <a:srgbClr val="E46962"/>
          </p15:clr>
        </p15:guide>
        <p15:guide id="28" orient="horz" pos="141">
          <p15:clr>
            <a:srgbClr val="E46962"/>
          </p15:clr>
        </p15:guide>
        <p15:guide id="29" orient="horz" pos="288">
          <p15:clr>
            <a:srgbClr val="E46962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1"/>
        </a:solidFill>
      </p:bgPr>
    </p:bg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orest dense with evergreen trees." id="538" name="Google Shape;538;p56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7527" l="0" r="0" t="7518"/>
          <a:stretch/>
        </p:blipFill>
        <p:spPr>
          <a:xfrm>
            <a:off x="0" y="0"/>
            <a:ext cx="9144003" cy="5143501"/>
          </a:xfrm>
          <a:prstGeom prst="rect">
            <a:avLst/>
          </a:prstGeom>
        </p:spPr>
      </p:pic>
      <p:sp>
        <p:nvSpPr>
          <p:cNvPr id="539" name="Google Shape;539;p56"/>
          <p:cNvSpPr txBox="1"/>
          <p:nvPr>
            <p:ph type="title"/>
          </p:nvPr>
        </p:nvSpPr>
        <p:spPr>
          <a:xfrm>
            <a:off x="285750" y="1639500"/>
            <a:ext cx="8572500" cy="186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0"/>
              <a:t>Attendance and Enrollment </a:t>
            </a:r>
            <a:endParaRPr sz="5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0"/>
              <a:t>March Review</a:t>
            </a:r>
            <a:endParaRPr sz="5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0" name="Google Shape;540;p56"/>
          <p:cNvSpPr txBox="1"/>
          <p:nvPr>
            <p:ph idx="1" type="subTitle"/>
          </p:nvPr>
        </p:nvSpPr>
        <p:spPr>
          <a:xfrm>
            <a:off x="342750" y="3820125"/>
            <a:ext cx="87231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DPP- Kyle French										Created 4/20/26	</a:t>
            </a:r>
            <a:endParaRPr/>
          </a:p>
        </p:txBody>
      </p:sp>
      <p:cxnSp>
        <p:nvCxnSpPr>
          <p:cNvPr id="541" name="Google Shape;541;p56"/>
          <p:cNvCxnSpPr/>
          <p:nvPr/>
        </p:nvCxnSpPr>
        <p:spPr>
          <a:xfrm>
            <a:off x="342750" y="1282588"/>
            <a:ext cx="84585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42" name="Google Shape;542;p56"/>
          <p:cNvCxnSpPr/>
          <p:nvPr/>
        </p:nvCxnSpPr>
        <p:spPr>
          <a:xfrm>
            <a:off x="342750" y="3860913"/>
            <a:ext cx="84585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57"/>
          <p:cNvSpPr txBox="1"/>
          <p:nvPr>
            <p:ph type="title"/>
          </p:nvPr>
        </p:nvSpPr>
        <p:spPr>
          <a:xfrm>
            <a:off x="230900" y="457200"/>
            <a:ext cx="2587800" cy="50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/>
              <a:t>Attendance Rates</a:t>
            </a:r>
            <a:endParaRPr sz="2200"/>
          </a:p>
        </p:txBody>
      </p:sp>
      <p:grpSp>
        <p:nvGrpSpPr>
          <p:cNvPr id="548" name="Google Shape;548;p57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549" name="Google Shape;549;p57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550" name="Google Shape;550;p57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551" name="Google Shape;551;p57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552" name="Google Shape;552;p57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553" name="Google Shape;553;p57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None/>
              </a:pPr>
              <a:r>
                <a:rPr lang="en" sz="800">
                  <a:solidFill>
                    <a:schemeClr val="dk2"/>
                  </a:solidFill>
                  <a:latin typeface="Space Grotesk"/>
                  <a:ea typeface="Space Grotesk"/>
                  <a:cs typeface="Space Grotesk"/>
                  <a:sym typeface="Space Grotesk"/>
                </a:rPr>
                <a:t>Section</a:t>
              </a:r>
              <a:endPara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endParaRPr>
            </a:p>
          </p:txBody>
        </p:sp>
        <p:cxnSp>
          <p:nvCxnSpPr>
            <p:cNvPr id="554" name="Google Shape;554;p57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pic>
        <p:nvPicPr>
          <p:cNvPr id="555" name="Google Shape;555;p57" title="Chart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4075" y="1390025"/>
            <a:ext cx="5952624" cy="3680724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56" name="Google Shape;556;p57"/>
          <p:cNvGraphicFramePr/>
          <p:nvPr/>
        </p:nvGraphicFramePr>
        <p:xfrm>
          <a:off x="2933700" y="976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{8161D783-BBAF-416C-A6FE-CC71F6CC154D}</a:tableStyleId>
              </a:tblPr>
              <a:tblGrid>
                <a:gridCol w="952500"/>
                <a:gridCol w="952500"/>
                <a:gridCol w="952500"/>
                <a:gridCol w="952500"/>
                <a:gridCol w="952500"/>
                <a:gridCol w="952500"/>
              </a:tblGrid>
              <a:tr h="3238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25-26</a:t>
                      </a:r>
                      <a:endParaRPr b="1" sz="1000"/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School Year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12/5-1/15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1/16-2/13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2/14-3/17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3/18-4/20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YTD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BCES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92.90%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91.77%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92.85%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92.15%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93.09%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BCMS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91.22%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90.71%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91.43%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93.14%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92.29%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BCHS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91.77%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89.98%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90.47%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93.30%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91.41%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District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91.96%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90.93%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91.58%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92.75%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92.29%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0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Google Shape;561;p58"/>
          <p:cNvSpPr txBox="1"/>
          <p:nvPr>
            <p:ph type="title"/>
          </p:nvPr>
        </p:nvSpPr>
        <p:spPr>
          <a:xfrm>
            <a:off x="230900" y="457200"/>
            <a:ext cx="69132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Enrollment Data</a:t>
            </a:r>
            <a:endParaRPr/>
          </a:p>
        </p:txBody>
      </p:sp>
      <p:grpSp>
        <p:nvGrpSpPr>
          <p:cNvPr id="562" name="Google Shape;562;p58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563" name="Google Shape;563;p58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564" name="Google Shape;564;p58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565" name="Google Shape;565;p58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566" name="Google Shape;566;p58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567" name="Google Shape;567;p58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None/>
              </a:pPr>
              <a:r>
                <a:rPr lang="en" sz="800">
                  <a:solidFill>
                    <a:schemeClr val="dk2"/>
                  </a:solidFill>
                  <a:latin typeface="Space Grotesk"/>
                  <a:ea typeface="Space Grotesk"/>
                  <a:cs typeface="Space Grotesk"/>
                  <a:sym typeface="Space Grotesk"/>
                </a:rPr>
                <a:t>Section</a:t>
              </a:r>
              <a:endPara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endParaRPr>
            </a:p>
          </p:txBody>
        </p:sp>
        <p:cxnSp>
          <p:nvCxnSpPr>
            <p:cNvPr id="568" name="Google Shape;568;p58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aphicFrame>
        <p:nvGraphicFramePr>
          <p:cNvPr id="569" name="Google Shape;569;p58"/>
          <p:cNvGraphicFramePr/>
          <p:nvPr/>
        </p:nvGraphicFramePr>
        <p:xfrm>
          <a:off x="140350" y="10827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{8161D783-BBAF-416C-A6FE-CC71F6CC154D}</a:tableStyleId>
              </a:tblPr>
              <a:tblGrid>
                <a:gridCol w="1612725"/>
                <a:gridCol w="1427200"/>
                <a:gridCol w="1427200"/>
                <a:gridCol w="1427200"/>
                <a:gridCol w="1427200"/>
                <a:gridCol w="1427200"/>
              </a:tblGrid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Enrollment Data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21-22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22-23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23-24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24-25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25-26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1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1057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1030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957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926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891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1052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959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924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891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1030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958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928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896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4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1031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959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919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892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5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1021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964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925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893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1035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968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932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886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7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1020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963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918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888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761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1020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1020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957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917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889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761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9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1016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1019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953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912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761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10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 Day- 1016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4 Days- 1019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2 Days- 951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 Day- 912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oard Meeting Presentation">
  <a:themeElements>
    <a:clrScheme name="Simple Light">
      <a:dk1>
        <a:srgbClr val="FFFCE9"/>
      </a:dk1>
      <a:lt1>
        <a:srgbClr val="093607"/>
      </a:lt1>
      <a:dk2>
        <a:srgbClr val="0B213F"/>
      </a:dk2>
      <a:lt2>
        <a:srgbClr val="D6D5CD"/>
      </a:lt2>
      <a:accent1>
        <a:srgbClr val="00000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FFFCE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