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226622.05</c:v>
                </c:pt>
                <c:pt idx="1">
                  <c:v>0</c:v>
                </c:pt>
                <c:pt idx="2">
                  <c:v>9120</c:v>
                </c:pt>
                <c:pt idx="3">
                  <c:v>32272.61</c:v>
                </c:pt>
                <c:pt idx="4">
                  <c:v>1775</c:v>
                </c:pt>
                <c:pt idx="5">
                  <c:v>677027</c:v>
                </c:pt>
                <c:pt idx="6">
                  <c:v>1140.99</c:v>
                </c:pt>
                <c:pt idx="7">
                  <c:v>3673.43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557606.12</c:v>
                </c:pt>
                <c:pt idx="1">
                  <c:v>191325.91</c:v>
                </c:pt>
                <c:pt idx="2">
                  <c:v>10777.92</c:v>
                </c:pt>
                <c:pt idx="3">
                  <c:v>71937.69</c:v>
                </c:pt>
                <c:pt idx="4">
                  <c:v>91125.64</c:v>
                </c:pt>
                <c:pt idx="5">
                  <c:v>47134.39</c:v>
                </c:pt>
                <c:pt idx="6">
                  <c:v>196661.52</c:v>
                </c:pt>
                <c:pt idx="7">
                  <c:v>142924.04</c:v>
                </c:pt>
                <c:pt idx="8">
                  <c:v>903.77</c:v>
                </c:pt>
                <c:pt idx="9">
                  <c:v>13923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April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April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$8,189,531.20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April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$7,875,096.87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April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$951,631.08</a:t>
            </a:r>
          </a:p>
          <a:p>
            <a:r>
              <a:rPr lang="en-US" dirty="0"/>
              <a:t>Special Fund - $13,923.00</a:t>
            </a:r>
          </a:p>
          <a:p>
            <a:r>
              <a:rPr lang="en-US" dirty="0"/>
              <a:t>Food Service - $130,0000.00</a:t>
            </a:r>
          </a:p>
          <a:p>
            <a:r>
              <a:rPr lang="en-US" dirty="0"/>
              <a:t>Child Care - $13,722.39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April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$973,297.94</a:t>
            </a:r>
          </a:p>
          <a:p>
            <a:r>
              <a:rPr lang="en-US" dirty="0"/>
              <a:t>Special Fund - $81,543.78</a:t>
            </a:r>
          </a:p>
          <a:p>
            <a:r>
              <a:rPr lang="en-US" dirty="0"/>
              <a:t>Childcare - $10,129.60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April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$1,324,320.00</a:t>
            </a:r>
          </a:p>
          <a:p>
            <a:r>
              <a:rPr lang="en-US" dirty="0"/>
              <a:t>Special Fund - $288,164.02</a:t>
            </a:r>
          </a:p>
          <a:p>
            <a:r>
              <a:rPr lang="en-US" dirty="0"/>
              <a:t>Food Service - $60,018.29</a:t>
            </a:r>
          </a:p>
          <a:p>
            <a:r>
              <a:rPr lang="en-US" dirty="0"/>
              <a:t>Childcare - $13,722.39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April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$1,066,729.46</a:t>
            </a:r>
          </a:p>
          <a:p>
            <a:r>
              <a:rPr lang="en-US" dirty="0"/>
              <a:t>Special Fund - $388,213.84</a:t>
            </a:r>
          </a:p>
          <a:p>
            <a:r>
              <a:rPr lang="en-US" dirty="0"/>
              <a:t>Food Service - $163.870.29</a:t>
            </a:r>
          </a:p>
          <a:p>
            <a:r>
              <a:rPr lang="en-US" dirty="0"/>
              <a:t>Childcare - $16,162.13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$951,631.08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5419610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008473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$1,324,320.00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2470</TotalTime>
  <Words>128</Words>
  <Application>Microsoft Office PowerPoint</Application>
  <PresentationFormat>Widescreen</PresentationFormat>
  <Paragraphs>36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April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69</cp:revision>
  <cp:lastPrinted>2022-12-07T15:48:59Z</cp:lastPrinted>
  <dcterms:created xsi:type="dcterms:W3CDTF">2021-03-04T14:20:50Z</dcterms:created>
  <dcterms:modified xsi:type="dcterms:W3CDTF">2025-05-11T15:27:23Z</dcterms:modified>
</cp:coreProperties>
</file>