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209791.83</c:v>
                </c:pt>
                <c:pt idx="1">
                  <c:v>0</c:v>
                </c:pt>
                <c:pt idx="2">
                  <c:v>540</c:v>
                </c:pt>
                <c:pt idx="3">
                  <c:v>30384.04</c:v>
                </c:pt>
                <c:pt idx="4">
                  <c:v>48972.45</c:v>
                </c:pt>
                <c:pt idx="5">
                  <c:v>764636</c:v>
                </c:pt>
                <c:pt idx="6">
                  <c:v>1140.99</c:v>
                </c:pt>
                <c:pt idx="7">
                  <c:v>45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1059852.6000000001</c:v>
                </c:pt>
                <c:pt idx="1">
                  <c:v>114652.45</c:v>
                </c:pt>
                <c:pt idx="2">
                  <c:v>25892.82</c:v>
                </c:pt>
                <c:pt idx="3">
                  <c:v>106080.33</c:v>
                </c:pt>
                <c:pt idx="4">
                  <c:v>139428.02000000002</c:v>
                </c:pt>
                <c:pt idx="5">
                  <c:v>213832.7</c:v>
                </c:pt>
                <c:pt idx="6">
                  <c:v>208967.5</c:v>
                </c:pt>
                <c:pt idx="7">
                  <c:v>119166.59999999999</c:v>
                </c:pt>
                <c:pt idx="8">
                  <c:v>4039.47</c:v>
                </c:pt>
                <c:pt idx="9">
                  <c:v>345200.88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7/9/2025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June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June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$7,567,250.96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June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$7,615,014.02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June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 fontScale="55000" lnSpcReduction="20000"/>
          </a:bodyPr>
          <a:lstStyle/>
          <a:p>
            <a:r>
              <a:rPr lang="en-US" dirty="0"/>
              <a:t>General Fund - $1,055,511.05</a:t>
            </a:r>
          </a:p>
          <a:p>
            <a:r>
              <a:rPr lang="en-US" dirty="0"/>
              <a:t>Special Fund - $99,609.38</a:t>
            </a:r>
          </a:p>
          <a:p>
            <a:r>
              <a:rPr lang="en-US" dirty="0"/>
              <a:t>District Activity Fund - $1,330.00</a:t>
            </a:r>
          </a:p>
          <a:p>
            <a:r>
              <a:rPr lang="en-US" dirty="0"/>
              <a:t>Building Fund - $405,028.00</a:t>
            </a:r>
          </a:p>
          <a:p>
            <a:r>
              <a:rPr lang="en-US" dirty="0"/>
              <a:t>Debt Service - $1,433,395.88</a:t>
            </a:r>
          </a:p>
          <a:p>
            <a:r>
              <a:rPr lang="en-US" dirty="0"/>
              <a:t>Food Service - $130,0000.00</a:t>
            </a:r>
          </a:p>
          <a:p>
            <a:r>
              <a:rPr lang="en-US" dirty="0"/>
              <a:t>Child Care - $11,616.28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June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 fontScale="55000" lnSpcReduction="20000"/>
          </a:bodyPr>
          <a:lstStyle/>
          <a:p>
            <a:r>
              <a:rPr lang="en-US" dirty="0"/>
              <a:t>General Fund - $6,507,873.03</a:t>
            </a:r>
          </a:p>
          <a:p>
            <a:r>
              <a:rPr lang="en-US" dirty="0"/>
              <a:t>Special Fund - $827,918.16</a:t>
            </a:r>
          </a:p>
          <a:p>
            <a:r>
              <a:rPr lang="en-US" dirty="0"/>
              <a:t>Building Fund - $415,896.00</a:t>
            </a:r>
          </a:p>
          <a:p>
            <a:r>
              <a:rPr lang="en-US" dirty="0"/>
              <a:t>Debt Service - $1,672,703.34</a:t>
            </a:r>
          </a:p>
          <a:p>
            <a:r>
              <a:rPr lang="en-US" dirty="0"/>
              <a:t>Food Service - $289,618.12</a:t>
            </a:r>
          </a:p>
          <a:p>
            <a:r>
              <a:rPr lang="en-US" dirty="0"/>
              <a:t>Childcare - $156,945.26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June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General Fund - $2,337,113.27</a:t>
            </a:r>
          </a:p>
          <a:p>
            <a:r>
              <a:rPr lang="en-US" dirty="0"/>
              <a:t>Special Fund - $516,219.40</a:t>
            </a:r>
          </a:p>
          <a:p>
            <a:r>
              <a:rPr lang="en-US" dirty="0"/>
              <a:t>Capital Outlay - $161,671.00</a:t>
            </a:r>
          </a:p>
          <a:p>
            <a:r>
              <a:rPr lang="en-US" dirty="0"/>
              <a:t>Building Find - $926,524.00</a:t>
            </a:r>
          </a:p>
          <a:p>
            <a:r>
              <a:rPr lang="en-US" dirty="0"/>
              <a:t>Debt Service - $67,742.19</a:t>
            </a:r>
          </a:p>
          <a:p>
            <a:r>
              <a:rPr lang="en-US" dirty="0"/>
              <a:t>Food Service - $128,975.56</a:t>
            </a:r>
          </a:p>
          <a:p>
            <a:r>
              <a:rPr lang="en-US" dirty="0"/>
              <a:t>Childcare - $28,342.17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June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General Fund - $8,025,648.86</a:t>
            </a:r>
          </a:p>
          <a:p>
            <a:r>
              <a:rPr lang="en-US" dirty="0"/>
              <a:t>Special Fund - $402,450.57</a:t>
            </a:r>
          </a:p>
          <a:p>
            <a:r>
              <a:rPr lang="en-US" dirty="0"/>
              <a:t>Capital Outlay - $169,232.00</a:t>
            </a:r>
          </a:p>
          <a:p>
            <a:r>
              <a:rPr lang="en-US" dirty="0"/>
              <a:t>Building Fund - $1,110,390.00</a:t>
            </a:r>
          </a:p>
          <a:p>
            <a:r>
              <a:rPr lang="en-US" dirty="0"/>
              <a:t>Debt Service - $188,732.74</a:t>
            </a:r>
          </a:p>
          <a:p>
            <a:r>
              <a:rPr lang="en-US" dirty="0"/>
              <a:t>Food Service - $281,855.16</a:t>
            </a:r>
          </a:p>
          <a:p>
            <a:r>
              <a:rPr lang="en-US" dirty="0"/>
              <a:t>Childcare - $28,400.67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$1,055,511.05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057466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3337772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$2,337,113.27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2472</TotalTime>
  <Words>189</Words>
  <Application>Microsoft Office PowerPoint</Application>
  <PresentationFormat>Widescreen</PresentationFormat>
  <Paragraphs>48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June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69</cp:revision>
  <cp:lastPrinted>2022-12-07T15:48:59Z</cp:lastPrinted>
  <dcterms:created xsi:type="dcterms:W3CDTF">2021-03-04T14:20:50Z</dcterms:created>
  <dcterms:modified xsi:type="dcterms:W3CDTF">2025-07-09T14:54:14Z</dcterms:modified>
</cp:coreProperties>
</file>