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Bowlby One SC"/>
      <p:regular r:id="rId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BowlbyOneS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33bd0f3826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33bd0f3826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33bd0f382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33bd0f382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1" Type="http://schemas.openxmlformats.org/officeDocument/2006/relationships/image" Target="../media/image8.png"/><Relationship Id="rId10" Type="http://schemas.openxmlformats.org/officeDocument/2006/relationships/image" Target="../media/image3.png"/><Relationship Id="rId9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.png"/><Relationship Id="rId7" Type="http://schemas.openxmlformats.org/officeDocument/2006/relationships/image" Target="../media/image4.png"/><Relationship Id="rId8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0" y="173725"/>
            <a:ext cx="8832300" cy="79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B7B7B7"/>
                </a:highlight>
                <a:latin typeface="Bowlby One SC"/>
                <a:ea typeface="Bowlby One SC"/>
                <a:cs typeface="Bowlby One SC"/>
                <a:sym typeface="Bowlby One SC"/>
              </a:rPr>
              <a:t>BCES                         February Board Report</a:t>
            </a:r>
            <a:endParaRPr>
              <a:highlight>
                <a:srgbClr val="B7B7B7"/>
              </a:highlight>
              <a:latin typeface="Bowlby One SC"/>
              <a:ea typeface="Bowlby One SC"/>
              <a:cs typeface="Bowlby One SC"/>
              <a:sym typeface="Bowlby One SC"/>
            </a:endParaRPr>
          </a:p>
        </p:txBody>
      </p:sp>
      <p:sp>
        <p:nvSpPr>
          <p:cNvPr id="55" name="Google Shape;55;p13"/>
          <p:cNvSpPr txBox="1"/>
          <p:nvPr>
            <p:ph idx="1" type="body"/>
          </p:nvPr>
        </p:nvSpPr>
        <p:spPr>
          <a:xfrm>
            <a:off x="311700" y="1152475"/>
            <a:ext cx="8520600" cy="387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400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>
                <a:latin typeface="Bowlby One SC"/>
                <a:ea typeface="Bowlby One SC"/>
                <a:cs typeface="Bowlby One SC"/>
                <a:sym typeface="Bowlby One SC"/>
              </a:rPr>
              <a:t>Counselor Week Appreciation- </a:t>
            </a:r>
            <a:endParaRPr sz="8000">
              <a:latin typeface="Bowlby One SC"/>
              <a:ea typeface="Bowlby One SC"/>
              <a:cs typeface="Bowlby One SC"/>
              <a:sym typeface="Bowlby One SC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440"/>
              <a:buFont typeface="Arial"/>
              <a:buNone/>
            </a:pPr>
            <a:r>
              <a:rPr lang="en" sz="5519" u="sng">
                <a:latin typeface="Bowlby One SC"/>
                <a:ea typeface="Bowlby One SC"/>
                <a:cs typeface="Bowlby One SC"/>
                <a:sym typeface="Bowlby One SC"/>
              </a:rPr>
              <a:t>Mr. Craig Dollins</a:t>
            </a:r>
            <a:endParaRPr sz="5519" u="sng">
              <a:latin typeface="Bowlby One SC"/>
              <a:ea typeface="Bowlby One SC"/>
              <a:cs typeface="Bowlby One SC"/>
              <a:sym typeface="Bowlby One SC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440"/>
              <a:buFont typeface="Arial"/>
              <a:buNone/>
            </a:pPr>
            <a:r>
              <a:rPr lang="en" sz="8000">
                <a:latin typeface="Bowlby One SC"/>
                <a:ea typeface="Bowlby One SC"/>
                <a:cs typeface="Bowlby One SC"/>
                <a:sym typeface="Bowlby One SC"/>
              </a:rPr>
              <a:t>Upcoming Events:</a:t>
            </a:r>
            <a:endParaRPr sz="8000">
              <a:latin typeface="Bowlby One SC"/>
              <a:ea typeface="Bowlby One SC"/>
              <a:cs typeface="Bowlby One SC"/>
              <a:sym typeface="Bowlby One SC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440"/>
              <a:buFont typeface="Arial"/>
              <a:buNone/>
            </a:pPr>
            <a:r>
              <a:rPr lang="en" sz="5519">
                <a:latin typeface="Bowlby One SC"/>
                <a:ea typeface="Bowlby One SC"/>
                <a:cs typeface="Bowlby One SC"/>
                <a:sym typeface="Bowlby One SC"/>
              </a:rPr>
              <a:t>2/18/25- First and Second Grade Music Concert @6:00</a:t>
            </a:r>
            <a:endParaRPr sz="5519">
              <a:latin typeface="Bowlby One SC"/>
              <a:ea typeface="Bowlby One SC"/>
              <a:cs typeface="Bowlby One SC"/>
              <a:sym typeface="Bowlby One SC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440"/>
              <a:buFont typeface="Arial"/>
              <a:buNone/>
            </a:pPr>
            <a:r>
              <a:rPr lang="en" sz="5519">
                <a:latin typeface="Bowlby One SC"/>
                <a:ea typeface="Bowlby One SC"/>
                <a:cs typeface="Bowlby One SC"/>
                <a:sym typeface="Bowlby One SC"/>
              </a:rPr>
              <a:t>2/21/25- Club Day </a:t>
            </a:r>
            <a:endParaRPr sz="5519">
              <a:latin typeface="Bowlby One SC"/>
              <a:ea typeface="Bowlby One SC"/>
              <a:cs typeface="Bowlby One SC"/>
              <a:sym typeface="Bowlby One SC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440"/>
              <a:buFont typeface="Arial"/>
              <a:buNone/>
            </a:pPr>
            <a:r>
              <a:rPr lang="en" sz="5519">
                <a:latin typeface="Bowlby One SC"/>
                <a:ea typeface="Bowlby One SC"/>
                <a:cs typeface="Bowlby One SC"/>
                <a:sym typeface="Bowlby One SC"/>
              </a:rPr>
              <a:t>3/3-3/7/25- Reading across America Week</a:t>
            </a:r>
            <a:endParaRPr sz="5519">
              <a:latin typeface="Bowlby One SC"/>
              <a:ea typeface="Bowlby One SC"/>
              <a:cs typeface="Bowlby One SC"/>
              <a:sym typeface="Bowlby One S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7B7B7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3821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475">
                <a:solidFill>
                  <a:schemeClr val="lt1"/>
                </a:solidFill>
                <a:latin typeface="Bowlby One SC"/>
                <a:ea typeface="Bowlby One SC"/>
                <a:cs typeface="Bowlby One SC"/>
                <a:sym typeface="Bowlby One SC"/>
              </a:rPr>
              <a:t>Spot Light:  </a:t>
            </a:r>
            <a:r>
              <a:rPr lang="en" sz="2475">
                <a:solidFill>
                  <a:schemeClr val="dk2"/>
                </a:solidFill>
                <a:latin typeface="Bowlby One SC"/>
                <a:ea typeface="Bowlby One SC"/>
                <a:cs typeface="Bowlby One SC"/>
                <a:sym typeface="Bowlby One SC"/>
              </a:rPr>
              <a:t>Art- All State Competition </a:t>
            </a:r>
            <a:endParaRPr sz="2475">
              <a:solidFill>
                <a:schemeClr val="dk2"/>
              </a:solidFill>
              <a:latin typeface="Bowlby One SC"/>
              <a:ea typeface="Bowlby One SC"/>
              <a:cs typeface="Bowlby One SC"/>
              <a:sym typeface="Bowlby One SC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975" y="1150300"/>
            <a:ext cx="2052024" cy="2022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67700" y="908025"/>
            <a:ext cx="2210574" cy="159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08975" y="908025"/>
            <a:ext cx="1689374" cy="159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61850" y="1856225"/>
            <a:ext cx="1591075" cy="1591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552925" y="954813"/>
            <a:ext cx="1591075" cy="1503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4975" y="3305550"/>
            <a:ext cx="1557525" cy="183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267700" y="2759625"/>
            <a:ext cx="2210574" cy="2022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854713" y="3305550"/>
            <a:ext cx="1946900" cy="183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7452350" y="2656325"/>
            <a:ext cx="1557525" cy="2125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>
            <a:off x="100925" y="17702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BF9000"/>
                </a:solidFill>
              </a:rPr>
              <a:t>National Art Conference </a:t>
            </a:r>
            <a:endParaRPr>
              <a:solidFill>
                <a:srgbClr val="BF9000"/>
              </a:solidFill>
            </a:endParaRPr>
          </a:p>
        </p:txBody>
      </p:sp>
      <p:sp>
        <p:nvSpPr>
          <p:cNvPr id="76" name="Google Shape;76;p15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Bowlby One SC"/>
                <a:ea typeface="Bowlby One SC"/>
                <a:cs typeface="Bowlby One SC"/>
                <a:sym typeface="Bowlby One SC"/>
              </a:rPr>
              <a:t>Maya was chosen to be one out of 30 students (K-12) in Kentucky to represent an areA of Kentucky on their </a:t>
            </a:r>
            <a:r>
              <a:rPr lang="en">
                <a:latin typeface="Bowlby One SC"/>
                <a:ea typeface="Bowlby One SC"/>
                <a:cs typeface="Bowlby One SC"/>
                <a:sym typeface="Bowlby One SC"/>
              </a:rPr>
              <a:t>barrel</a:t>
            </a:r>
            <a:r>
              <a:rPr lang="en">
                <a:latin typeface="Bowlby One SC"/>
                <a:ea typeface="Bowlby One SC"/>
                <a:cs typeface="Bowlby One SC"/>
                <a:sym typeface="Bowlby One SC"/>
              </a:rPr>
              <a:t> painting in March.</a:t>
            </a:r>
            <a:endParaRPr>
              <a:latin typeface="Bowlby One SC"/>
              <a:ea typeface="Bowlby One SC"/>
              <a:cs typeface="Bowlby One SC"/>
              <a:sym typeface="Bowlby One SC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latin typeface="Bowlby One SC"/>
                <a:ea typeface="Bowlby One SC"/>
                <a:cs typeface="Bowlby One SC"/>
                <a:sym typeface="Bowlby One SC"/>
              </a:rPr>
              <a:t>Cumberland Falls Moon Bow</a:t>
            </a:r>
            <a:endParaRPr>
              <a:latin typeface="Bowlby One SC"/>
              <a:ea typeface="Bowlby One SC"/>
              <a:cs typeface="Bowlby One SC"/>
              <a:sym typeface="Bowlby One SC"/>
            </a:endParaRPr>
          </a:p>
        </p:txBody>
      </p:sp>
      <p:sp>
        <p:nvSpPr>
          <p:cNvPr id="77" name="Google Shape;77;p15"/>
          <p:cNvSpPr txBox="1"/>
          <p:nvPr>
            <p:ph idx="1" type="subTitle"/>
          </p:nvPr>
        </p:nvSpPr>
        <p:spPr>
          <a:xfrm>
            <a:off x="265500" y="4576575"/>
            <a:ext cx="4045200" cy="56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783F04"/>
                </a:solidFill>
              </a:rPr>
              <a:t>Maya Richardson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78" name="Google Shape;7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0650" y="1512800"/>
            <a:ext cx="2825499" cy="30637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