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58EE091-9A1A-4304-8471-5DE867B7BFF1}">
  <a:tblStyle styleId="{358EE091-9A1A-4304-8471-5DE867B7BFF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6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April 2025 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8723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										Created 4/16/25	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Attendance Rates</a:t>
            </a:r>
            <a:endParaRPr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55" name="Google Shape;555;p57"/>
          <p:cNvGraphicFramePr/>
          <p:nvPr/>
        </p:nvGraphicFramePr>
        <p:xfrm>
          <a:off x="232600" y="3826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{358EE091-9A1A-4304-8471-5DE867B7BFF1}</a:tableStyleId>
              </a:tblPr>
              <a:tblGrid>
                <a:gridCol w="1424075"/>
                <a:gridCol w="1424075"/>
              </a:tblGrid>
              <a:tr h="813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Pre School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Attendance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YTD-89.32%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Month- 89.28%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56" name="Google Shape;556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47300"/>
            <a:ext cx="8839200" cy="1224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8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Rates</a:t>
            </a:r>
            <a:endParaRPr/>
          </a:p>
        </p:txBody>
      </p:sp>
      <p:grpSp>
        <p:nvGrpSpPr>
          <p:cNvPr id="562" name="Google Shape;562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3" name="Google Shape;563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4" name="Google Shape;564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5" name="Google Shape;565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6" name="Google Shape;566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7" name="Google Shape;567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8" name="Google Shape;568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569" name="Google Shape;569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100" y="1420500"/>
            <a:ext cx="8932999" cy="156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