
<file path=[Content_Types].xml><?xml version="1.0" encoding="utf-8"?>
<Types xmlns="http://schemas.openxmlformats.org/package/2006/content-types">
  <Default ContentType="application/x-fontdata" Extension="fntdata"/>
  <Default ContentType="application/xml" Extension="xml"/>
  <Default ContentType="image/png" Extension="png"/>
  <Default ContentType="application/vnd.openxmlformats-officedocument.obfuscatedFont" Extension="odttf"/>
  <Default ContentType="application/vnd.openxmlformats-package.relationships+xml" Extension="rels"/>
  <Override ContentType="application/vnd.openxmlformats-officedocument.presentationml.notesSlide+xml" PartName="/ppt/notesSlides/notesSlide6.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2.xml"/>
  <Override ContentType="application/vnd.openxmlformats-officedocument.presentationml.notesSlide+xml" PartName="/ppt/notesSlides/notesSlide5.xml"/>
  <Override ContentType="application/vnd.openxmlformats-officedocument.presentationml.notesSlide+xml" PartName="/ppt/notesSlides/notesSlide4.xml"/>
  <Override ContentType="application/vnd.openxmlformats-officedocument.presentationml.tableStyles+xml" PartName="/ppt/tableStyles.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slide+xml" PartName="/ppt/slides/slide6.xml"/>
  <Override ContentType="application/vnd.openxmlformats-officedocument.presentationml.slide+xml" PartName="/ppt/slides/slide5.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59" r:id="rId5"/>
  </p:sldMasterIdLst>
  <p:notesMasterIdLst>
    <p:notesMasterId r:id="rId6"/>
  </p:notesMasterIdLst>
  <p:sldIdLst>
    <p:sldId id="256" r:id="rId7"/>
    <p:sldId id="257" r:id="rId8"/>
    <p:sldId id="258" r:id="rId9"/>
    <p:sldId id="259" r:id="rId10"/>
    <p:sldId id="260" r:id="rId11"/>
    <p:sldId id="261" r:id="rId12"/>
  </p:sldIdLst>
  <p:sldSz cy="5143500" cx="9144000"/>
  <p:notesSz cx="6858000" cy="9144000"/>
  <p:embeddedFontLst>
    <p:embeddedFont>
      <p:font typeface="Merriweather"/>
      <p:regular r:id="rId13"/>
      <p:bold r:id="rId14"/>
      <p:italic r:id="rId15"/>
      <p:boldItalic r:id="rId16"/>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1620">
          <p15:clr>
            <a:srgbClr val="747775"/>
          </p15:clr>
        </p15:guide>
        <p15:guide id="2" pos="2880">
          <p15:clr>
            <a:srgbClr val="747775"/>
          </p15:clr>
        </p15:guide>
      </p15:sld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tableStyles.xml><?xml version="1.0" encoding="utf-8"?>
<a:tblStyleLst xmlns:a="http://schemas.openxmlformats.org/drawingml/2006/main" xmlns:r="http://schemas.openxmlformats.org/officeDocument/2006/relationships" def="{000B2912-2901-4B63-A7EF-F6212B5875D8}">
  <a:tblStyle styleId="{000B2912-2901-4B63-A7EF-F6212B5875D8}" styleName="Table_0">
    <a:wholeTbl>
      <a:tcTxStyle>
        <a:font>
          <a:latin typeface="Arial"/>
          <a:ea typeface="Arial"/>
          <a:cs typeface="Arial"/>
        </a:font>
        <a:srgbClr val="000000"/>
      </a:tcTxStyle>
      <a:tcStyle>
        <a:tcBdr>
          <a:left>
            <a:ln cap="flat" cmpd="sng" w="9525">
              <a:solidFill>
                <a:srgbClr val="9E9E9E"/>
              </a:solidFill>
              <a:prstDash val="solid"/>
              <a:round/>
              <a:headEnd len="sm" w="sm" type="none"/>
              <a:tailEnd len="sm" w="sm" type="none"/>
            </a:ln>
          </a:left>
          <a:right>
            <a:ln cap="flat" cmpd="sng" w="9525">
              <a:solidFill>
                <a:srgbClr val="9E9E9E"/>
              </a:solidFill>
              <a:prstDash val="solid"/>
              <a:round/>
              <a:headEnd len="sm" w="sm" type="none"/>
              <a:tailEnd len="sm" w="sm" type="none"/>
            </a:ln>
          </a:right>
          <a:top>
            <a:ln cap="flat" cmpd="sng" w="9525">
              <a:solidFill>
                <a:srgbClr val="9E9E9E"/>
              </a:solidFill>
              <a:prstDash val="solid"/>
              <a:round/>
              <a:headEnd len="sm" w="sm" type="none"/>
              <a:tailEnd len="sm" w="sm" type="none"/>
            </a:ln>
          </a:top>
          <a:bottom>
            <a:ln cap="flat" cmpd="sng" w="9525">
              <a:solidFill>
                <a:srgbClr val="9E9E9E"/>
              </a:solidFill>
              <a:prstDash val="solid"/>
              <a:round/>
              <a:headEnd len="sm" w="sm" type="none"/>
              <a:tailEnd len="sm" w="sm" type="none"/>
            </a:ln>
          </a:bottom>
          <a:insideH>
            <a:ln cap="flat" cmpd="sng" w="9525">
              <a:solidFill>
                <a:srgbClr val="9E9E9E"/>
              </a:solidFill>
              <a:prstDash val="solid"/>
              <a:round/>
              <a:headEnd len="sm" w="sm" type="none"/>
              <a:tailEnd len="sm" w="sm" type="none"/>
            </a:ln>
          </a:insideH>
          <a:insideV>
            <a:ln cap="flat" cmpd="sng" w="9525">
              <a:solidFill>
                <a:srgbClr val="9E9E9E"/>
              </a:solidFill>
              <a:prstDash val="solid"/>
              <a:round/>
              <a:headEnd len="sm" w="sm" type="none"/>
              <a:tailEnd len="sm" w="sm" type="none"/>
            </a:ln>
          </a:insideV>
        </a:tcBdr>
      </a:tcStyle>
    </a:wholeTbl>
    <a:band1H>
      <a:tcTxStyle/>
    </a:band1H>
    <a:band2H>
      <a:tcTxStyle/>
    </a:band2H>
    <a:band1V>
      <a:tcTxStyle/>
    </a:band1V>
    <a:band2V>
      <a:tcTxStyle/>
    </a:band2V>
    <a:lastCol>
      <a:tcTxStyle/>
    </a:lastCol>
    <a:firstCol>
      <a:tcTxStyle/>
    </a:firstCol>
    <a:lastRow>
      <a:tcTxStyle/>
    </a:lastRow>
    <a:seCell>
      <a:tcTxStyle/>
    </a:seCell>
    <a:swCell>
      <a:tcTxStyle/>
    </a:swCell>
    <a:firstRow>
      <a:tcTxStyle/>
    </a:firstRow>
    <a:neCell>
      <a:tcTxStyle/>
    </a:neCell>
    <a:nwCell>
      <a:tcTxStyle/>
    </a:nwCell>
  </a:tblStyle>
</a:tblStyleLst>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1620" orient="horz"/>
        <p:guide pos="2880"/>
      </p:guideLst>
    </p:cSldViewPr>
  </p:slideViewPr>
</p:viewPr>
</file>

<file path=ppt/_rels/presentation.xml.rels><?xml version="1.0" encoding="UTF-8" standalone="yes"?><Relationships xmlns="http://schemas.openxmlformats.org/package/2006/relationships"><Relationship Id="rId11" Type="http://schemas.openxmlformats.org/officeDocument/2006/relationships/slide" Target="slides/slide5.xml"/><Relationship Id="rId10" Type="http://schemas.openxmlformats.org/officeDocument/2006/relationships/slide" Target="slides/slide4.xml"/><Relationship Id="rId13" Type="http://schemas.openxmlformats.org/officeDocument/2006/relationships/font" Target="fonts/Merriweather-regular.fntdata"/><Relationship Id="rId12" Type="http://schemas.openxmlformats.org/officeDocument/2006/relationships/slide" Target="slides/slide6.xml"/><Relationship Id="rId1" Type="http://schemas.openxmlformats.org/officeDocument/2006/relationships/theme" Target="theme/theme2.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tableStyles" Target="tableStyles.xml"/><Relationship Id="rId9" Type="http://schemas.openxmlformats.org/officeDocument/2006/relationships/slide" Target="slides/slide3.xml"/><Relationship Id="rId15" Type="http://schemas.openxmlformats.org/officeDocument/2006/relationships/font" Target="fonts/Merriweather-italic.fntdata"/><Relationship Id="rId14" Type="http://schemas.openxmlformats.org/officeDocument/2006/relationships/font" Target="fonts/Merriweather-bold.fntdata"/><Relationship Id="rId16" Type="http://schemas.openxmlformats.org/officeDocument/2006/relationships/font" Target="fonts/Merriweather-boldItalic.fntdata"/><Relationship Id="rId5" Type="http://schemas.openxmlformats.org/officeDocument/2006/relationships/slideMaster" Target="slideMasters/slideMaster1.xml"/><Relationship Id="rId6" Type="http://schemas.openxmlformats.org/officeDocument/2006/relationships/notesMaster" Target="notesMasters/notesMaster1.xml"/><Relationship Id="rId7" Type="http://schemas.openxmlformats.org/officeDocument/2006/relationships/slide" Target="slides/slide1.xml"/><Relationship Id="rId8"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0" name="Shape 50"/>
        <p:cNvGrpSpPr/>
        <p:nvPr/>
      </p:nvGrpSpPr>
      <p:grpSpPr>
        <a:xfrm>
          <a:off x="0" y="0"/>
          <a:ext cx="0" cy="0"/>
          <a:chOff x="0" y="0"/>
          <a:chExt cx="0" cy="0"/>
        </a:xfrm>
      </p:grpSpPr>
      <p:sp>
        <p:nvSpPr>
          <p:cNvPr id="51" name="Google Shape;51;p:notes"/>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p:spPr>
      </p:sp>
      <p:sp>
        <p:nvSpPr>
          <p:cNvPr id="52" name="Google Shape;52;p: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8" name="Shape 58"/>
        <p:cNvGrpSpPr/>
        <p:nvPr/>
      </p:nvGrpSpPr>
      <p:grpSpPr>
        <a:xfrm>
          <a:off x="0" y="0"/>
          <a:ext cx="0" cy="0"/>
          <a:chOff x="0" y="0"/>
          <a:chExt cx="0" cy="0"/>
        </a:xfrm>
      </p:grpSpPr>
      <p:sp>
        <p:nvSpPr>
          <p:cNvPr id="59" name="Google Shape;59;g3bf975de001_0_1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60" name="Google Shape;60;g3bf975de001_0_1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7" name="Shape 67"/>
        <p:cNvGrpSpPr/>
        <p:nvPr/>
      </p:nvGrpSpPr>
      <p:grpSpPr>
        <a:xfrm>
          <a:off x="0" y="0"/>
          <a:ext cx="0" cy="0"/>
          <a:chOff x="0" y="0"/>
          <a:chExt cx="0" cy="0"/>
        </a:xfrm>
      </p:grpSpPr>
      <p:sp>
        <p:nvSpPr>
          <p:cNvPr id="68" name="Google Shape;68;g3bf975de001_0_4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69" name="Google Shape;69;g3bf975de001_0_4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5" name="Shape 75"/>
        <p:cNvGrpSpPr/>
        <p:nvPr/>
      </p:nvGrpSpPr>
      <p:grpSpPr>
        <a:xfrm>
          <a:off x="0" y="0"/>
          <a:ext cx="0" cy="0"/>
          <a:chOff x="0" y="0"/>
          <a:chExt cx="0" cy="0"/>
        </a:xfrm>
      </p:grpSpPr>
      <p:sp>
        <p:nvSpPr>
          <p:cNvPr id="76" name="Google Shape;76;g3bf975de001_0_5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77" name="Google Shape;77;g3bf975de001_0_5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4" name="Shape 84"/>
        <p:cNvGrpSpPr/>
        <p:nvPr/>
      </p:nvGrpSpPr>
      <p:grpSpPr>
        <a:xfrm>
          <a:off x="0" y="0"/>
          <a:ext cx="0" cy="0"/>
          <a:chOff x="0" y="0"/>
          <a:chExt cx="0" cy="0"/>
        </a:xfrm>
      </p:grpSpPr>
      <p:sp>
        <p:nvSpPr>
          <p:cNvPr id="85" name="Google Shape;85;g3bf975de001_0_10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86" name="Google Shape;86;g3bf975de001_0_10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2" name="Shape 92"/>
        <p:cNvGrpSpPr/>
        <p:nvPr/>
      </p:nvGrpSpPr>
      <p:grpSpPr>
        <a:xfrm>
          <a:off x="0" y="0"/>
          <a:ext cx="0" cy="0"/>
          <a:chOff x="0" y="0"/>
          <a:chExt cx="0" cy="0"/>
        </a:xfrm>
      </p:grpSpPr>
      <p:sp>
        <p:nvSpPr>
          <p:cNvPr id="93" name="Google Shape;93;g3bf975de001_0_10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94" name="Google Shape;94;g3bf975de001_0_10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bg>
      <p:bgPr>
        <a:solidFill>
          <a:srgbClr val="EFEFEF"/>
        </a:solidFill>
      </p:bgPr>
    </p:bg>
    <p:spTree>
      <p:nvGrpSpPr>
        <p:cNvPr id="9" name="Shape 9"/>
        <p:cNvGrpSpPr/>
        <p:nvPr/>
      </p:nvGrpSpPr>
      <p:grpSpPr>
        <a:xfrm>
          <a:off x="0" y="0"/>
          <a:ext cx="0" cy="0"/>
          <a:chOff x="0" y="0"/>
          <a:chExt cx="0" cy="0"/>
        </a:xfrm>
      </p:grpSpPr>
      <p:sp>
        <p:nvSpPr>
          <p:cNvPr id="10" name="Google Shape;10;p2"/>
          <p:cNvSpPr txBox="1"/>
          <p:nvPr>
            <p:ph type="ctrTitle"/>
          </p:nvPr>
        </p:nvSpPr>
        <p:spPr>
          <a:xfrm>
            <a:off x="311708" y="744575"/>
            <a:ext cx="8520600" cy="2052600"/>
          </a:xfrm>
          <a:prstGeom prst="rect">
            <a:avLst/>
          </a:prstGeom>
        </p:spPr>
        <p:txBody>
          <a:bodyPr anchorCtr="0" anchor="b" bIns="91425" lIns="91425" spcFirstLastPara="1" rIns="91425" wrap="square" tIns="91425">
            <a:normAutofit/>
          </a:bodyPr>
          <a:lstStyle>
            <a:lvl1pPr lvl="0" algn="ctr">
              <a:spcBef>
                <a:spcPts val="0"/>
              </a:spcBef>
              <a:spcAft>
                <a:spcPts val="0"/>
              </a:spcAft>
              <a:buSzPts val="5200"/>
              <a:buNone/>
              <a:defRPr sz="52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p:txBody>
      </p:sp>
      <p:sp>
        <p:nvSpPr>
          <p:cNvPr id="11" name="Google Shape;11;p2"/>
          <p:cNvSpPr txBox="1"/>
          <p:nvPr>
            <p:ph idx="1" type="subTitle"/>
          </p:nvPr>
        </p:nvSpPr>
        <p:spPr>
          <a:xfrm>
            <a:off x="311700" y="2834125"/>
            <a:ext cx="8520600" cy="792600"/>
          </a:xfrm>
          <a:prstGeom prst="rect">
            <a:avLst/>
          </a:prstGeom>
        </p:spPr>
        <p:txBody>
          <a:bodyPr anchorCtr="0" anchor="t" bIns="91425" lIns="91425" spcFirstLastPara="1" rIns="91425" wrap="square" tIns="91425">
            <a:norm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p:txBody>
      </p:sp>
      <p:sp>
        <p:nvSpPr>
          <p:cNvPr id="12" name="Google Shape;12;p2"/>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13" name="Shape 13"/>
        <p:cNvGrpSpPr/>
        <p:nvPr/>
      </p:nvGrpSpPr>
      <p:grpSpPr>
        <a:xfrm>
          <a:off x="0" y="0"/>
          <a:ext cx="0" cy="0"/>
          <a:chOff x="0" y="0"/>
          <a:chExt cx="0" cy="0"/>
        </a:xfrm>
      </p:grpSpPr>
      <p:sp>
        <p:nvSpPr>
          <p:cNvPr id="14" name="Google Shape;14;p3"/>
          <p:cNvSpPr txBox="1"/>
          <p:nvPr>
            <p:ph type="title"/>
          </p:nvPr>
        </p:nvSpPr>
        <p:spPr>
          <a:xfrm>
            <a:off x="311700" y="2150850"/>
            <a:ext cx="8520600" cy="841800"/>
          </a:xfrm>
          <a:prstGeom prst="rect">
            <a:avLst/>
          </a:prstGeom>
        </p:spPr>
        <p:txBody>
          <a:bodyPr anchorCtr="0" anchor="ctr" bIns="91425" lIns="91425" spcFirstLastPara="1" rIns="91425" wrap="square" tIns="91425">
            <a:normAutofit/>
          </a:bodyPr>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p:txBody>
      </p:sp>
      <p:sp>
        <p:nvSpPr>
          <p:cNvPr id="15" name="Google Shape;15;p3"/>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16" name="Shape 16"/>
        <p:cNvGrpSpPr/>
        <p:nvPr/>
      </p:nvGrpSpPr>
      <p:grpSpPr>
        <a:xfrm>
          <a:off x="0" y="0"/>
          <a:ext cx="0" cy="0"/>
          <a:chOff x="0" y="0"/>
          <a:chExt cx="0" cy="0"/>
        </a:xfrm>
      </p:grpSpPr>
      <p:sp>
        <p:nvSpPr>
          <p:cNvPr id="17" name="Google Shape;17;p4"/>
          <p:cNvSpPr txBox="1"/>
          <p:nvPr>
            <p:ph type="title"/>
          </p:nvPr>
        </p:nvSpPr>
        <p:spPr>
          <a:xfrm>
            <a:off x="311700" y="445025"/>
            <a:ext cx="8520600" cy="572700"/>
          </a:xfrm>
          <a:prstGeom prst="rect">
            <a:avLst/>
          </a:prstGeom>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18" name="Google Shape;18;p4"/>
          <p:cNvSpPr txBox="1"/>
          <p:nvPr>
            <p:ph idx="1" type="body"/>
          </p:nvPr>
        </p:nvSpPr>
        <p:spPr>
          <a:xfrm>
            <a:off x="311700" y="1152475"/>
            <a:ext cx="8520600" cy="3416400"/>
          </a:xfrm>
          <a:prstGeom prst="rect">
            <a:avLst/>
          </a:prstGeom>
        </p:spPr>
        <p:txBody>
          <a:bodyPr anchorCtr="0" anchor="t" bIns="91425" lIns="91425" spcFirstLastPara="1" rIns="91425" wrap="square" tIns="91425">
            <a:normAutofit/>
          </a:bodyPr>
          <a:lstStyle>
            <a:lvl1pPr indent="-342900" lvl="0" marL="457200">
              <a:spcBef>
                <a:spcPts val="0"/>
              </a:spcBef>
              <a:spcAft>
                <a:spcPts val="0"/>
              </a:spcAft>
              <a:buSzPts val="1800"/>
              <a:buChar char="●"/>
              <a:defRPr/>
            </a:lvl1pPr>
            <a:lvl2pPr indent="-317500" lvl="1" marL="914400">
              <a:spcBef>
                <a:spcPts val="0"/>
              </a:spcBef>
              <a:spcAft>
                <a:spcPts val="0"/>
              </a:spcAft>
              <a:buSzPts val="1400"/>
              <a:buChar char="○"/>
              <a:defRPr/>
            </a:lvl2pPr>
            <a:lvl3pPr indent="-317500" lvl="2" marL="1371600">
              <a:spcBef>
                <a:spcPts val="0"/>
              </a:spcBef>
              <a:spcAft>
                <a:spcPts val="0"/>
              </a:spcAft>
              <a:buSzPts val="1400"/>
              <a:buChar char="■"/>
              <a:defRPr/>
            </a:lvl3pPr>
            <a:lvl4pPr indent="-317500" lvl="3" marL="1828800">
              <a:spcBef>
                <a:spcPts val="0"/>
              </a:spcBef>
              <a:spcAft>
                <a:spcPts val="0"/>
              </a:spcAft>
              <a:buSzPts val="1400"/>
              <a:buChar char="●"/>
              <a:defRPr/>
            </a:lvl4pPr>
            <a:lvl5pPr indent="-317500" lvl="4" marL="2286000">
              <a:spcBef>
                <a:spcPts val="0"/>
              </a:spcBef>
              <a:spcAft>
                <a:spcPts val="0"/>
              </a:spcAft>
              <a:buSzPts val="1400"/>
              <a:buChar char="○"/>
              <a:defRPr/>
            </a:lvl5pPr>
            <a:lvl6pPr indent="-317500" lvl="5" marL="2743200">
              <a:spcBef>
                <a:spcPts val="0"/>
              </a:spcBef>
              <a:spcAft>
                <a:spcPts val="0"/>
              </a:spcAft>
              <a:buSzPts val="1400"/>
              <a:buChar char="■"/>
              <a:defRPr/>
            </a:lvl6pPr>
            <a:lvl7pPr indent="-317500" lvl="6" marL="3200400">
              <a:spcBef>
                <a:spcPts val="0"/>
              </a:spcBef>
              <a:spcAft>
                <a:spcPts val="0"/>
              </a:spcAft>
              <a:buSzPts val="1400"/>
              <a:buChar char="●"/>
              <a:defRPr/>
            </a:lvl7pPr>
            <a:lvl8pPr indent="-317500" lvl="7" marL="3657600">
              <a:spcBef>
                <a:spcPts val="0"/>
              </a:spcBef>
              <a:spcAft>
                <a:spcPts val="0"/>
              </a:spcAft>
              <a:buSzPts val="1400"/>
              <a:buChar char="○"/>
              <a:defRPr/>
            </a:lvl8pPr>
            <a:lvl9pPr indent="-317500" lvl="8" marL="4114800">
              <a:spcBef>
                <a:spcPts val="0"/>
              </a:spcBef>
              <a:spcAft>
                <a:spcPts val="0"/>
              </a:spcAft>
              <a:buSzPts val="1400"/>
              <a:buChar char="■"/>
              <a:defRPr/>
            </a:lvl9pPr>
          </a:lstStyle>
          <a:p/>
        </p:txBody>
      </p:sp>
      <p:sp>
        <p:nvSpPr>
          <p:cNvPr id="19" name="Google Shape;19;p4"/>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20" name="Shape 20"/>
        <p:cNvGrpSpPr/>
        <p:nvPr/>
      </p:nvGrpSpPr>
      <p:grpSpPr>
        <a:xfrm>
          <a:off x="0" y="0"/>
          <a:ext cx="0" cy="0"/>
          <a:chOff x="0" y="0"/>
          <a:chExt cx="0" cy="0"/>
        </a:xfrm>
      </p:grpSpPr>
      <p:sp>
        <p:nvSpPr>
          <p:cNvPr id="21" name="Google Shape;21;p5"/>
          <p:cNvSpPr txBox="1"/>
          <p:nvPr>
            <p:ph type="title"/>
          </p:nvPr>
        </p:nvSpPr>
        <p:spPr>
          <a:xfrm>
            <a:off x="311700" y="445025"/>
            <a:ext cx="8520600" cy="572700"/>
          </a:xfrm>
          <a:prstGeom prst="rect">
            <a:avLst/>
          </a:prstGeom>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22" name="Google Shape;22;p5"/>
          <p:cNvSpPr txBox="1"/>
          <p:nvPr>
            <p:ph idx="1" type="body"/>
          </p:nvPr>
        </p:nvSpPr>
        <p:spPr>
          <a:xfrm>
            <a:off x="311700" y="1152475"/>
            <a:ext cx="3999900" cy="3416400"/>
          </a:xfrm>
          <a:prstGeom prst="rect">
            <a:avLst/>
          </a:prstGeom>
        </p:spPr>
        <p:txBody>
          <a:bodyPr anchorCtr="0" anchor="t" bIns="91425" lIns="91425" spcFirstLastPara="1" rIns="91425" wrap="square" tIns="91425">
            <a:normAutofit/>
          </a:bodyPr>
          <a:lstStyle>
            <a:lvl1pPr indent="-317500" lvl="0" marL="457200">
              <a:spcBef>
                <a:spcPts val="0"/>
              </a:spcBef>
              <a:spcAft>
                <a:spcPts val="0"/>
              </a:spcAft>
              <a:buSzPts val="1400"/>
              <a:buChar char="●"/>
              <a:defRPr sz="14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23" name="Google Shape;23;p5"/>
          <p:cNvSpPr txBox="1"/>
          <p:nvPr>
            <p:ph idx="2" type="body"/>
          </p:nvPr>
        </p:nvSpPr>
        <p:spPr>
          <a:xfrm>
            <a:off x="4832400" y="1152475"/>
            <a:ext cx="3999900" cy="3416400"/>
          </a:xfrm>
          <a:prstGeom prst="rect">
            <a:avLst/>
          </a:prstGeom>
        </p:spPr>
        <p:txBody>
          <a:bodyPr anchorCtr="0" anchor="t" bIns="91425" lIns="91425" spcFirstLastPara="1" rIns="91425" wrap="square" tIns="91425">
            <a:normAutofit/>
          </a:bodyPr>
          <a:lstStyle>
            <a:lvl1pPr indent="-317500" lvl="0" marL="457200">
              <a:spcBef>
                <a:spcPts val="0"/>
              </a:spcBef>
              <a:spcAft>
                <a:spcPts val="0"/>
              </a:spcAft>
              <a:buSzPts val="1400"/>
              <a:buChar char="●"/>
              <a:defRPr sz="14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24" name="Google Shape;24;p5"/>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25" name="Shape 25"/>
        <p:cNvGrpSpPr/>
        <p:nvPr/>
      </p:nvGrpSpPr>
      <p:grpSpPr>
        <a:xfrm>
          <a:off x="0" y="0"/>
          <a:ext cx="0" cy="0"/>
          <a:chOff x="0" y="0"/>
          <a:chExt cx="0" cy="0"/>
        </a:xfrm>
      </p:grpSpPr>
      <p:sp>
        <p:nvSpPr>
          <p:cNvPr id="26" name="Google Shape;26;p6"/>
          <p:cNvSpPr txBox="1"/>
          <p:nvPr>
            <p:ph type="title"/>
          </p:nvPr>
        </p:nvSpPr>
        <p:spPr>
          <a:xfrm>
            <a:off x="311700" y="445025"/>
            <a:ext cx="8520600" cy="572700"/>
          </a:xfrm>
          <a:prstGeom prst="rect">
            <a:avLst/>
          </a:prstGeom>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27" name="Google Shape;27;p6"/>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_COLUMN_TEXT">
    <p:spTree>
      <p:nvGrpSpPr>
        <p:cNvPr id="28" name="Shape 28"/>
        <p:cNvGrpSpPr/>
        <p:nvPr/>
      </p:nvGrpSpPr>
      <p:grpSpPr>
        <a:xfrm>
          <a:off x="0" y="0"/>
          <a:ext cx="0" cy="0"/>
          <a:chOff x="0" y="0"/>
          <a:chExt cx="0" cy="0"/>
        </a:xfrm>
      </p:grpSpPr>
      <p:sp>
        <p:nvSpPr>
          <p:cNvPr id="29" name="Google Shape;29;p7"/>
          <p:cNvSpPr txBox="1"/>
          <p:nvPr>
            <p:ph type="title"/>
          </p:nvPr>
        </p:nvSpPr>
        <p:spPr>
          <a:xfrm>
            <a:off x="311700" y="555600"/>
            <a:ext cx="2808000" cy="755700"/>
          </a:xfrm>
          <a:prstGeom prst="rect">
            <a:avLst/>
          </a:prstGeom>
        </p:spPr>
        <p:txBody>
          <a:bodyPr anchorCtr="0" anchor="b" bIns="91425" lIns="91425" spcFirstLastPara="1" rIns="91425" wrap="square" tIns="91425">
            <a:norm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p:txBody>
      </p:sp>
      <p:sp>
        <p:nvSpPr>
          <p:cNvPr id="30" name="Google Shape;30;p7"/>
          <p:cNvSpPr txBox="1"/>
          <p:nvPr>
            <p:ph idx="1" type="body"/>
          </p:nvPr>
        </p:nvSpPr>
        <p:spPr>
          <a:xfrm>
            <a:off x="311700" y="1389600"/>
            <a:ext cx="2808000" cy="3179400"/>
          </a:xfrm>
          <a:prstGeom prst="rect">
            <a:avLst/>
          </a:prstGeom>
        </p:spPr>
        <p:txBody>
          <a:bodyPr anchorCtr="0" anchor="t" bIns="91425" lIns="91425" spcFirstLastPara="1" rIns="91425" wrap="square" tIns="91425">
            <a:normAutofit/>
          </a:bodyPr>
          <a:lstStyle>
            <a:lvl1pPr indent="-304800" lvl="0" marL="457200">
              <a:spcBef>
                <a:spcPts val="0"/>
              </a:spcBef>
              <a:spcAft>
                <a:spcPts val="0"/>
              </a:spcAft>
              <a:buSzPts val="1200"/>
              <a:buChar char="●"/>
              <a:defRPr sz="12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31" name="Google Shape;31;p7"/>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in point">
  <p:cSld name="MAIN_POINT">
    <p:spTree>
      <p:nvGrpSpPr>
        <p:cNvPr id="32" name="Shape 32"/>
        <p:cNvGrpSpPr/>
        <p:nvPr/>
      </p:nvGrpSpPr>
      <p:grpSpPr>
        <a:xfrm>
          <a:off x="0" y="0"/>
          <a:ext cx="0" cy="0"/>
          <a:chOff x="0" y="0"/>
          <a:chExt cx="0" cy="0"/>
        </a:xfrm>
      </p:grpSpPr>
      <p:sp>
        <p:nvSpPr>
          <p:cNvPr id="33" name="Google Shape;33;p8"/>
          <p:cNvSpPr txBox="1"/>
          <p:nvPr>
            <p:ph type="title"/>
          </p:nvPr>
        </p:nvSpPr>
        <p:spPr>
          <a:xfrm>
            <a:off x="490250" y="450150"/>
            <a:ext cx="6367800" cy="4090800"/>
          </a:xfrm>
          <a:prstGeom prst="rect">
            <a:avLst/>
          </a:prstGeom>
        </p:spPr>
        <p:txBody>
          <a:bodyPr anchorCtr="0" anchor="ctr" bIns="91425" lIns="91425" spcFirstLastPara="1" rIns="91425" wrap="square" tIns="91425">
            <a:norm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p:txBody>
      </p:sp>
      <p:sp>
        <p:nvSpPr>
          <p:cNvPr id="34" name="Google Shape;34;p8"/>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p:cSld name="SECTION_TITLE_AND_DESCRIPTION">
    <p:spTree>
      <p:nvGrpSpPr>
        <p:cNvPr id="35" name="Shape 35"/>
        <p:cNvGrpSpPr/>
        <p:nvPr/>
      </p:nvGrpSpPr>
      <p:grpSpPr>
        <a:xfrm>
          <a:off x="0" y="0"/>
          <a:ext cx="0" cy="0"/>
          <a:chOff x="0" y="0"/>
          <a:chExt cx="0" cy="0"/>
        </a:xfrm>
      </p:grpSpPr>
      <p:sp>
        <p:nvSpPr>
          <p:cNvPr id="36" name="Google Shape;36;p9"/>
          <p:cNvSpPr/>
          <p:nvPr/>
        </p:nvSpPr>
        <p:spPr>
          <a:xfrm>
            <a:off x="4572000" y="-125"/>
            <a:ext cx="4572000" cy="51435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 name="Google Shape;37;p9"/>
          <p:cNvSpPr txBox="1"/>
          <p:nvPr>
            <p:ph type="title"/>
          </p:nvPr>
        </p:nvSpPr>
        <p:spPr>
          <a:xfrm>
            <a:off x="265500" y="1233175"/>
            <a:ext cx="4045200" cy="1482300"/>
          </a:xfrm>
          <a:prstGeom prst="rect">
            <a:avLst/>
          </a:prstGeom>
        </p:spPr>
        <p:txBody>
          <a:bodyPr anchorCtr="0" anchor="b" bIns="91425" lIns="91425" spcFirstLastPara="1" rIns="91425" wrap="square" tIns="91425">
            <a:norm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p:txBody>
      </p:sp>
      <p:sp>
        <p:nvSpPr>
          <p:cNvPr id="38" name="Google Shape;38;p9"/>
          <p:cNvSpPr txBox="1"/>
          <p:nvPr>
            <p:ph idx="1" type="subTitle"/>
          </p:nvPr>
        </p:nvSpPr>
        <p:spPr>
          <a:xfrm>
            <a:off x="265500" y="2803075"/>
            <a:ext cx="4045200" cy="1235100"/>
          </a:xfrm>
          <a:prstGeom prst="rect">
            <a:avLst/>
          </a:prstGeom>
        </p:spPr>
        <p:txBody>
          <a:bodyPr anchorCtr="0" anchor="t" bIns="91425" lIns="91425" spcFirstLastPara="1" rIns="91425" wrap="square" tIns="91425">
            <a:norm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p:txBody>
      </p:sp>
      <p:sp>
        <p:nvSpPr>
          <p:cNvPr id="39" name="Google Shape;39;p9"/>
          <p:cNvSpPr txBox="1"/>
          <p:nvPr>
            <p:ph idx="2" type="body"/>
          </p:nvPr>
        </p:nvSpPr>
        <p:spPr>
          <a:xfrm>
            <a:off x="4939500" y="724075"/>
            <a:ext cx="3837000" cy="3695100"/>
          </a:xfrm>
          <a:prstGeom prst="rect">
            <a:avLst/>
          </a:prstGeom>
        </p:spPr>
        <p:txBody>
          <a:bodyPr anchorCtr="0" anchor="ctr" bIns="91425" lIns="91425" spcFirstLastPara="1" rIns="91425" wrap="square" tIns="91425">
            <a:normAutofit/>
          </a:bodyPr>
          <a:lstStyle>
            <a:lvl1pPr indent="-342900" lvl="0" marL="457200">
              <a:spcBef>
                <a:spcPts val="0"/>
              </a:spcBef>
              <a:spcAft>
                <a:spcPts val="0"/>
              </a:spcAft>
              <a:buSzPts val="1800"/>
              <a:buChar char="●"/>
              <a:defRPr/>
            </a:lvl1pPr>
            <a:lvl2pPr indent="-317500" lvl="1" marL="914400">
              <a:spcBef>
                <a:spcPts val="0"/>
              </a:spcBef>
              <a:spcAft>
                <a:spcPts val="0"/>
              </a:spcAft>
              <a:buSzPts val="1400"/>
              <a:buChar char="○"/>
              <a:defRPr/>
            </a:lvl2pPr>
            <a:lvl3pPr indent="-317500" lvl="2" marL="1371600">
              <a:spcBef>
                <a:spcPts val="0"/>
              </a:spcBef>
              <a:spcAft>
                <a:spcPts val="0"/>
              </a:spcAft>
              <a:buSzPts val="1400"/>
              <a:buChar char="■"/>
              <a:defRPr/>
            </a:lvl3pPr>
            <a:lvl4pPr indent="-317500" lvl="3" marL="1828800">
              <a:spcBef>
                <a:spcPts val="0"/>
              </a:spcBef>
              <a:spcAft>
                <a:spcPts val="0"/>
              </a:spcAft>
              <a:buSzPts val="1400"/>
              <a:buChar char="●"/>
              <a:defRPr/>
            </a:lvl4pPr>
            <a:lvl5pPr indent="-317500" lvl="4" marL="2286000">
              <a:spcBef>
                <a:spcPts val="0"/>
              </a:spcBef>
              <a:spcAft>
                <a:spcPts val="0"/>
              </a:spcAft>
              <a:buSzPts val="1400"/>
              <a:buChar char="○"/>
              <a:defRPr/>
            </a:lvl5pPr>
            <a:lvl6pPr indent="-317500" lvl="5" marL="2743200">
              <a:spcBef>
                <a:spcPts val="0"/>
              </a:spcBef>
              <a:spcAft>
                <a:spcPts val="0"/>
              </a:spcAft>
              <a:buSzPts val="1400"/>
              <a:buChar char="■"/>
              <a:defRPr/>
            </a:lvl6pPr>
            <a:lvl7pPr indent="-317500" lvl="6" marL="3200400">
              <a:spcBef>
                <a:spcPts val="0"/>
              </a:spcBef>
              <a:spcAft>
                <a:spcPts val="0"/>
              </a:spcAft>
              <a:buSzPts val="1400"/>
              <a:buChar char="●"/>
              <a:defRPr/>
            </a:lvl7pPr>
            <a:lvl8pPr indent="-317500" lvl="7" marL="3657600">
              <a:spcBef>
                <a:spcPts val="0"/>
              </a:spcBef>
              <a:spcAft>
                <a:spcPts val="0"/>
              </a:spcAft>
              <a:buSzPts val="1400"/>
              <a:buChar char="○"/>
              <a:defRPr/>
            </a:lvl8pPr>
            <a:lvl9pPr indent="-317500" lvl="8" marL="4114800">
              <a:spcBef>
                <a:spcPts val="0"/>
              </a:spcBef>
              <a:spcAft>
                <a:spcPts val="0"/>
              </a:spcAft>
              <a:buSzPts val="1400"/>
              <a:buChar char="■"/>
              <a:defRPr/>
            </a:lvl9pPr>
          </a:lstStyle>
          <a:p/>
        </p:txBody>
      </p:sp>
      <p:sp>
        <p:nvSpPr>
          <p:cNvPr id="40" name="Google Shape;40;p9"/>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spTree>
      <p:nvGrpSpPr>
        <p:cNvPr id="41" name="Shape 41"/>
        <p:cNvGrpSpPr/>
        <p:nvPr/>
      </p:nvGrpSpPr>
      <p:grpSpPr>
        <a:xfrm>
          <a:off x="0" y="0"/>
          <a:ext cx="0" cy="0"/>
          <a:chOff x="0" y="0"/>
          <a:chExt cx="0" cy="0"/>
        </a:xfrm>
      </p:grpSpPr>
      <p:sp>
        <p:nvSpPr>
          <p:cNvPr id="42" name="Google Shape;42;p10"/>
          <p:cNvSpPr txBox="1"/>
          <p:nvPr>
            <p:ph idx="1" type="body"/>
          </p:nvPr>
        </p:nvSpPr>
        <p:spPr>
          <a:xfrm>
            <a:off x="311700" y="4230575"/>
            <a:ext cx="5998800" cy="605100"/>
          </a:xfrm>
          <a:prstGeom prst="rect">
            <a:avLst/>
          </a:prstGeom>
        </p:spPr>
        <p:txBody>
          <a:bodyPr anchorCtr="0" anchor="ctr" bIns="91425" lIns="91425" spcFirstLastPara="1" rIns="91425" wrap="square" tIns="91425">
            <a:normAutofit/>
          </a:bodyPr>
          <a:lstStyle>
            <a:lvl1pPr indent="-228600" lvl="0" marL="457200">
              <a:lnSpc>
                <a:spcPct val="100000"/>
              </a:lnSpc>
              <a:spcBef>
                <a:spcPts val="0"/>
              </a:spcBef>
              <a:spcAft>
                <a:spcPts val="0"/>
              </a:spcAft>
              <a:buSzPts val="1800"/>
              <a:buNone/>
              <a:defRPr/>
            </a:lvl1pPr>
          </a:lstStyle>
          <a:p/>
        </p:txBody>
      </p:sp>
      <p:sp>
        <p:nvSpPr>
          <p:cNvPr id="43" name="Google Shape;43;p10"/>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g number">
  <p:cSld name="BIG_NUMBER">
    <p:spTree>
      <p:nvGrpSpPr>
        <p:cNvPr id="44" name="Shape 44"/>
        <p:cNvGrpSpPr/>
        <p:nvPr/>
      </p:nvGrpSpPr>
      <p:grpSpPr>
        <a:xfrm>
          <a:off x="0" y="0"/>
          <a:ext cx="0" cy="0"/>
          <a:chOff x="0" y="0"/>
          <a:chExt cx="0" cy="0"/>
        </a:xfrm>
      </p:grpSpPr>
      <p:sp>
        <p:nvSpPr>
          <p:cNvPr id="45" name="Google Shape;45;p11"/>
          <p:cNvSpPr txBox="1"/>
          <p:nvPr>
            <p:ph hasCustomPrompt="1" type="title"/>
          </p:nvPr>
        </p:nvSpPr>
        <p:spPr>
          <a:xfrm>
            <a:off x="311700" y="1106125"/>
            <a:ext cx="8520600" cy="1963500"/>
          </a:xfrm>
          <a:prstGeom prst="rect">
            <a:avLst/>
          </a:prstGeom>
        </p:spPr>
        <p:txBody>
          <a:bodyPr anchorCtr="0" anchor="b" bIns="91425" lIns="91425" spcFirstLastPara="1" rIns="91425" wrap="square" tIns="91425">
            <a:normAutofit/>
          </a:bodyPr>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46" name="Google Shape;46;p11"/>
          <p:cNvSpPr txBox="1"/>
          <p:nvPr>
            <p:ph idx="1" type="body"/>
          </p:nvPr>
        </p:nvSpPr>
        <p:spPr>
          <a:xfrm>
            <a:off x="311700" y="3152225"/>
            <a:ext cx="8520600" cy="1300800"/>
          </a:xfrm>
          <a:prstGeom prst="rect">
            <a:avLst/>
          </a:prstGeom>
        </p:spPr>
        <p:txBody>
          <a:bodyPr anchorCtr="0" anchor="t" bIns="91425" lIns="91425" spcFirstLastPara="1" rIns="91425" wrap="square" tIns="91425">
            <a:normAutofit/>
          </a:bodyPr>
          <a:lstStyle>
            <a:lvl1pPr indent="-342900" lvl="0" marL="457200" algn="ctr">
              <a:spcBef>
                <a:spcPts val="0"/>
              </a:spcBef>
              <a:spcAft>
                <a:spcPts val="0"/>
              </a:spcAft>
              <a:buSzPts val="1800"/>
              <a:buChar char="●"/>
              <a:defRPr/>
            </a:lvl1pPr>
            <a:lvl2pPr indent="-317500" lvl="1" marL="914400" algn="ctr">
              <a:spcBef>
                <a:spcPts val="0"/>
              </a:spcBef>
              <a:spcAft>
                <a:spcPts val="0"/>
              </a:spcAft>
              <a:buSzPts val="1400"/>
              <a:buChar char="○"/>
              <a:defRPr/>
            </a:lvl2pPr>
            <a:lvl3pPr indent="-317500" lvl="2" marL="1371600" algn="ctr">
              <a:spcBef>
                <a:spcPts val="0"/>
              </a:spcBef>
              <a:spcAft>
                <a:spcPts val="0"/>
              </a:spcAft>
              <a:buSzPts val="1400"/>
              <a:buChar char="■"/>
              <a:defRPr/>
            </a:lvl3pPr>
            <a:lvl4pPr indent="-317500" lvl="3" marL="1828800" algn="ctr">
              <a:spcBef>
                <a:spcPts val="0"/>
              </a:spcBef>
              <a:spcAft>
                <a:spcPts val="0"/>
              </a:spcAft>
              <a:buSzPts val="1400"/>
              <a:buChar char="●"/>
              <a:defRPr/>
            </a:lvl4pPr>
            <a:lvl5pPr indent="-317500" lvl="4" marL="2286000" algn="ctr">
              <a:spcBef>
                <a:spcPts val="0"/>
              </a:spcBef>
              <a:spcAft>
                <a:spcPts val="0"/>
              </a:spcAft>
              <a:buSzPts val="1400"/>
              <a:buChar char="○"/>
              <a:defRPr/>
            </a:lvl5pPr>
            <a:lvl6pPr indent="-317500" lvl="5" marL="2743200" algn="ctr">
              <a:spcBef>
                <a:spcPts val="0"/>
              </a:spcBef>
              <a:spcAft>
                <a:spcPts val="0"/>
              </a:spcAft>
              <a:buSzPts val="1400"/>
              <a:buChar char="■"/>
              <a:defRPr/>
            </a:lvl6pPr>
            <a:lvl7pPr indent="-317500" lvl="6" marL="3200400" algn="ctr">
              <a:spcBef>
                <a:spcPts val="0"/>
              </a:spcBef>
              <a:spcAft>
                <a:spcPts val="0"/>
              </a:spcAft>
              <a:buSzPts val="1400"/>
              <a:buChar char="●"/>
              <a:defRPr/>
            </a:lvl7pPr>
            <a:lvl8pPr indent="-317500" lvl="7" marL="3657600" algn="ctr">
              <a:spcBef>
                <a:spcPts val="0"/>
              </a:spcBef>
              <a:spcAft>
                <a:spcPts val="0"/>
              </a:spcAft>
              <a:buSzPts val="1400"/>
              <a:buChar char="○"/>
              <a:defRPr/>
            </a:lvl8pPr>
            <a:lvl9pPr indent="-317500" lvl="8" marL="4114800" algn="ctr">
              <a:spcBef>
                <a:spcPts val="0"/>
              </a:spcBef>
              <a:spcAft>
                <a:spcPts val="0"/>
              </a:spcAft>
              <a:buSzPts val="1400"/>
              <a:buChar char="■"/>
              <a:defRPr/>
            </a:lvl9pPr>
          </a:lstStyle>
          <a:p/>
        </p:txBody>
      </p:sp>
      <p:sp>
        <p:nvSpPr>
          <p:cNvPr id="47" name="Google Shape;47;p11"/>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48" name="Shape 48"/>
        <p:cNvGrpSpPr/>
        <p:nvPr/>
      </p:nvGrpSpPr>
      <p:grpSpPr>
        <a:xfrm>
          <a:off x="0" y="0"/>
          <a:ext cx="0" cy="0"/>
          <a:chOff x="0" y="0"/>
          <a:chExt cx="0" cy="0"/>
        </a:xfrm>
      </p:grpSpPr>
      <p:sp>
        <p:nvSpPr>
          <p:cNvPr id="49" name="Google Shape;49;p12"/>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2.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simple-light-2">
    <p:bg>
      <p:bgPr>
        <a:solidFill>
          <a:schemeClr val="lt1"/>
        </a:solidFill>
      </p:bgPr>
    </p:bg>
    <p:spTree>
      <p:nvGrpSpPr>
        <p:cNvPr id="5" name="Shape 5"/>
        <p:cNvGrpSpPr/>
        <p:nvPr/>
      </p:nvGrpSpPr>
      <p:grpSpPr>
        <a:xfrm>
          <a:off x="0" y="0"/>
          <a:ext cx="0" cy="0"/>
          <a:chOff x="0" y="0"/>
          <a:chExt cx="0" cy="0"/>
        </a:xfrm>
      </p:grpSpPr>
      <p:sp>
        <p:nvSpPr>
          <p:cNvPr id="6" name="Google Shape;6;p1"/>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rmAutofit/>
          </a:bodyPr>
          <a:lstStyle>
            <a:lvl1pPr lvl="0">
              <a:spcBef>
                <a:spcPts val="0"/>
              </a:spcBef>
              <a:spcAft>
                <a:spcPts val="0"/>
              </a:spcAft>
              <a:buClr>
                <a:schemeClr val="dk1"/>
              </a:buClr>
              <a:buSzPts val="2800"/>
              <a:buNone/>
              <a:defRPr sz="2800">
                <a:solidFill>
                  <a:schemeClr val="dk1"/>
                </a:solidFill>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p:txBody>
      </p:sp>
      <p:sp>
        <p:nvSpPr>
          <p:cNvPr id="7" name="Google Shape;7;p1"/>
          <p:cNvSpPr txBox="1"/>
          <p:nvPr>
            <p:ph idx="1" type="body"/>
          </p:nvPr>
        </p:nvSpPr>
        <p:spPr>
          <a:xfrm>
            <a:off x="311700" y="1152475"/>
            <a:ext cx="8520600" cy="3416400"/>
          </a:xfrm>
          <a:prstGeom prst="rect">
            <a:avLst/>
          </a:prstGeom>
          <a:noFill/>
          <a:ln>
            <a:noFill/>
          </a:ln>
        </p:spPr>
        <p:txBody>
          <a:bodyPr anchorCtr="0" anchor="t" bIns="91425" lIns="91425" spcFirstLastPara="1" rIns="91425" wrap="square" tIns="91425">
            <a:normAutofit/>
          </a:bodyPr>
          <a:lstStyle>
            <a:lvl1pPr indent="-342900" lvl="0" marL="457200">
              <a:lnSpc>
                <a:spcPct val="115000"/>
              </a:lnSpc>
              <a:spcBef>
                <a:spcPts val="0"/>
              </a:spcBef>
              <a:spcAft>
                <a:spcPts val="0"/>
              </a:spcAft>
              <a:buClr>
                <a:schemeClr val="dk2"/>
              </a:buClr>
              <a:buSzPts val="1800"/>
              <a:buChar char="●"/>
              <a:defRPr sz="1800">
                <a:solidFill>
                  <a:schemeClr val="dk2"/>
                </a:solidFill>
              </a:defRPr>
            </a:lvl1pPr>
            <a:lvl2pPr indent="-317500" lvl="1" marL="914400">
              <a:lnSpc>
                <a:spcPct val="115000"/>
              </a:lnSpc>
              <a:spcBef>
                <a:spcPts val="0"/>
              </a:spcBef>
              <a:spcAft>
                <a:spcPts val="0"/>
              </a:spcAft>
              <a:buClr>
                <a:schemeClr val="dk2"/>
              </a:buClr>
              <a:buSzPts val="1400"/>
              <a:buChar char="○"/>
              <a:defRPr>
                <a:solidFill>
                  <a:schemeClr val="dk2"/>
                </a:solidFill>
              </a:defRPr>
            </a:lvl2pPr>
            <a:lvl3pPr indent="-317500" lvl="2" marL="1371600">
              <a:lnSpc>
                <a:spcPct val="115000"/>
              </a:lnSpc>
              <a:spcBef>
                <a:spcPts val="0"/>
              </a:spcBef>
              <a:spcAft>
                <a:spcPts val="0"/>
              </a:spcAft>
              <a:buClr>
                <a:schemeClr val="dk2"/>
              </a:buClr>
              <a:buSzPts val="1400"/>
              <a:buChar char="■"/>
              <a:defRPr>
                <a:solidFill>
                  <a:schemeClr val="dk2"/>
                </a:solidFill>
              </a:defRPr>
            </a:lvl3pPr>
            <a:lvl4pPr indent="-317500" lvl="3" marL="1828800">
              <a:lnSpc>
                <a:spcPct val="115000"/>
              </a:lnSpc>
              <a:spcBef>
                <a:spcPts val="0"/>
              </a:spcBef>
              <a:spcAft>
                <a:spcPts val="0"/>
              </a:spcAft>
              <a:buClr>
                <a:schemeClr val="dk2"/>
              </a:buClr>
              <a:buSzPts val="1400"/>
              <a:buChar char="●"/>
              <a:defRPr>
                <a:solidFill>
                  <a:schemeClr val="dk2"/>
                </a:solidFill>
              </a:defRPr>
            </a:lvl4pPr>
            <a:lvl5pPr indent="-317500" lvl="4" marL="2286000">
              <a:lnSpc>
                <a:spcPct val="115000"/>
              </a:lnSpc>
              <a:spcBef>
                <a:spcPts val="0"/>
              </a:spcBef>
              <a:spcAft>
                <a:spcPts val="0"/>
              </a:spcAft>
              <a:buClr>
                <a:schemeClr val="dk2"/>
              </a:buClr>
              <a:buSzPts val="1400"/>
              <a:buChar char="○"/>
              <a:defRPr>
                <a:solidFill>
                  <a:schemeClr val="dk2"/>
                </a:solidFill>
              </a:defRPr>
            </a:lvl5pPr>
            <a:lvl6pPr indent="-317500" lvl="5" marL="2743200">
              <a:lnSpc>
                <a:spcPct val="115000"/>
              </a:lnSpc>
              <a:spcBef>
                <a:spcPts val="0"/>
              </a:spcBef>
              <a:spcAft>
                <a:spcPts val="0"/>
              </a:spcAft>
              <a:buClr>
                <a:schemeClr val="dk2"/>
              </a:buClr>
              <a:buSzPts val="1400"/>
              <a:buChar char="■"/>
              <a:defRPr>
                <a:solidFill>
                  <a:schemeClr val="dk2"/>
                </a:solidFill>
              </a:defRPr>
            </a:lvl6pPr>
            <a:lvl7pPr indent="-317500" lvl="6" marL="3200400">
              <a:lnSpc>
                <a:spcPct val="115000"/>
              </a:lnSpc>
              <a:spcBef>
                <a:spcPts val="0"/>
              </a:spcBef>
              <a:spcAft>
                <a:spcPts val="0"/>
              </a:spcAft>
              <a:buClr>
                <a:schemeClr val="dk2"/>
              </a:buClr>
              <a:buSzPts val="1400"/>
              <a:buChar char="●"/>
              <a:defRPr>
                <a:solidFill>
                  <a:schemeClr val="dk2"/>
                </a:solidFill>
              </a:defRPr>
            </a:lvl7pPr>
            <a:lvl8pPr indent="-317500" lvl="7" marL="3657600">
              <a:lnSpc>
                <a:spcPct val="115000"/>
              </a:lnSpc>
              <a:spcBef>
                <a:spcPts val="0"/>
              </a:spcBef>
              <a:spcAft>
                <a:spcPts val="0"/>
              </a:spcAft>
              <a:buClr>
                <a:schemeClr val="dk2"/>
              </a:buClr>
              <a:buSzPts val="1400"/>
              <a:buChar char="○"/>
              <a:defRPr>
                <a:solidFill>
                  <a:schemeClr val="dk2"/>
                </a:solidFill>
              </a:defRPr>
            </a:lvl8pPr>
            <a:lvl9pPr indent="-317500" lvl="8" marL="4114800">
              <a:lnSpc>
                <a:spcPct val="115000"/>
              </a:lnSpc>
              <a:spcBef>
                <a:spcPts val="0"/>
              </a:spcBef>
              <a:spcAft>
                <a:spcPts val="0"/>
              </a:spcAft>
              <a:buClr>
                <a:schemeClr val="dk2"/>
              </a:buClr>
              <a:buSzPts val="1400"/>
              <a:buChar char="■"/>
              <a:defRPr>
                <a:solidFill>
                  <a:schemeClr val="dk2"/>
                </a:solidFill>
              </a:defRPr>
            </a:lvl9pPr>
          </a:lstStyle>
          <a:p/>
        </p:txBody>
      </p:sp>
      <p:sp>
        <p:nvSpPr>
          <p:cNvPr id="8" name="Google Shape;8;p1"/>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lvl="0" algn="r">
              <a:buNone/>
              <a:defRPr sz="1000">
                <a:solidFill>
                  <a:schemeClr val="dk2"/>
                </a:solidFill>
              </a:defRPr>
            </a:lvl1pPr>
            <a:lvl2pPr lvl="1" algn="r">
              <a:buNone/>
              <a:defRPr sz="1000">
                <a:solidFill>
                  <a:schemeClr val="dk2"/>
                </a:solidFill>
              </a:defRPr>
            </a:lvl2pPr>
            <a:lvl3pPr lvl="2" algn="r">
              <a:buNone/>
              <a:defRPr sz="1000">
                <a:solidFill>
                  <a:schemeClr val="dk2"/>
                </a:solidFill>
              </a:defRPr>
            </a:lvl3pPr>
            <a:lvl4pPr lvl="3" algn="r">
              <a:buNone/>
              <a:defRPr sz="1000">
                <a:solidFill>
                  <a:schemeClr val="dk2"/>
                </a:solidFill>
              </a:defRPr>
            </a:lvl4pPr>
            <a:lvl5pPr lvl="4" algn="r">
              <a:buNone/>
              <a:defRPr sz="1000">
                <a:solidFill>
                  <a:schemeClr val="dk2"/>
                </a:solidFill>
              </a:defRPr>
            </a:lvl5pPr>
            <a:lvl6pPr lvl="5" algn="r">
              <a:buNone/>
              <a:defRPr sz="1000">
                <a:solidFill>
                  <a:schemeClr val="dk2"/>
                </a:solidFill>
              </a:defRPr>
            </a:lvl6pPr>
            <a:lvl7pPr lvl="6" algn="r">
              <a:buNone/>
              <a:defRPr sz="1000">
                <a:solidFill>
                  <a:schemeClr val="dk2"/>
                </a:solidFill>
              </a:defRPr>
            </a:lvl7pPr>
            <a:lvl8pPr lvl="7" algn="r">
              <a:buNone/>
              <a:defRPr sz="1000">
                <a:solidFill>
                  <a:schemeClr val="dk2"/>
                </a:solidFill>
              </a:defRPr>
            </a:lvl8pPr>
            <a:lvl9pPr lvl="8" algn="r">
              <a:buNone/>
              <a:defRPr sz="1000">
                <a:solidFill>
                  <a:schemeClr val="dk2"/>
                </a:solidFill>
              </a:defRPr>
            </a:lvl9pPr>
          </a:lstStyle>
          <a:p>
            <a:pPr indent="0" lvl="0" marL="0" rtl="0" algn="r">
              <a:spcBef>
                <a:spcPts val="0"/>
              </a:spcBef>
              <a:spcAft>
                <a:spcPts val="0"/>
              </a:spcAft>
              <a:buNone/>
            </a:pPr>
            <a:fld id="{00000000-1234-1234-1234-123412341234}" type="slidenum">
              <a:rPr lang="en"/>
              <a:t>‹#›</a:t>
            </a:fld>
            <a:endParaRPr/>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1.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xml"/><Relationship Id="rId3" Type="http://schemas.openxmlformats.org/officeDocument/2006/relationships/image" Target="../media/image1.png"/><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xml"/><Relationship Id="rId3" Type="http://schemas.openxmlformats.org/officeDocument/2006/relationships/image" Target="../media/image1.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xml"/><Relationship Id="rId3" Type="http://schemas.openxmlformats.org/officeDocument/2006/relationships/image" Target="../media/image1.png"/><Relationship Id="rId4" Type="http://schemas.openxmlformats.org/officeDocument/2006/relationships/image" Target="../media/image2.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5.xml"/><Relationship Id="rId3" Type="http://schemas.openxmlformats.org/officeDocument/2006/relationships/image" Target="../media/image1.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6.xml"/><Relationship Id="rId3" Type="http://schemas.openxmlformats.org/officeDocument/2006/relationships/image" Target="../media/image1.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EFEFEF"/>
        </a:solidFill>
      </p:bgPr>
    </p:bg>
    <p:spTree>
      <p:nvGrpSpPr>
        <p:cNvPr id="53" name="Shape 53"/>
        <p:cNvGrpSpPr/>
        <p:nvPr/>
      </p:nvGrpSpPr>
      <p:grpSpPr>
        <a:xfrm>
          <a:off x="0" y="0"/>
          <a:ext cx="0" cy="0"/>
          <a:chOff x="0" y="0"/>
          <a:chExt cx="0" cy="0"/>
        </a:xfrm>
      </p:grpSpPr>
      <p:sp>
        <p:nvSpPr>
          <p:cNvPr id="54" name="Google Shape;54;p13"/>
          <p:cNvSpPr txBox="1"/>
          <p:nvPr>
            <p:ph idx="1" type="subTitle"/>
          </p:nvPr>
        </p:nvSpPr>
        <p:spPr>
          <a:xfrm>
            <a:off x="311700" y="2834125"/>
            <a:ext cx="8520600" cy="792600"/>
          </a:xfrm>
          <a:prstGeom prst="rect">
            <a:avLst/>
          </a:prstGeom>
        </p:spPr>
        <p:txBody>
          <a:bodyPr anchorCtr="0" anchor="t" bIns="91425" lIns="91425" spcFirstLastPara="1" rIns="91425" wrap="square" tIns="91425">
            <a:normAutofit fontScale="55000" lnSpcReduction="20000"/>
          </a:bodyPr>
          <a:lstStyle/>
          <a:p>
            <a:pPr indent="0" lvl="0" marL="0" rtl="0" algn="ctr">
              <a:lnSpc>
                <a:spcPct val="115000"/>
              </a:lnSpc>
              <a:spcBef>
                <a:spcPts val="0"/>
              </a:spcBef>
              <a:spcAft>
                <a:spcPts val="0"/>
              </a:spcAft>
              <a:buNone/>
            </a:pPr>
            <a:r>
              <a:rPr b="1" lang="en" sz="3600"/>
              <a:t>Rising Leaders</a:t>
            </a:r>
            <a:endParaRPr b="1" sz="3600"/>
          </a:p>
          <a:p>
            <a:pPr indent="0" lvl="0" marL="0" rtl="0" algn="ctr">
              <a:lnSpc>
                <a:spcPct val="115000"/>
              </a:lnSpc>
              <a:spcBef>
                <a:spcPts val="0"/>
              </a:spcBef>
              <a:spcAft>
                <a:spcPts val="0"/>
              </a:spcAft>
              <a:buNone/>
            </a:pPr>
            <a:r>
              <a:rPr b="1" lang="en" sz="3600"/>
              <a:t>Initial Meeting 1/27/26</a:t>
            </a:r>
            <a:endParaRPr b="1" sz="3600"/>
          </a:p>
        </p:txBody>
      </p:sp>
      <p:pic>
        <p:nvPicPr>
          <p:cNvPr id="55" name="Google Shape;55;p13" title="tc team.png"/>
          <p:cNvPicPr preferRelativeResize="0"/>
          <p:nvPr/>
        </p:nvPicPr>
        <p:blipFill>
          <a:blip r:embed="rId3">
            <a:alphaModFix/>
          </a:blip>
          <a:stretch>
            <a:fillRect/>
          </a:stretch>
        </p:blipFill>
        <p:spPr>
          <a:xfrm>
            <a:off x="3420350" y="1276200"/>
            <a:ext cx="2303298" cy="2956575"/>
          </a:xfrm>
          <a:prstGeom prst="rect">
            <a:avLst/>
          </a:prstGeom>
          <a:noFill/>
          <a:ln>
            <a:noFill/>
          </a:ln>
        </p:spPr>
      </p:pic>
      <p:cxnSp>
        <p:nvCxnSpPr>
          <p:cNvPr id="56" name="Google Shape;56;p13"/>
          <p:cNvCxnSpPr/>
          <p:nvPr/>
        </p:nvCxnSpPr>
        <p:spPr>
          <a:xfrm flipH="1" rot="10800000">
            <a:off x="-5550" y="4767575"/>
            <a:ext cx="9155100" cy="24600"/>
          </a:xfrm>
          <a:prstGeom prst="straightConnector1">
            <a:avLst/>
          </a:prstGeom>
          <a:noFill/>
          <a:ln cap="flat" cmpd="sng" w="9525">
            <a:solidFill>
              <a:srgbClr val="FF0000"/>
            </a:solidFill>
            <a:prstDash val="solid"/>
            <a:round/>
            <a:headEnd len="med" w="med" type="none"/>
            <a:tailEnd len="med" w="med" type="none"/>
          </a:ln>
        </p:spPr>
      </p:cxnSp>
      <p:cxnSp>
        <p:nvCxnSpPr>
          <p:cNvPr id="57" name="Google Shape;57;p13"/>
          <p:cNvCxnSpPr/>
          <p:nvPr/>
        </p:nvCxnSpPr>
        <p:spPr>
          <a:xfrm flipH="1" rot="10800000">
            <a:off x="-5550" y="4889600"/>
            <a:ext cx="9155100" cy="24600"/>
          </a:xfrm>
          <a:prstGeom prst="straightConnector1">
            <a:avLst/>
          </a:prstGeom>
          <a:noFill/>
          <a:ln cap="flat" cmpd="sng" w="9525">
            <a:solidFill>
              <a:srgbClr val="FF0000"/>
            </a:solidFill>
            <a:prstDash val="solid"/>
            <a:round/>
            <a:headEnd len="med" w="med" type="none"/>
            <a:tailEnd len="med" w="med" type="none"/>
          </a:ln>
        </p:spPr>
      </p:cxn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EFEFEF"/>
        </a:solidFill>
      </p:bgPr>
    </p:bg>
    <p:spTree>
      <p:nvGrpSpPr>
        <p:cNvPr id="61" name="Shape 61"/>
        <p:cNvGrpSpPr/>
        <p:nvPr/>
      </p:nvGrpSpPr>
      <p:grpSpPr>
        <a:xfrm>
          <a:off x="0" y="0"/>
          <a:ext cx="0" cy="0"/>
          <a:chOff x="0" y="0"/>
          <a:chExt cx="0" cy="0"/>
        </a:xfrm>
      </p:grpSpPr>
      <p:pic>
        <p:nvPicPr>
          <p:cNvPr id="62" name="Google Shape;62;p14" title="tc team.png"/>
          <p:cNvPicPr preferRelativeResize="0"/>
          <p:nvPr/>
        </p:nvPicPr>
        <p:blipFill>
          <a:blip r:embed="rId3">
            <a:alphaModFix/>
          </a:blip>
          <a:stretch>
            <a:fillRect/>
          </a:stretch>
        </p:blipFill>
        <p:spPr>
          <a:xfrm>
            <a:off x="7650299" y="4035300"/>
            <a:ext cx="1384499" cy="1777172"/>
          </a:xfrm>
          <a:prstGeom prst="rect">
            <a:avLst/>
          </a:prstGeom>
          <a:noFill/>
          <a:ln>
            <a:noFill/>
          </a:ln>
        </p:spPr>
      </p:pic>
      <p:sp>
        <p:nvSpPr>
          <p:cNvPr id="63" name="Google Shape;63;p14"/>
          <p:cNvSpPr txBox="1"/>
          <p:nvPr>
            <p:ph type="ctrTitle"/>
          </p:nvPr>
        </p:nvSpPr>
        <p:spPr>
          <a:xfrm>
            <a:off x="311700" y="744575"/>
            <a:ext cx="8520600" cy="860400"/>
          </a:xfrm>
          <a:prstGeom prst="rect">
            <a:avLst/>
          </a:prstGeom>
        </p:spPr>
        <p:txBody>
          <a:bodyPr anchorCtr="0" anchor="b" bIns="91425" lIns="91425" spcFirstLastPara="1" rIns="91425" wrap="square" tIns="91425">
            <a:normAutofit fontScale="90000"/>
          </a:bodyPr>
          <a:lstStyle/>
          <a:p>
            <a:pPr indent="0" lvl="0" marL="0" rtl="0" algn="ctr">
              <a:spcBef>
                <a:spcPts val="0"/>
              </a:spcBef>
              <a:spcAft>
                <a:spcPts val="0"/>
              </a:spcAft>
              <a:buNone/>
            </a:pPr>
            <a:r>
              <a:rPr lang="en"/>
              <a:t>Purpose &amp; Overview</a:t>
            </a:r>
            <a:endParaRPr/>
          </a:p>
        </p:txBody>
      </p:sp>
      <p:sp>
        <p:nvSpPr>
          <p:cNvPr id="64" name="Google Shape;64;p14"/>
          <p:cNvSpPr txBox="1"/>
          <p:nvPr>
            <p:ph idx="1" type="subTitle"/>
          </p:nvPr>
        </p:nvSpPr>
        <p:spPr>
          <a:xfrm>
            <a:off x="311700" y="1544246"/>
            <a:ext cx="8520600" cy="2551800"/>
          </a:xfrm>
          <a:prstGeom prst="rect">
            <a:avLst/>
          </a:prstGeom>
        </p:spPr>
        <p:txBody>
          <a:bodyPr anchorCtr="0" anchor="t" bIns="91425" lIns="91425" spcFirstLastPara="1" rIns="91425" wrap="square" tIns="91425">
            <a:normAutofit fontScale="62500" lnSpcReduction="20000"/>
          </a:bodyPr>
          <a:lstStyle/>
          <a:p>
            <a:pPr indent="0" lvl="0" marL="0" rtl="0" algn="ctr">
              <a:spcBef>
                <a:spcPts val="0"/>
              </a:spcBef>
              <a:spcAft>
                <a:spcPts val="0"/>
              </a:spcAft>
              <a:buNone/>
            </a:pPr>
            <a:r>
              <a:rPr lang="en"/>
              <a:t>Purpose: Prepare the next generation of Todd County school and district leaders by providing opportunities to connect with and learn from active leaders in order to ensure smooth transitions of leadership in the future.</a:t>
            </a:r>
            <a:endParaRPr/>
          </a:p>
          <a:p>
            <a:pPr indent="0" lvl="0" marL="0" rtl="0" algn="ctr">
              <a:spcBef>
                <a:spcPts val="0"/>
              </a:spcBef>
              <a:spcAft>
                <a:spcPts val="0"/>
              </a:spcAft>
              <a:buNone/>
            </a:pPr>
            <a:r>
              <a:t/>
            </a:r>
            <a:endParaRPr/>
          </a:p>
          <a:p>
            <a:pPr indent="0" lvl="0" marL="0" rtl="0" algn="ctr">
              <a:spcBef>
                <a:spcPts val="0"/>
              </a:spcBef>
              <a:spcAft>
                <a:spcPts val="0"/>
              </a:spcAft>
              <a:buNone/>
            </a:pPr>
            <a:r>
              <a:rPr lang="en"/>
              <a:t>Overview: The Rising Leaders cohort will meet 6-8 times each year to engage in leadership topics and have multiple </a:t>
            </a:r>
            <a:r>
              <a:rPr lang="en"/>
              <a:t>opportunities</a:t>
            </a:r>
            <a:r>
              <a:rPr lang="en"/>
              <a:t> to partner with school and district leaders to practice planning and decision-making at the school &amp; district level.</a:t>
            </a:r>
            <a:endParaRPr/>
          </a:p>
          <a:p>
            <a:pPr indent="0" lvl="0" marL="0" rtl="0" algn="ctr">
              <a:spcBef>
                <a:spcPts val="0"/>
              </a:spcBef>
              <a:spcAft>
                <a:spcPts val="0"/>
              </a:spcAft>
              <a:buNone/>
            </a:pPr>
            <a:r>
              <a:t/>
            </a:r>
            <a:endParaRPr/>
          </a:p>
          <a:p>
            <a:pPr indent="0" lvl="0" marL="0" rtl="0" algn="ctr">
              <a:spcBef>
                <a:spcPts val="0"/>
              </a:spcBef>
              <a:spcAft>
                <a:spcPts val="0"/>
              </a:spcAft>
              <a:buNone/>
            </a:pPr>
            <a:r>
              <a:rPr lang="en"/>
              <a:t>Upcoming dates: February 24 &amp; March 24, April TBD </a:t>
            </a:r>
            <a:endParaRPr/>
          </a:p>
          <a:p>
            <a:pPr indent="0" lvl="0" marL="0" rtl="0" algn="ctr">
              <a:spcBef>
                <a:spcPts val="0"/>
              </a:spcBef>
              <a:spcAft>
                <a:spcPts val="0"/>
              </a:spcAft>
              <a:buNone/>
            </a:pPr>
            <a:r>
              <a:t/>
            </a:r>
            <a:endParaRPr/>
          </a:p>
        </p:txBody>
      </p:sp>
      <p:cxnSp>
        <p:nvCxnSpPr>
          <p:cNvPr id="65" name="Google Shape;65;p14"/>
          <p:cNvCxnSpPr/>
          <p:nvPr/>
        </p:nvCxnSpPr>
        <p:spPr>
          <a:xfrm flipH="1" rot="10800000">
            <a:off x="-5550" y="5040975"/>
            <a:ext cx="9155100" cy="24600"/>
          </a:xfrm>
          <a:prstGeom prst="straightConnector1">
            <a:avLst/>
          </a:prstGeom>
          <a:noFill/>
          <a:ln cap="flat" cmpd="sng" w="9525">
            <a:solidFill>
              <a:srgbClr val="FF0000"/>
            </a:solidFill>
            <a:prstDash val="solid"/>
            <a:round/>
            <a:headEnd len="med" w="med" type="none"/>
            <a:tailEnd len="med" w="med" type="none"/>
          </a:ln>
        </p:spPr>
      </p:cxnSp>
      <p:pic>
        <p:nvPicPr>
          <p:cNvPr id="66" name="Google Shape;66;p14"/>
          <p:cNvPicPr preferRelativeResize="0"/>
          <p:nvPr/>
        </p:nvPicPr>
        <p:blipFill>
          <a:blip r:embed="rId4">
            <a:alphaModFix/>
          </a:blip>
          <a:stretch>
            <a:fillRect/>
          </a:stretch>
        </p:blipFill>
        <p:spPr>
          <a:xfrm>
            <a:off x="99049" y="3275839"/>
            <a:ext cx="1245625" cy="1698600"/>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EFEFEF"/>
        </a:solidFill>
      </p:bgPr>
    </p:bg>
    <p:spTree>
      <p:nvGrpSpPr>
        <p:cNvPr id="70" name="Shape 70"/>
        <p:cNvGrpSpPr/>
        <p:nvPr/>
      </p:nvGrpSpPr>
      <p:grpSpPr>
        <a:xfrm>
          <a:off x="0" y="0"/>
          <a:ext cx="0" cy="0"/>
          <a:chOff x="0" y="0"/>
          <a:chExt cx="0" cy="0"/>
        </a:xfrm>
      </p:grpSpPr>
      <p:pic>
        <p:nvPicPr>
          <p:cNvPr id="71" name="Google Shape;71;p15" title="tc team.png"/>
          <p:cNvPicPr preferRelativeResize="0"/>
          <p:nvPr/>
        </p:nvPicPr>
        <p:blipFill>
          <a:blip r:embed="rId3">
            <a:alphaModFix/>
          </a:blip>
          <a:stretch>
            <a:fillRect/>
          </a:stretch>
        </p:blipFill>
        <p:spPr>
          <a:xfrm>
            <a:off x="7650299" y="4035300"/>
            <a:ext cx="1384499" cy="1777172"/>
          </a:xfrm>
          <a:prstGeom prst="rect">
            <a:avLst/>
          </a:prstGeom>
          <a:noFill/>
          <a:ln>
            <a:noFill/>
          </a:ln>
        </p:spPr>
      </p:pic>
      <p:sp>
        <p:nvSpPr>
          <p:cNvPr id="72" name="Google Shape;72;p15"/>
          <p:cNvSpPr txBox="1"/>
          <p:nvPr>
            <p:ph type="ctrTitle"/>
          </p:nvPr>
        </p:nvSpPr>
        <p:spPr>
          <a:xfrm>
            <a:off x="311700" y="744575"/>
            <a:ext cx="8520600" cy="860400"/>
          </a:xfrm>
          <a:prstGeom prst="rect">
            <a:avLst/>
          </a:prstGeom>
        </p:spPr>
        <p:txBody>
          <a:bodyPr anchorCtr="0" anchor="b" bIns="91425" lIns="91425" spcFirstLastPara="1" rIns="91425" wrap="square" tIns="91425">
            <a:normAutofit fontScale="90000"/>
          </a:bodyPr>
          <a:lstStyle/>
          <a:p>
            <a:pPr indent="0" lvl="0" marL="0" rtl="0" algn="ctr">
              <a:spcBef>
                <a:spcPts val="0"/>
              </a:spcBef>
              <a:spcAft>
                <a:spcPts val="0"/>
              </a:spcAft>
              <a:buNone/>
            </a:pPr>
            <a:r>
              <a:rPr lang="en"/>
              <a:t>Collaboration Opportunities </a:t>
            </a:r>
            <a:endParaRPr/>
          </a:p>
        </p:txBody>
      </p:sp>
      <p:sp>
        <p:nvSpPr>
          <p:cNvPr id="73" name="Google Shape;73;p15"/>
          <p:cNvSpPr txBox="1"/>
          <p:nvPr>
            <p:ph idx="1" type="subTitle"/>
          </p:nvPr>
        </p:nvSpPr>
        <p:spPr>
          <a:xfrm>
            <a:off x="311700" y="1954371"/>
            <a:ext cx="8520600" cy="2551800"/>
          </a:xfrm>
          <a:prstGeom prst="rect">
            <a:avLst/>
          </a:prstGeom>
        </p:spPr>
        <p:txBody>
          <a:bodyPr anchorCtr="0" anchor="t" bIns="91425" lIns="91425" spcFirstLastPara="1" rIns="91425" wrap="square" tIns="91425">
            <a:normAutofit fontScale="92500" lnSpcReduction="20000"/>
          </a:bodyPr>
          <a:lstStyle/>
          <a:p>
            <a:pPr indent="0" lvl="0" marL="0" rtl="0" algn="ctr">
              <a:spcBef>
                <a:spcPts val="0"/>
              </a:spcBef>
              <a:spcAft>
                <a:spcPts val="0"/>
              </a:spcAft>
              <a:buNone/>
            </a:pPr>
            <a:r>
              <a:rPr lang="en"/>
              <a:t>EmpowerED - District PD Day - July 15th</a:t>
            </a:r>
            <a:endParaRPr/>
          </a:p>
          <a:p>
            <a:pPr indent="0" lvl="0" marL="0" rtl="0" algn="ctr">
              <a:spcBef>
                <a:spcPts val="0"/>
              </a:spcBef>
              <a:spcAft>
                <a:spcPts val="0"/>
              </a:spcAft>
              <a:buNone/>
            </a:pPr>
            <a:r>
              <a:t/>
            </a:r>
            <a:endParaRPr/>
          </a:p>
          <a:p>
            <a:pPr indent="0" lvl="0" marL="0" rtl="0" algn="ctr">
              <a:spcBef>
                <a:spcPts val="0"/>
              </a:spcBef>
              <a:spcAft>
                <a:spcPts val="0"/>
              </a:spcAft>
              <a:buNone/>
            </a:pPr>
            <a:r>
              <a:rPr lang="en"/>
              <a:t>District Day - August 3rd</a:t>
            </a:r>
            <a:endParaRPr/>
          </a:p>
          <a:p>
            <a:pPr indent="0" lvl="0" marL="0" rtl="0" algn="ctr">
              <a:spcBef>
                <a:spcPts val="0"/>
              </a:spcBef>
              <a:spcAft>
                <a:spcPts val="0"/>
              </a:spcAft>
              <a:buNone/>
            </a:pPr>
            <a:r>
              <a:t/>
            </a:r>
            <a:endParaRPr/>
          </a:p>
          <a:p>
            <a:pPr indent="0" lvl="0" marL="0" rtl="0" algn="ctr">
              <a:spcBef>
                <a:spcPts val="0"/>
              </a:spcBef>
              <a:spcAft>
                <a:spcPts val="0"/>
              </a:spcAft>
              <a:buNone/>
            </a:pPr>
            <a:r>
              <a:rPr lang="en"/>
              <a:t>Leadership Practice - Fall 2026</a:t>
            </a:r>
            <a:endParaRPr/>
          </a:p>
          <a:p>
            <a:pPr indent="0" lvl="0" marL="0" rtl="0" algn="ctr">
              <a:spcBef>
                <a:spcPts val="0"/>
              </a:spcBef>
              <a:spcAft>
                <a:spcPts val="0"/>
              </a:spcAft>
              <a:buNone/>
            </a:pPr>
            <a:r>
              <a:rPr lang="en"/>
              <a:t> </a:t>
            </a:r>
            <a:endParaRPr/>
          </a:p>
          <a:p>
            <a:pPr indent="0" lvl="0" marL="0" rtl="0" algn="ctr">
              <a:spcBef>
                <a:spcPts val="0"/>
              </a:spcBef>
              <a:spcAft>
                <a:spcPts val="0"/>
              </a:spcAft>
              <a:buNone/>
            </a:pPr>
            <a:r>
              <a:t/>
            </a:r>
            <a:endParaRPr/>
          </a:p>
        </p:txBody>
      </p:sp>
      <p:cxnSp>
        <p:nvCxnSpPr>
          <p:cNvPr id="74" name="Google Shape;74;p15"/>
          <p:cNvCxnSpPr/>
          <p:nvPr/>
        </p:nvCxnSpPr>
        <p:spPr>
          <a:xfrm flipH="1" rot="10800000">
            <a:off x="-5550" y="5040975"/>
            <a:ext cx="9155100" cy="24600"/>
          </a:xfrm>
          <a:prstGeom prst="straightConnector1">
            <a:avLst/>
          </a:prstGeom>
          <a:noFill/>
          <a:ln cap="flat" cmpd="sng" w="9525">
            <a:solidFill>
              <a:srgbClr val="FF0000"/>
            </a:solidFill>
            <a:prstDash val="solid"/>
            <a:round/>
            <a:headEnd len="med" w="med" type="none"/>
            <a:tailEnd len="med" w="med" type="none"/>
          </a:ln>
        </p:spPr>
      </p:cxn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EFEFEF"/>
        </a:solidFill>
      </p:bgPr>
    </p:bg>
    <p:spTree>
      <p:nvGrpSpPr>
        <p:cNvPr id="78" name="Shape 78"/>
        <p:cNvGrpSpPr/>
        <p:nvPr/>
      </p:nvGrpSpPr>
      <p:grpSpPr>
        <a:xfrm>
          <a:off x="0" y="0"/>
          <a:ext cx="0" cy="0"/>
          <a:chOff x="0" y="0"/>
          <a:chExt cx="0" cy="0"/>
        </a:xfrm>
      </p:grpSpPr>
      <p:pic>
        <p:nvPicPr>
          <p:cNvPr id="79" name="Google Shape;79;p16" title="tc team.png"/>
          <p:cNvPicPr preferRelativeResize="0"/>
          <p:nvPr/>
        </p:nvPicPr>
        <p:blipFill>
          <a:blip r:embed="rId3">
            <a:alphaModFix/>
          </a:blip>
          <a:stretch>
            <a:fillRect/>
          </a:stretch>
        </p:blipFill>
        <p:spPr>
          <a:xfrm>
            <a:off x="7650299" y="4035300"/>
            <a:ext cx="1384499" cy="1777172"/>
          </a:xfrm>
          <a:prstGeom prst="rect">
            <a:avLst/>
          </a:prstGeom>
          <a:noFill/>
          <a:ln>
            <a:noFill/>
          </a:ln>
        </p:spPr>
      </p:pic>
      <p:sp>
        <p:nvSpPr>
          <p:cNvPr id="80" name="Google Shape;80;p16"/>
          <p:cNvSpPr txBox="1"/>
          <p:nvPr>
            <p:ph type="ctrTitle"/>
          </p:nvPr>
        </p:nvSpPr>
        <p:spPr>
          <a:xfrm>
            <a:off x="311700" y="304100"/>
            <a:ext cx="8520600" cy="860400"/>
          </a:xfrm>
          <a:prstGeom prst="rect">
            <a:avLst/>
          </a:prstGeom>
        </p:spPr>
        <p:txBody>
          <a:bodyPr anchorCtr="0" anchor="b" bIns="91425" lIns="91425" spcFirstLastPara="1" rIns="91425" wrap="square" tIns="91425">
            <a:normAutofit fontScale="90000"/>
          </a:bodyPr>
          <a:lstStyle/>
          <a:p>
            <a:pPr indent="0" lvl="0" marL="0" rtl="0" algn="ctr">
              <a:spcBef>
                <a:spcPts val="0"/>
              </a:spcBef>
              <a:spcAft>
                <a:spcPts val="0"/>
              </a:spcAft>
              <a:buNone/>
            </a:pPr>
            <a:r>
              <a:rPr lang="en"/>
              <a:t>Let’s Talk Leadership</a:t>
            </a:r>
            <a:endParaRPr/>
          </a:p>
        </p:txBody>
      </p:sp>
      <p:cxnSp>
        <p:nvCxnSpPr>
          <p:cNvPr id="81" name="Google Shape;81;p16"/>
          <p:cNvCxnSpPr/>
          <p:nvPr/>
        </p:nvCxnSpPr>
        <p:spPr>
          <a:xfrm flipH="1" rot="10800000">
            <a:off x="-5550" y="5040975"/>
            <a:ext cx="9155100" cy="24600"/>
          </a:xfrm>
          <a:prstGeom prst="straightConnector1">
            <a:avLst/>
          </a:prstGeom>
          <a:noFill/>
          <a:ln cap="flat" cmpd="sng" w="9525">
            <a:solidFill>
              <a:srgbClr val="FF0000"/>
            </a:solidFill>
            <a:prstDash val="solid"/>
            <a:round/>
            <a:headEnd len="med" w="med" type="none"/>
            <a:tailEnd len="med" w="med" type="none"/>
          </a:ln>
        </p:spPr>
      </p:cxnSp>
      <p:pic>
        <p:nvPicPr>
          <p:cNvPr id="82" name="Google Shape;82;p16"/>
          <p:cNvPicPr preferRelativeResize="0"/>
          <p:nvPr/>
        </p:nvPicPr>
        <p:blipFill>
          <a:blip r:embed="rId4">
            <a:alphaModFix/>
          </a:blip>
          <a:stretch>
            <a:fillRect/>
          </a:stretch>
        </p:blipFill>
        <p:spPr>
          <a:xfrm rot="-203043">
            <a:off x="158111" y="700478"/>
            <a:ext cx="1536778" cy="2095640"/>
          </a:xfrm>
          <a:prstGeom prst="rect">
            <a:avLst/>
          </a:prstGeom>
          <a:noFill/>
          <a:ln>
            <a:noFill/>
          </a:ln>
        </p:spPr>
      </p:pic>
      <p:sp>
        <p:nvSpPr>
          <p:cNvPr id="83" name="Google Shape;83;p16"/>
          <p:cNvSpPr txBox="1"/>
          <p:nvPr/>
        </p:nvSpPr>
        <p:spPr>
          <a:xfrm>
            <a:off x="1703300" y="1016000"/>
            <a:ext cx="7191600" cy="41868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i="1" lang="en" sz="2000">
                <a:solidFill>
                  <a:schemeClr val="dk2"/>
                </a:solidFill>
                <a:latin typeface="Merriweather"/>
                <a:ea typeface="Merriweather"/>
                <a:cs typeface="Merriweather"/>
                <a:sym typeface="Merriweather"/>
              </a:rPr>
              <a:t>Why Look at Great - Chapter 1</a:t>
            </a:r>
            <a:endParaRPr i="1" sz="2000">
              <a:solidFill>
                <a:schemeClr val="dk2"/>
              </a:solidFill>
              <a:latin typeface="Merriweather"/>
              <a:ea typeface="Merriweather"/>
              <a:cs typeface="Merriweather"/>
              <a:sym typeface="Merriweather"/>
            </a:endParaRPr>
          </a:p>
          <a:p>
            <a:pPr indent="0" lvl="0" marL="457200" rtl="0" algn="l">
              <a:spcBef>
                <a:spcPts val="0"/>
              </a:spcBef>
              <a:spcAft>
                <a:spcPts val="0"/>
              </a:spcAft>
              <a:buNone/>
            </a:pPr>
            <a:r>
              <a:rPr i="1" lang="en" sz="2000">
                <a:solidFill>
                  <a:schemeClr val="dk2"/>
                </a:solidFill>
                <a:latin typeface="Merriweather"/>
                <a:ea typeface="Merriweather"/>
                <a:cs typeface="Merriweather"/>
                <a:sym typeface="Merriweather"/>
              </a:rPr>
              <a:t>By studying our most effective school leaders, we examine where they focus their attention, how they spend their time and energy, and what guides their decisions.</a:t>
            </a:r>
            <a:endParaRPr i="1" sz="2000">
              <a:solidFill>
                <a:schemeClr val="dk2"/>
              </a:solidFill>
              <a:latin typeface="Merriweather"/>
              <a:ea typeface="Merriweather"/>
              <a:cs typeface="Merriweather"/>
              <a:sym typeface="Merriweather"/>
            </a:endParaRPr>
          </a:p>
          <a:p>
            <a:pPr indent="0" lvl="0" marL="457200" rtl="0" algn="l">
              <a:spcBef>
                <a:spcPts val="0"/>
              </a:spcBef>
              <a:spcAft>
                <a:spcPts val="0"/>
              </a:spcAft>
              <a:buNone/>
            </a:pPr>
            <a:r>
              <a:t/>
            </a:r>
            <a:endParaRPr i="1" sz="2000">
              <a:solidFill>
                <a:schemeClr val="dk2"/>
              </a:solidFill>
              <a:latin typeface="Merriweather"/>
              <a:ea typeface="Merriweather"/>
              <a:cs typeface="Merriweather"/>
              <a:sym typeface="Merriweather"/>
            </a:endParaRPr>
          </a:p>
          <a:p>
            <a:pPr indent="0" lvl="0" marL="0" rtl="0" algn="l">
              <a:spcBef>
                <a:spcPts val="0"/>
              </a:spcBef>
              <a:spcAft>
                <a:spcPts val="0"/>
              </a:spcAft>
              <a:buNone/>
            </a:pPr>
            <a:r>
              <a:rPr i="1" lang="en" sz="2000">
                <a:solidFill>
                  <a:schemeClr val="dk2"/>
                </a:solidFill>
                <a:latin typeface="Merriweather"/>
                <a:ea typeface="Merriweather"/>
                <a:cs typeface="Merriweather"/>
                <a:sym typeface="Merriweather"/>
              </a:rPr>
              <a:t>It’s People, Not Programs - Chapter 2</a:t>
            </a:r>
            <a:endParaRPr i="1" sz="2000">
              <a:solidFill>
                <a:schemeClr val="dk2"/>
              </a:solidFill>
              <a:latin typeface="Merriweather"/>
              <a:ea typeface="Merriweather"/>
              <a:cs typeface="Merriweather"/>
              <a:sym typeface="Merriweather"/>
            </a:endParaRPr>
          </a:p>
          <a:p>
            <a:pPr indent="0" lvl="0" marL="457200" rtl="0" algn="l">
              <a:spcBef>
                <a:spcPts val="0"/>
              </a:spcBef>
              <a:spcAft>
                <a:spcPts val="0"/>
              </a:spcAft>
              <a:buNone/>
            </a:pPr>
            <a:r>
              <a:rPr i="1" lang="en" sz="2000">
                <a:solidFill>
                  <a:schemeClr val="dk2"/>
                </a:solidFill>
                <a:latin typeface="Merriweather"/>
                <a:ea typeface="Merriweather"/>
                <a:cs typeface="Merriweather"/>
                <a:sym typeface="Merriweather"/>
              </a:rPr>
              <a:t>No program inherently lead to school improvement.  It is the people who implement sound programs whole determine the success of a school.  Great principals recognize that the two primary ways to improve a school are to hire better teachers and to improve the teachers who already work there. </a:t>
            </a:r>
            <a:endParaRPr i="1" sz="2000">
              <a:solidFill>
                <a:schemeClr val="dk2"/>
              </a:solidFill>
              <a:latin typeface="Merriweather"/>
              <a:ea typeface="Merriweather"/>
              <a:cs typeface="Merriweather"/>
              <a:sym typeface="Merriweather"/>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EFEFEF"/>
        </a:solidFill>
      </p:bgPr>
    </p:bg>
    <p:spTree>
      <p:nvGrpSpPr>
        <p:cNvPr id="87" name="Shape 87"/>
        <p:cNvGrpSpPr/>
        <p:nvPr/>
      </p:nvGrpSpPr>
      <p:grpSpPr>
        <a:xfrm>
          <a:off x="0" y="0"/>
          <a:ext cx="0" cy="0"/>
          <a:chOff x="0" y="0"/>
          <a:chExt cx="0" cy="0"/>
        </a:xfrm>
      </p:grpSpPr>
      <p:pic>
        <p:nvPicPr>
          <p:cNvPr id="88" name="Google Shape;88;p17" title="tc team.png"/>
          <p:cNvPicPr preferRelativeResize="0"/>
          <p:nvPr/>
        </p:nvPicPr>
        <p:blipFill>
          <a:blip r:embed="rId3">
            <a:alphaModFix/>
          </a:blip>
          <a:stretch>
            <a:fillRect/>
          </a:stretch>
        </p:blipFill>
        <p:spPr>
          <a:xfrm>
            <a:off x="7650299" y="4035300"/>
            <a:ext cx="1384499" cy="1777172"/>
          </a:xfrm>
          <a:prstGeom prst="rect">
            <a:avLst/>
          </a:prstGeom>
          <a:noFill/>
          <a:ln>
            <a:noFill/>
          </a:ln>
        </p:spPr>
      </p:pic>
      <p:sp>
        <p:nvSpPr>
          <p:cNvPr id="89" name="Google Shape;89;p17"/>
          <p:cNvSpPr txBox="1"/>
          <p:nvPr>
            <p:ph type="ctrTitle"/>
          </p:nvPr>
        </p:nvSpPr>
        <p:spPr>
          <a:xfrm>
            <a:off x="311700" y="304100"/>
            <a:ext cx="8520600" cy="860400"/>
          </a:xfrm>
          <a:prstGeom prst="rect">
            <a:avLst/>
          </a:prstGeom>
        </p:spPr>
        <p:txBody>
          <a:bodyPr anchorCtr="0" anchor="b" bIns="91425" lIns="91425" spcFirstLastPara="1" rIns="91425" wrap="square" tIns="91425">
            <a:normAutofit fontScale="90000"/>
          </a:bodyPr>
          <a:lstStyle/>
          <a:p>
            <a:pPr indent="0" lvl="0" marL="0" rtl="0" algn="ctr">
              <a:spcBef>
                <a:spcPts val="0"/>
              </a:spcBef>
              <a:spcAft>
                <a:spcPts val="0"/>
              </a:spcAft>
              <a:buNone/>
            </a:pPr>
            <a:r>
              <a:rPr lang="en"/>
              <a:t>Let’s Talk Leadership</a:t>
            </a:r>
            <a:endParaRPr/>
          </a:p>
        </p:txBody>
      </p:sp>
      <p:sp>
        <p:nvSpPr>
          <p:cNvPr id="90" name="Google Shape;90;p17"/>
          <p:cNvSpPr txBox="1"/>
          <p:nvPr>
            <p:ph idx="1" type="subTitle"/>
          </p:nvPr>
        </p:nvSpPr>
        <p:spPr>
          <a:xfrm>
            <a:off x="1344675" y="1164500"/>
            <a:ext cx="6305700" cy="34632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i="1" lang="en" sz="2000">
                <a:latin typeface="Merriweather"/>
                <a:ea typeface="Merriweather"/>
                <a:cs typeface="Merriweather"/>
                <a:sym typeface="Merriweather"/>
              </a:rPr>
              <a:t>Monthly</a:t>
            </a:r>
            <a:r>
              <a:rPr i="1" lang="en" sz="2000">
                <a:latin typeface="Merriweather"/>
                <a:ea typeface="Merriweather"/>
                <a:cs typeface="Merriweather"/>
                <a:sym typeface="Merriweather"/>
              </a:rPr>
              <a:t> Leadership Topic</a:t>
            </a:r>
            <a:endParaRPr i="1" sz="2000">
              <a:latin typeface="Merriweather"/>
              <a:ea typeface="Merriweather"/>
              <a:cs typeface="Merriweather"/>
              <a:sym typeface="Merriweather"/>
            </a:endParaRPr>
          </a:p>
          <a:p>
            <a:pPr indent="0" lvl="0" marL="0" rtl="0" algn="l">
              <a:spcBef>
                <a:spcPts val="0"/>
              </a:spcBef>
              <a:spcAft>
                <a:spcPts val="0"/>
              </a:spcAft>
              <a:buNone/>
            </a:pPr>
            <a:r>
              <a:rPr i="1" lang="en" sz="2000">
                <a:latin typeface="Merriweather"/>
                <a:ea typeface="Merriweather"/>
                <a:cs typeface="Merriweather"/>
                <a:sym typeface="Merriweather"/>
              </a:rPr>
              <a:t>	</a:t>
            </a:r>
            <a:r>
              <a:rPr i="1" lang="en" sz="2000">
                <a:latin typeface="Merriweather"/>
                <a:ea typeface="Merriweather"/>
                <a:cs typeface="Merriweather"/>
                <a:sym typeface="Merriweather"/>
              </a:rPr>
              <a:t>Relevant</a:t>
            </a:r>
            <a:r>
              <a:rPr i="1" lang="en" sz="2000">
                <a:latin typeface="Merriweather"/>
                <a:ea typeface="Merriweather"/>
                <a:cs typeface="Merriweather"/>
                <a:sym typeface="Merriweather"/>
              </a:rPr>
              <a:t> to the time of the school year</a:t>
            </a:r>
            <a:endParaRPr i="1" sz="2000">
              <a:latin typeface="Merriweather"/>
              <a:ea typeface="Merriweather"/>
              <a:cs typeface="Merriweather"/>
              <a:sym typeface="Merriweather"/>
            </a:endParaRPr>
          </a:p>
          <a:p>
            <a:pPr indent="0" lvl="0" marL="0" rtl="0" algn="l">
              <a:spcBef>
                <a:spcPts val="0"/>
              </a:spcBef>
              <a:spcAft>
                <a:spcPts val="0"/>
              </a:spcAft>
              <a:buNone/>
            </a:pPr>
            <a:r>
              <a:rPr i="1" lang="en" sz="2000">
                <a:latin typeface="Merriweather"/>
                <a:ea typeface="Merriweather"/>
                <a:cs typeface="Merriweather"/>
                <a:sym typeface="Merriweather"/>
              </a:rPr>
              <a:t>	</a:t>
            </a:r>
            <a:endParaRPr i="1" sz="2000">
              <a:latin typeface="Merriweather"/>
              <a:ea typeface="Merriweather"/>
              <a:cs typeface="Merriweather"/>
              <a:sym typeface="Merriweather"/>
            </a:endParaRPr>
          </a:p>
          <a:p>
            <a:pPr indent="0" lvl="0" marL="0" rtl="0" algn="l">
              <a:spcBef>
                <a:spcPts val="0"/>
              </a:spcBef>
              <a:spcAft>
                <a:spcPts val="0"/>
              </a:spcAft>
              <a:buNone/>
            </a:pPr>
            <a:r>
              <a:t/>
            </a:r>
            <a:endParaRPr i="1" sz="2000">
              <a:latin typeface="Merriweather"/>
              <a:ea typeface="Merriweather"/>
              <a:cs typeface="Merriweather"/>
              <a:sym typeface="Merriweather"/>
            </a:endParaRPr>
          </a:p>
          <a:p>
            <a:pPr indent="0" lvl="0" marL="0" rtl="0" algn="l">
              <a:spcBef>
                <a:spcPts val="0"/>
              </a:spcBef>
              <a:spcAft>
                <a:spcPts val="0"/>
              </a:spcAft>
              <a:buNone/>
            </a:pPr>
            <a:r>
              <a:rPr i="1" lang="en" sz="2000">
                <a:latin typeface="Merriweather"/>
                <a:ea typeface="Merriweather"/>
                <a:cs typeface="Merriweather"/>
                <a:sym typeface="Merriweather"/>
              </a:rPr>
              <a:t>Example: Inclement Weather Decision-Making &amp; Communication</a:t>
            </a:r>
            <a:endParaRPr i="1" sz="2000">
              <a:latin typeface="Merriweather"/>
              <a:ea typeface="Merriweather"/>
              <a:cs typeface="Merriweather"/>
              <a:sym typeface="Merriweather"/>
            </a:endParaRPr>
          </a:p>
          <a:p>
            <a:pPr indent="0" lvl="0" marL="0" rtl="0" algn="l">
              <a:spcBef>
                <a:spcPts val="0"/>
              </a:spcBef>
              <a:spcAft>
                <a:spcPts val="0"/>
              </a:spcAft>
              <a:buNone/>
            </a:pPr>
            <a:r>
              <a:t/>
            </a:r>
            <a:endParaRPr i="1" sz="2000">
              <a:latin typeface="Merriweather"/>
              <a:ea typeface="Merriweather"/>
              <a:cs typeface="Merriweather"/>
              <a:sym typeface="Merriweather"/>
            </a:endParaRPr>
          </a:p>
          <a:p>
            <a:pPr indent="0" lvl="0" marL="0" rtl="0" algn="l">
              <a:spcBef>
                <a:spcPts val="0"/>
              </a:spcBef>
              <a:spcAft>
                <a:spcPts val="0"/>
              </a:spcAft>
              <a:buNone/>
            </a:pPr>
            <a:r>
              <a:t/>
            </a:r>
            <a:endParaRPr i="1" sz="2000">
              <a:latin typeface="Merriweather"/>
              <a:ea typeface="Merriweather"/>
              <a:cs typeface="Merriweather"/>
              <a:sym typeface="Merriweather"/>
            </a:endParaRPr>
          </a:p>
          <a:p>
            <a:pPr indent="0" lvl="0" marL="0" rtl="0" algn="l">
              <a:spcBef>
                <a:spcPts val="0"/>
              </a:spcBef>
              <a:spcAft>
                <a:spcPts val="0"/>
              </a:spcAft>
              <a:buNone/>
            </a:pPr>
            <a:r>
              <a:t/>
            </a:r>
            <a:endParaRPr i="1" sz="2000">
              <a:latin typeface="Merriweather"/>
              <a:ea typeface="Merriweather"/>
              <a:cs typeface="Merriweather"/>
              <a:sym typeface="Merriweather"/>
            </a:endParaRPr>
          </a:p>
        </p:txBody>
      </p:sp>
      <p:cxnSp>
        <p:nvCxnSpPr>
          <p:cNvPr id="91" name="Google Shape;91;p17"/>
          <p:cNvCxnSpPr/>
          <p:nvPr/>
        </p:nvCxnSpPr>
        <p:spPr>
          <a:xfrm flipH="1" rot="10800000">
            <a:off x="-5550" y="5040975"/>
            <a:ext cx="9155100" cy="24600"/>
          </a:xfrm>
          <a:prstGeom prst="straightConnector1">
            <a:avLst/>
          </a:prstGeom>
          <a:noFill/>
          <a:ln cap="flat" cmpd="sng" w="9525">
            <a:solidFill>
              <a:srgbClr val="FF0000"/>
            </a:solidFill>
            <a:prstDash val="solid"/>
            <a:round/>
            <a:headEnd len="med" w="med" type="none"/>
            <a:tailEnd len="med" w="med" type="none"/>
          </a:ln>
        </p:spPr>
      </p:cxn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EFEFEF"/>
        </a:solidFill>
      </p:bgPr>
    </p:bg>
    <p:spTree>
      <p:nvGrpSpPr>
        <p:cNvPr id="95" name="Shape 95"/>
        <p:cNvGrpSpPr/>
        <p:nvPr/>
      </p:nvGrpSpPr>
      <p:grpSpPr>
        <a:xfrm>
          <a:off x="0" y="0"/>
          <a:ext cx="0" cy="0"/>
          <a:chOff x="0" y="0"/>
          <a:chExt cx="0" cy="0"/>
        </a:xfrm>
      </p:grpSpPr>
      <p:pic>
        <p:nvPicPr>
          <p:cNvPr id="96" name="Google Shape;96;p18" title="tc team.png"/>
          <p:cNvPicPr preferRelativeResize="0"/>
          <p:nvPr/>
        </p:nvPicPr>
        <p:blipFill>
          <a:blip r:embed="rId3">
            <a:alphaModFix/>
          </a:blip>
          <a:stretch>
            <a:fillRect/>
          </a:stretch>
        </p:blipFill>
        <p:spPr>
          <a:xfrm>
            <a:off x="7650299" y="4035300"/>
            <a:ext cx="1384499" cy="1777172"/>
          </a:xfrm>
          <a:prstGeom prst="rect">
            <a:avLst/>
          </a:prstGeom>
          <a:noFill/>
          <a:ln>
            <a:noFill/>
          </a:ln>
        </p:spPr>
      </p:pic>
      <p:sp>
        <p:nvSpPr>
          <p:cNvPr id="97" name="Google Shape;97;p18"/>
          <p:cNvSpPr txBox="1"/>
          <p:nvPr>
            <p:ph type="ctrTitle"/>
          </p:nvPr>
        </p:nvSpPr>
        <p:spPr>
          <a:xfrm>
            <a:off x="311700" y="45875"/>
            <a:ext cx="8520600" cy="860400"/>
          </a:xfrm>
          <a:prstGeom prst="rect">
            <a:avLst/>
          </a:prstGeom>
        </p:spPr>
        <p:txBody>
          <a:bodyPr anchorCtr="0" anchor="b" bIns="91425" lIns="91425" spcFirstLastPara="1" rIns="91425" wrap="square" tIns="91425">
            <a:normAutofit fontScale="90000"/>
          </a:bodyPr>
          <a:lstStyle/>
          <a:p>
            <a:pPr indent="0" lvl="0" marL="0" rtl="0" algn="ctr">
              <a:spcBef>
                <a:spcPts val="0"/>
              </a:spcBef>
              <a:spcAft>
                <a:spcPts val="0"/>
              </a:spcAft>
              <a:buNone/>
            </a:pPr>
            <a:r>
              <a:rPr lang="en"/>
              <a:t>Rising Leaders Forecast</a:t>
            </a:r>
            <a:endParaRPr/>
          </a:p>
        </p:txBody>
      </p:sp>
      <p:cxnSp>
        <p:nvCxnSpPr>
          <p:cNvPr id="98" name="Google Shape;98;p18"/>
          <p:cNvCxnSpPr/>
          <p:nvPr/>
        </p:nvCxnSpPr>
        <p:spPr>
          <a:xfrm flipH="1" rot="10800000">
            <a:off x="-5550" y="5040975"/>
            <a:ext cx="9155100" cy="24600"/>
          </a:xfrm>
          <a:prstGeom prst="straightConnector1">
            <a:avLst/>
          </a:prstGeom>
          <a:noFill/>
          <a:ln cap="flat" cmpd="sng" w="9525">
            <a:solidFill>
              <a:srgbClr val="FF0000"/>
            </a:solidFill>
            <a:prstDash val="solid"/>
            <a:round/>
            <a:headEnd len="med" w="med" type="none"/>
            <a:tailEnd len="med" w="med" type="none"/>
          </a:ln>
        </p:spPr>
      </p:cxnSp>
      <p:graphicFrame>
        <p:nvGraphicFramePr>
          <p:cNvPr id="99" name="Google Shape;99;p18"/>
          <p:cNvGraphicFramePr/>
          <p:nvPr/>
        </p:nvGraphicFramePr>
        <p:xfrm>
          <a:off x="299303" y="845518"/>
          <a:ext cx="3000000" cy="3000000"/>
        </p:xfrm>
        <a:graphic>
          <a:graphicData uri="http://schemas.openxmlformats.org/drawingml/2006/table">
            <a:tbl>
              <a:tblPr>
                <a:noFill/>
                <a:tableStyleId>{000B2912-2901-4B63-A7EF-F6212B5875D8}</a:tableStyleId>
              </a:tblPr>
              <a:tblGrid>
                <a:gridCol w="1493075"/>
                <a:gridCol w="1393425"/>
                <a:gridCol w="1473125"/>
                <a:gridCol w="1453200"/>
                <a:gridCol w="1428625"/>
                <a:gridCol w="1418050"/>
              </a:tblGrid>
              <a:tr h="570475">
                <a:tc>
                  <a:txBody>
                    <a:bodyPr/>
                    <a:lstStyle/>
                    <a:p>
                      <a:pPr indent="0" lvl="0" marL="0" rtl="0" algn="l">
                        <a:spcBef>
                          <a:spcPts val="0"/>
                        </a:spcBef>
                        <a:spcAft>
                          <a:spcPts val="0"/>
                        </a:spcAft>
                        <a:buNone/>
                      </a:pPr>
                      <a:r>
                        <a:rPr lang="en"/>
                        <a:t>Current District Leaders</a:t>
                      </a:r>
                      <a:endParaRPr/>
                    </a:p>
                  </a:txBody>
                  <a:tcPr marT="91425" marB="91425" marR="91425" marL="91425"/>
                </a:tc>
                <a:tc>
                  <a:txBody>
                    <a:bodyPr/>
                    <a:lstStyle/>
                    <a:p>
                      <a:pPr indent="0" lvl="0" marL="0" rtl="0" algn="l">
                        <a:spcBef>
                          <a:spcPts val="0"/>
                        </a:spcBef>
                        <a:spcAft>
                          <a:spcPts val="0"/>
                        </a:spcAft>
                        <a:buNone/>
                      </a:pPr>
                      <a:r>
                        <a:rPr lang="en"/>
                        <a:t>Current School Principals</a:t>
                      </a:r>
                      <a:endParaRPr/>
                    </a:p>
                  </a:txBody>
                  <a:tcPr marT="91425" marB="91425" marR="91425" marL="91425"/>
                </a:tc>
                <a:tc>
                  <a:txBody>
                    <a:bodyPr/>
                    <a:lstStyle/>
                    <a:p>
                      <a:pPr indent="0" lvl="0" marL="0" rtl="0" algn="l">
                        <a:spcBef>
                          <a:spcPts val="0"/>
                        </a:spcBef>
                        <a:spcAft>
                          <a:spcPts val="0"/>
                        </a:spcAft>
                        <a:buNone/>
                      </a:pPr>
                      <a:r>
                        <a:rPr lang="en"/>
                        <a:t>Current School Asst. Principals</a:t>
                      </a:r>
                      <a:endParaRPr/>
                    </a:p>
                  </a:txBody>
                  <a:tcPr marT="91425" marB="91425" marR="91425" marL="91425"/>
                </a:tc>
                <a:tc>
                  <a:txBody>
                    <a:bodyPr/>
                    <a:lstStyle/>
                    <a:p>
                      <a:pPr indent="0" lvl="0" marL="0" rtl="0" algn="l">
                        <a:spcBef>
                          <a:spcPts val="0"/>
                        </a:spcBef>
                        <a:spcAft>
                          <a:spcPts val="0"/>
                        </a:spcAft>
                        <a:buNone/>
                      </a:pPr>
                      <a:r>
                        <a:rPr lang="en"/>
                        <a:t>Admin Program Complete</a:t>
                      </a:r>
                      <a:endParaRPr/>
                    </a:p>
                  </a:txBody>
                  <a:tcPr marT="91425" marB="91425" marR="91425" marL="91425"/>
                </a:tc>
                <a:tc>
                  <a:txBody>
                    <a:bodyPr/>
                    <a:lstStyle/>
                    <a:p>
                      <a:pPr indent="0" lvl="0" marL="0" rtl="0" algn="l">
                        <a:spcBef>
                          <a:spcPts val="0"/>
                        </a:spcBef>
                        <a:spcAft>
                          <a:spcPts val="0"/>
                        </a:spcAft>
                        <a:buClr>
                          <a:schemeClr val="dk1"/>
                        </a:buClr>
                        <a:buSzPts val="1100"/>
                        <a:buFont typeface="Arial"/>
                        <a:buNone/>
                      </a:pPr>
                      <a:r>
                        <a:rPr lang="en">
                          <a:solidFill>
                            <a:schemeClr val="dk1"/>
                          </a:solidFill>
                        </a:rPr>
                        <a:t>Admin Program Started</a:t>
                      </a:r>
                      <a:endParaRPr/>
                    </a:p>
                  </a:txBody>
                  <a:tcPr marT="91425" marB="91425" marR="91425" marL="91425"/>
                </a:tc>
                <a:tc>
                  <a:txBody>
                    <a:bodyPr/>
                    <a:lstStyle/>
                    <a:p>
                      <a:pPr indent="0" lvl="0" marL="0" rtl="0" algn="l">
                        <a:spcBef>
                          <a:spcPts val="0"/>
                        </a:spcBef>
                        <a:spcAft>
                          <a:spcPts val="0"/>
                        </a:spcAft>
                        <a:buNone/>
                      </a:pPr>
                      <a:r>
                        <a:rPr lang="en"/>
                        <a:t>Admin Program Future</a:t>
                      </a:r>
                      <a:endParaRPr/>
                    </a:p>
                  </a:txBody>
                  <a:tcPr marT="91425" marB="91425" marR="91425" marL="91425"/>
                </a:tc>
              </a:tr>
              <a:tr h="3003750">
                <a:tc>
                  <a:txBody>
                    <a:bodyPr/>
                    <a:lstStyle/>
                    <a:p>
                      <a:pPr indent="0" lvl="0" marL="0" rtl="0" algn="l">
                        <a:spcBef>
                          <a:spcPts val="0"/>
                        </a:spcBef>
                        <a:spcAft>
                          <a:spcPts val="0"/>
                        </a:spcAft>
                        <a:buNone/>
                      </a:pPr>
                      <a:r>
                        <a:rPr lang="en"/>
                        <a:t>Jessica Addison</a:t>
                      </a:r>
                      <a:endParaRPr/>
                    </a:p>
                    <a:p>
                      <a:pPr indent="0" lvl="0" marL="0" rtl="0" algn="l">
                        <a:spcBef>
                          <a:spcPts val="0"/>
                        </a:spcBef>
                        <a:spcAft>
                          <a:spcPts val="0"/>
                        </a:spcAft>
                        <a:buNone/>
                      </a:pPr>
                      <a:r>
                        <a:rPr lang="en"/>
                        <a:t>Kenneth Anderson</a:t>
                      </a:r>
                      <a:endParaRPr/>
                    </a:p>
                    <a:p>
                      <a:pPr indent="0" lvl="0" marL="0" rtl="0" algn="l">
                        <a:spcBef>
                          <a:spcPts val="0"/>
                        </a:spcBef>
                        <a:spcAft>
                          <a:spcPts val="0"/>
                        </a:spcAft>
                        <a:buNone/>
                      </a:pPr>
                      <a:r>
                        <a:rPr lang="en"/>
                        <a:t>Cherise Williams</a:t>
                      </a:r>
                      <a:endParaRPr/>
                    </a:p>
                    <a:p>
                      <a:pPr indent="0" lvl="0" marL="0" rtl="0" algn="l">
                        <a:spcBef>
                          <a:spcPts val="0"/>
                        </a:spcBef>
                        <a:spcAft>
                          <a:spcPts val="0"/>
                        </a:spcAft>
                        <a:buNone/>
                      </a:pPr>
                      <a:r>
                        <a:rPr lang="en"/>
                        <a:t>Kim Justice</a:t>
                      </a:r>
                      <a:endParaRPr/>
                    </a:p>
                    <a:p>
                      <a:pPr indent="0" lvl="0" marL="0" rtl="0" algn="l">
                        <a:spcBef>
                          <a:spcPts val="0"/>
                        </a:spcBef>
                        <a:spcAft>
                          <a:spcPts val="0"/>
                        </a:spcAft>
                        <a:buNone/>
                      </a:pPr>
                      <a:r>
                        <a:rPr lang="en"/>
                        <a:t>Reda Reinhart</a:t>
                      </a:r>
                      <a:endParaRPr/>
                    </a:p>
                    <a:p>
                      <a:pPr indent="0" lvl="0" marL="0" rtl="0" algn="l">
                        <a:spcBef>
                          <a:spcPts val="0"/>
                        </a:spcBef>
                        <a:spcAft>
                          <a:spcPts val="0"/>
                        </a:spcAft>
                        <a:buNone/>
                      </a:pPr>
                      <a:r>
                        <a:rPr lang="en"/>
                        <a:t>Amy Chester</a:t>
                      </a:r>
                      <a:endParaRPr/>
                    </a:p>
                    <a:p>
                      <a:pPr indent="0" lvl="0" marL="0" rtl="0" algn="l">
                        <a:spcBef>
                          <a:spcPts val="0"/>
                        </a:spcBef>
                        <a:spcAft>
                          <a:spcPts val="0"/>
                        </a:spcAft>
                        <a:buNone/>
                      </a:pPr>
                      <a:r>
                        <a:rPr lang="en"/>
                        <a:t>Preston Browning</a:t>
                      </a:r>
                      <a:endParaRPr/>
                    </a:p>
                    <a:p>
                      <a:pPr indent="0" lvl="0" marL="0" rtl="0" algn="l">
                        <a:spcBef>
                          <a:spcPts val="0"/>
                        </a:spcBef>
                        <a:spcAft>
                          <a:spcPts val="0"/>
                        </a:spcAft>
                        <a:buNone/>
                      </a:pPr>
                      <a:r>
                        <a:rPr lang="en"/>
                        <a:t>Matthew Case</a:t>
                      </a:r>
                      <a:endParaRPr/>
                    </a:p>
                    <a:p>
                      <a:pPr indent="0" lvl="0" marL="0" rtl="0" algn="l">
                        <a:spcBef>
                          <a:spcPts val="0"/>
                        </a:spcBef>
                        <a:spcAft>
                          <a:spcPts val="0"/>
                        </a:spcAft>
                        <a:buNone/>
                      </a:pPr>
                      <a:r>
                        <a:rPr lang="en"/>
                        <a:t>Tiffany Wood</a:t>
                      </a:r>
                      <a:endParaRPr/>
                    </a:p>
                    <a:p>
                      <a:pPr indent="0" lvl="0" marL="0" rtl="0" algn="l">
                        <a:spcBef>
                          <a:spcPts val="0"/>
                        </a:spcBef>
                        <a:spcAft>
                          <a:spcPts val="0"/>
                        </a:spcAft>
                        <a:buNone/>
                      </a:pPr>
                      <a:r>
                        <a:rPr lang="en"/>
                        <a:t>Kristen Hunter</a:t>
                      </a:r>
                      <a:endParaRPr/>
                    </a:p>
                    <a:p>
                      <a:pPr indent="0" lvl="0" marL="0" rtl="0" algn="l">
                        <a:spcBef>
                          <a:spcPts val="0"/>
                        </a:spcBef>
                        <a:spcAft>
                          <a:spcPts val="0"/>
                        </a:spcAft>
                        <a:buNone/>
                      </a:pPr>
                      <a:r>
                        <a:rPr lang="en"/>
                        <a:t>Troy Winders</a:t>
                      </a:r>
                      <a:endParaRPr/>
                    </a:p>
                    <a:p>
                      <a:pPr indent="0" lvl="0" marL="0" rtl="0" algn="l">
                        <a:spcBef>
                          <a:spcPts val="0"/>
                        </a:spcBef>
                        <a:spcAft>
                          <a:spcPts val="0"/>
                        </a:spcAft>
                        <a:buNone/>
                      </a:pPr>
                      <a:r>
                        <a:rPr lang="en"/>
                        <a:t>Mike Smith</a:t>
                      </a:r>
                      <a:endParaRPr/>
                    </a:p>
                    <a:p>
                      <a:pPr indent="0" lvl="0" marL="0" rtl="0" algn="l">
                        <a:spcBef>
                          <a:spcPts val="0"/>
                        </a:spcBef>
                        <a:spcAft>
                          <a:spcPts val="0"/>
                        </a:spcAft>
                        <a:buNone/>
                      </a:pPr>
                      <a:r>
                        <a:rPr lang="en"/>
                        <a:t>Marilyn Knight</a:t>
                      </a:r>
                      <a:endParaRPr/>
                    </a:p>
                  </a:txBody>
                  <a:tcPr marT="91425" marB="91425" marR="91425" marL="91425"/>
                </a:tc>
                <a:tc>
                  <a:txBody>
                    <a:bodyPr/>
                    <a:lstStyle/>
                    <a:p>
                      <a:pPr indent="0" lvl="0" marL="0" rtl="0" algn="l">
                        <a:spcBef>
                          <a:spcPts val="0"/>
                        </a:spcBef>
                        <a:spcAft>
                          <a:spcPts val="0"/>
                        </a:spcAft>
                        <a:buNone/>
                      </a:pPr>
                      <a:r>
                        <a:rPr lang="en"/>
                        <a:t>Lee Quarles</a:t>
                      </a:r>
                      <a:endParaRPr/>
                    </a:p>
                    <a:p>
                      <a:pPr indent="0" lvl="0" marL="0" rtl="0" algn="l">
                        <a:spcBef>
                          <a:spcPts val="0"/>
                        </a:spcBef>
                        <a:spcAft>
                          <a:spcPts val="0"/>
                        </a:spcAft>
                        <a:buNone/>
                      </a:pPr>
                      <a:r>
                        <a:rPr lang="en"/>
                        <a:t>Kim Davis</a:t>
                      </a:r>
                      <a:endParaRPr/>
                    </a:p>
                    <a:p>
                      <a:pPr indent="0" lvl="0" marL="0" rtl="0" algn="l">
                        <a:spcBef>
                          <a:spcPts val="0"/>
                        </a:spcBef>
                        <a:spcAft>
                          <a:spcPts val="0"/>
                        </a:spcAft>
                        <a:buNone/>
                      </a:pPr>
                      <a:r>
                        <a:rPr lang="en"/>
                        <a:t>Laura Boley</a:t>
                      </a:r>
                      <a:endParaRPr/>
                    </a:p>
                    <a:p>
                      <a:pPr indent="0" lvl="0" marL="0" rtl="0" algn="l">
                        <a:spcBef>
                          <a:spcPts val="0"/>
                        </a:spcBef>
                        <a:spcAft>
                          <a:spcPts val="0"/>
                        </a:spcAft>
                        <a:buNone/>
                      </a:pPr>
                      <a:r>
                        <a:rPr lang="en"/>
                        <a:t>Jennifer Oyler</a:t>
                      </a:r>
                      <a:endParaRPr/>
                    </a:p>
                    <a:p>
                      <a:pPr indent="0" lvl="0" marL="0" rtl="0" algn="l">
                        <a:spcBef>
                          <a:spcPts val="0"/>
                        </a:spcBef>
                        <a:spcAft>
                          <a:spcPts val="0"/>
                        </a:spcAft>
                        <a:buNone/>
                      </a:pPr>
                      <a:r>
                        <a:rPr lang="en"/>
                        <a:t>Bryan Morris</a:t>
                      </a:r>
                      <a:endParaRPr/>
                    </a:p>
                  </a:txBody>
                  <a:tcPr marT="91425" marB="91425" marR="91425" marL="91425"/>
                </a:tc>
                <a:tc>
                  <a:txBody>
                    <a:bodyPr/>
                    <a:lstStyle/>
                    <a:p>
                      <a:pPr indent="0" lvl="0" marL="0" rtl="0" algn="l">
                        <a:spcBef>
                          <a:spcPts val="0"/>
                        </a:spcBef>
                        <a:spcAft>
                          <a:spcPts val="0"/>
                        </a:spcAft>
                        <a:buNone/>
                      </a:pPr>
                      <a:r>
                        <a:rPr lang="en"/>
                        <a:t>Alex Carrington</a:t>
                      </a:r>
                      <a:endParaRPr/>
                    </a:p>
                    <a:p>
                      <a:pPr indent="0" lvl="0" marL="0" rtl="0" algn="l">
                        <a:spcBef>
                          <a:spcPts val="0"/>
                        </a:spcBef>
                        <a:spcAft>
                          <a:spcPts val="0"/>
                        </a:spcAft>
                        <a:buNone/>
                      </a:pPr>
                      <a:r>
                        <a:rPr lang="en"/>
                        <a:t>Steven McGhee</a:t>
                      </a:r>
                      <a:endParaRPr/>
                    </a:p>
                    <a:p>
                      <a:pPr indent="0" lvl="0" marL="0" rtl="0" algn="l">
                        <a:spcBef>
                          <a:spcPts val="0"/>
                        </a:spcBef>
                        <a:spcAft>
                          <a:spcPts val="0"/>
                        </a:spcAft>
                        <a:buNone/>
                      </a:pPr>
                      <a:r>
                        <a:rPr lang="en"/>
                        <a:t>Yvonne Haley</a:t>
                      </a:r>
                      <a:endParaRPr/>
                    </a:p>
                    <a:p>
                      <a:pPr indent="0" lvl="0" marL="0" rtl="0" algn="l">
                        <a:spcBef>
                          <a:spcPts val="0"/>
                        </a:spcBef>
                        <a:spcAft>
                          <a:spcPts val="0"/>
                        </a:spcAft>
                        <a:buNone/>
                      </a:pPr>
                      <a:r>
                        <a:rPr lang="en"/>
                        <a:t>Kendra Haley</a:t>
                      </a:r>
                      <a:endParaRPr/>
                    </a:p>
                  </a:txBody>
                  <a:tcPr marT="91425" marB="91425" marR="91425" marL="91425"/>
                </a:tc>
                <a:tc>
                  <a:txBody>
                    <a:bodyPr/>
                    <a:lstStyle/>
                    <a:p>
                      <a:pPr indent="0" lvl="0" marL="0" rtl="0" algn="l">
                        <a:spcBef>
                          <a:spcPts val="0"/>
                        </a:spcBef>
                        <a:spcAft>
                          <a:spcPts val="0"/>
                        </a:spcAft>
                        <a:buNone/>
                      </a:pPr>
                      <a:r>
                        <a:rPr lang="en"/>
                        <a:t>Certification</a:t>
                      </a:r>
                      <a:r>
                        <a:rPr lang="en"/>
                        <a:t> Updated?</a:t>
                      </a:r>
                      <a:endParaRPr/>
                    </a:p>
                    <a:p>
                      <a:pPr indent="0" lvl="0" marL="0" rtl="0" algn="l">
                        <a:spcBef>
                          <a:spcPts val="0"/>
                        </a:spcBef>
                        <a:spcAft>
                          <a:spcPts val="0"/>
                        </a:spcAft>
                        <a:buNone/>
                      </a:pPr>
                      <a:r>
                        <a:t/>
                      </a:r>
                      <a:endParaRPr/>
                    </a:p>
                  </a:txBody>
                  <a:tcPr marT="91425" marB="91425" marR="91425" marL="91425"/>
                </a:tc>
                <a:tc>
                  <a:txBody>
                    <a:bodyPr/>
                    <a:lstStyle/>
                    <a:p>
                      <a:pPr indent="0" lvl="0" marL="0" rtl="0" algn="l">
                        <a:spcBef>
                          <a:spcPts val="0"/>
                        </a:spcBef>
                        <a:spcAft>
                          <a:spcPts val="0"/>
                        </a:spcAft>
                        <a:buClr>
                          <a:schemeClr val="dk1"/>
                        </a:buClr>
                        <a:buSzPts val="1100"/>
                        <a:buFont typeface="Arial"/>
                        <a:buNone/>
                      </a:pPr>
                      <a:r>
                        <a:rPr lang="en">
                          <a:solidFill>
                            <a:schemeClr val="dk1"/>
                          </a:solidFill>
                        </a:rPr>
                        <a:t>Which Program? </a:t>
                      </a:r>
                      <a:endParaRPr>
                        <a:solidFill>
                          <a:schemeClr val="dk1"/>
                        </a:solidFill>
                      </a:endParaRPr>
                    </a:p>
                    <a:p>
                      <a:pPr indent="0" lvl="0" marL="0" rtl="0" algn="l">
                        <a:spcBef>
                          <a:spcPts val="0"/>
                        </a:spcBef>
                        <a:spcAft>
                          <a:spcPts val="0"/>
                        </a:spcAft>
                        <a:buClr>
                          <a:schemeClr val="dk1"/>
                        </a:buClr>
                        <a:buSzPts val="1100"/>
                        <a:buFont typeface="Arial"/>
                        <a:buNone/>
                      </a:pPr>
                      <a:r>
                        <a:rPr lang="en">
                          <a:solidFill>
                            <a:schemeClr val="dk1"/>
                          </a:solidFill>
                        </a:rPr>
                        <a:t>Anticipated Completion Date? </a:t>
                      </a:r>
                      <a:endParaRPr>
                        <a:solidFill>
                          <a:schemeClr val="dk1"/>
                        </a:solidFill>
                      </a:endParaRPr>
                    </a:p>
                    <a:p>
                      <a:pPr indent="0" lvl="0" marL="0" rtl="0" algn="l">
                        <a:spcBef>
                          <a:spcPts val="0"/>
                        </a:spcBef>
                        <a:spcAft>
                          <a:spcPts val="0"/>
                        </a:spcAft>
                        <a:buClr>
                          <a:schemeClr val="dk1"/>
                        </a:buClr>
                        <a:buSzPts val="1100"/>
                        <a:buFont typeface="Arial"/>
                        <a:buNone/>
                      </a:pPr>
                      <a:r>
                        <a:t/>
                      </a:r>
                      <a:endParaRPr>
                        <a:solidFill>
                          <a:schemeClr val="dk1"/>
                        </a:solidFill>
                      </a:endParaRPr>
                    </a:p>
                    <a:p>
                      <a:pPr indent="0" lvl="0" marL="0" rtl="0" algn="l">
                        <a:spcBef>
                          <a:spcPts val="0"/>
                        </a:spcBef>
                        <a:spcAft>
                          <a:spcPts val="0"/>
                        </a:spcAft>
                        <a:buClr>
                          <a:schemeClr val="dk1"/>
                        </a:buClr>
                        <a:buSzPts val="1100"/>
                        <a:buFont typeface="Arial"/>
                        <a:buNone/>
                      </a:pPr>
                      <a:r>
                        <a:t/>
                      </a:r>
                      <a:endParaRPr/>
                    </a:p>
                  </a:txBody>
                  <a:tcPr marT="91425" marB="91425" marR="91425" marL="91425"/>
                </a:tc>
                <a:tc>
                  <a:txBody>
                    <a:bodyPr/>
                    <a:lstStyle/>
                    <a:p>
                      <a:pPr indent="0" lvl="0" marL="0" rtl="0" algn="l">
                        <a:spcBef>
                          <a:spcPts val="0"/>
                        </a:spcBef>
                        <a:spcAft>
                          <a:spcPts val="0"/>
                        </a:spcAft>
                        <a:buClr>
                          <a:schemeClr val="dk1"/>
                        </a:buClr>
                        <a:buSzPts val="1100"/>
                        <a:buFont typeface="Arial"/>
                        <a:buNone/>
                      </a:pPr>
                      <a:r>
                        <a:rPr lang="en">
                          <a:solidFill>
                            <a:schemeClr val="dk1"/>
                          </a:solidFill>
                          <a:highlight>
                            <a:srgbClr val="FFFF00"/>
                          </a:highlight>
                        </a:rPr>
                        <a:t>WKU Option</a:t>
                      </a:r>
                      <a:endParaRPr>
                        <a:highlight>
                          <a:srgbClr val="FFFF00"/>
                        </a:highlight>
                      </a:endParaRPr>
                    </a:p>
                  </a:txBody>
                  <a:tcPr marT="91425" marB="91425" marR="91425" marL="91425"/>
                </a:tc>
              </a:tr>
            </a:tbl>
          </a:graphicData>
        </a:graphic>
      </p:graphicFrame>
    </p:spTree>
  </p:cSld>
  <p:clrMapOvr>
    <a:masterClrMapping/>
  </p:clrMapOvr>
</p:sld>
</file>

<file path=ppt/theme/theme1.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Simple Light">
  <a:themeElements>
    <a:clrScheme name="Simple Light">
      <a:dk1>
        <a:srgbClr val="000000"/>
      </a:dk1>
      <a:lt1>
        <a:srgbClr val="FFFFFF"/>
      </a:lt1>
      <a:dk2>
        <a:srgbClr val="595959"/>
      </a:dk2>
      <a:lt2>
        <a:srgbClr val="EEEEEE"/>
      </a:lt2>
      <a:accent1>
        <a:srgbClr val="4285F4"/>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