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71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6394" y="1877567"/>
            <a:ext cx="1203959" cy="140207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21334"/>
            <a:ext cx="12191999" cy="6836662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15240"/>
            <a:ext cx="12192000" cy="6842757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841498" y="1056132"/>
            <a:ext cx="8868156" cy="2013966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099054" y="2043683"/>
            <a:ext cx="8352282" cy="201396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01821" y="1299210"/>
            <a:ext cx="7451725" cy="21107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791709" y="4262628"/>
            <a:ext cx="4669155" cy="11226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1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66394" y="1877567"/>
            <a:ext cx="1203959" cy="140207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4030" y="900175"/>
            <a:ext cx="1037844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4030" y="2271014"/>
            <a:ext cx="9464675" cy="2312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585858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319004" y="6457746"/>
            <a:ext cx="1499870" cy="2114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11/16/2022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3.jp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4.png"/><Relationship Id="rId9" Type="http://schemas.openxmlformats.org/officeDocument/2006/relationships/image" Target="../media/image17.pn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customerservice@nfhsnetwork.com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3203" cy="6857996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332"/>
            <a:ext cx="12192000" cy="6852920"/>
          </a:xfrm>
          <a:custGeom>
            <a:avLst/>
            <a:gdLst/>
            <a:ahLst/>
            <a:cxnLst/>
            <a:rect l="l" t="t" r="r" b="b"/>
            <a:pathLst>
              <a:path w="12192000" h="6852920">
                <a:moveTo>
                  <a:pt x="12192000" y="0"/>
                </a:moveTo>
                <a:lnTo>
                  <a:pt x="0" y="0"/>
                </a:lnTo>
                <a:lnTo>
                  <a:pt x="0" y="6852664"/>
                </a:lnTo>
                <a:lnTo>
                  <a:pt x="12192000" y="6852664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>
              <a:alpha val="5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49953" y="5199379"/>
            <a:ext cx="4293870" cy="1299845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122045" marR="5080" indent="-1109980">
              <a:lnSpc>
                <a:spcPts val="4750"/>
              </a:lnSpc>
              <a:spcBef>
                <a:spcPts val="700"/>
              </a:spcBef>
            </a:pPr>
            <a:r>
              <a:rPr spc="505" dirty="0">
                <a:solidFill>
                  <a:srgbClr val="FFFFFF"/>
                </a:solidFill>
              </a:rPr>
              <a:t>NFHS</a:t>
            </a:r>
            <a:r>
              <a:rPr spc="-20" dirty="0">
                <a:solidFill>
                  <a:srgbClr val="FFFFFF"/>
                </a:solidFill>
              </a:rPr>
              <a:t> </a:t>
            </a:r>
            <a:r>
              <a:rPr spc="265" dirty="0">
                <a:solidFill>
                  <a:srgbClr val="FFFFFF"/>
                </a:solidFill>
              </a:rPr>
              <a:t>Network </a:t>
            </a:r>
            <a:r>
              <a:rPr spc="305" dirty="0">
                <a:solidFill>
                  <a:srgbClr val="FFFFFF"/>
                </a:solidFill>
              </a:rPr>
              <a:t>KHSAA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3316223" y="623316"/>
            <a:ext cx="6123940" cy="2806065"/>
            <a:chOff x="3316223" y="623316"/>
            <a:chExt cx="6123940" cy="280606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16223" y="623316"/>
              <a:ext cx="2743200" cy="280568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4247" y="1158240"/>
              <a:ext cx="3645407" cy="15194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1334"/>
              <a:ext cx="12191999" cy="683666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5240"/>
              <a:ext cx="12192000" cy="684275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815334" y="1549908"/>
              <a:ext cx="6918959" cy="201396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39540" y="2537460"/>
              <a:ext cx="6672833" cy="201396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40785" y="3525011"/>
              <a:ext cx="7815071" cy="201396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3801109" y="1793494"/>
            <a:ext cx="6650355" cy="3098165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2065" marR="5080" indent="-1270" algn="ctr">
              <a:lnSpc>
                <a:spcPct val="90000"/>
              </a:lnSpc>
              <a:spcBef>
                <a:spcPts val="960"/>
              </a:spcBef>
            </a:pPr>
            <a:r>
              <a:rPr sz="7200" spc="740" dirty="0">
                <a:solidFill>
                  <a:srgbClr val="FFFFFF"/>
                </a:solidFill>
              </a:rPr>
              <a:t>TOTAL</a:t>
            </a:r>
            <a:r>
              <a:rPr sz="7200" spc="-25" dirty="0">
                <a:solidFill>
                  <a:srgbClr val="FFFFFF"/>
                </a:solidFill>
              </a:rPr>
              <a:t> </a:t>
            </a:r>
            <a:r>
              <a:rPr sz="7200" spc="640" dirty="0">
                <a:solidFill>
                  <a:srgbClr val="FFFFFF"/>
                </a:solidFill>
              </a:rPr>
              <a:t>LIVE </a:t>
            </a:r>
            <a:r>
              <a:rPr sz="7200" spc="655" dirty="0">
                <a:solidFill>
                  <a:srgbClr val="FFFFFF"/>
                </a:solidFill>
              </a:rPr>
              <a:t>KENTUCKY </a:t>
            </a:r>
            <a:r>
              <a:rPr sz="7200" spc="540" dirty="0">
                <a:solidFill>
                  <a:srgbClr val="FFFFFF"/>
                </a:solidFill>
              </a:rPr>
              <a:t>BROADCASTS</a:t>
            </a:r>
            <a:endParaRPr sz="7200"/>
          </a:p>
        </p:txBody>
      </p:sp>
      <p:sp>
        <p:nvSpPr>
          <p:cNvPr id="10" name="object 10"/>
          <p:cNvSpPr/>
          <p:nvPr/>
        </p:nvSpPr>
        <p:spPr>
          <a:xfrm>
            <a:off x="278777" y="322834"/>
            <a:ext cx="1159510" cy="4214495"/>
          </a:xfrm>
          <a:custGeom>
            <a:avLst/>
            <a:gdLst/>
            <a:ahLst/>
            <a:cxnLst/>
            <a:rect l="l" t="t" r="r" b="b"/>
            <a:pathLst>
              <a:path w="1159510" h="4214495">
                <a:moveTo>
                  <a:pt x="955979" y="3839845"/>
                </a:moveTo>
                <a:lnTo>
                  <a:pt x="13461" y="3839845"/>
                </a:lnTo>
                <a:lnTo>
                  <a:pt x="13461" y="4214114"/>
                </a:lnTo>
                <a:lnTo>
                  <a:pt x="160223" y="4214114"/>
                </a:lnTo>
                <a:lnTo>
                  <a:pt x="160223" y="4014851"/>
                </a:lnTo>
                <a:lnTo>
                  <a:pt x="955979" y="4014851"/>
                </a:lnTo>
                <a:lnTo>
                  <a:pt x="955979" y="3839845"/>
                </a:lnTo>
                <a:close/>
              </a:path>
              <a:path w="1159510" h="4214495">
                <a:moveTo>
                  <a:pt x="60591" y="2943225"/>
                </a:moveTo>
                <a:lnTo>
                  <a:pt x="34502" y="2994596"/>
                </a:lnTo>
                <a:lnTo>
                  <a:pt x="15481" y="3054350"/>
                </a:lnTo>
                <a:lnTo>
                  <a:pt x="3868" y="3120485"/>
                </a:lnTo>
                <a:lnTo>
                  <a:pt x="0" y="3191002"/>
                </a:lnTo>
                <a:lnTo>
                  <a:pt x="2342" y="3244617"/>
                </a:lnTo>
                <a:lnTo>
                  <a:pt x="9370" y="3295587"/>
                </a:lnTo>
                <a:lnTo>
                  <a:pt x="21084" y="3343917"/>
                </a:lnTo>
                <a:lnTo>
                  <a:pt x="37484" y="3389613"/>
                </a:lnTo>
                <a:lnTo>
                  <a:pt x="58572" y="3432683"/>
                </a:lnTo>
                <a:lnTo>
                  <a:pt x="84151" y="3472581"/>
                </a:lnTo>
                <a:lnTo>
                  <a:pt x="114039" y="3508761"/>
                </a:lnTo>
                <a:lnTo>
                  <a:pt x="148238" y="3541222"/>
                </a:lnTo>
                <a:lnTo>
                  <a:pt x="186746" y="3569964"/>
                </a:lnTo>
                <a:lnTo>
                  <a:pt x="229565" y="3594989"/>
                </a:lnTo>
                <a:lnTo>
                  <a:pt x="268333" y="3612684"/>
                </a:lnTo>
                <a:lnTo>
                  <a:pt x="309681" y="3627162"/>
                </a:lnTo>
                <a:lnTo>
                  <a:pt x="353609" y="3638423"/>
                </a:lnTo>
                <a:lnTo>
                  <a:pt x="400117" y="3646466"/>
                </a:lnTo>
                <a:lnTo>
                  <a:pt x="449206" y="3651292"/>
                </a:lnTo>
                <a:lnTo>
                  <a:pt x="500875" y="3652901"/>
                </a:lnTo>
                <a:lnTo>
                  <a:pt x="563364" y="3650716"/>
                </a:lnTo>
                <a:lnTo>
                  <a:pt x="621565" y="3644161"/>
                </a:lnTo>
                <a:lnTo>
                  <a:pt x="675478" y="3633236"/>
                </a:lnTo>
                <a:lnTo>
                  <a:pt x="725103" y="3617942"/>
                </a:lnTo>
                <a:lnTo>
                  <a:pt x="770442" y="3598278"/>
                </a:lnTo>
                <a:lnTo>
                  <a:pt x="811493" y="3574243"/>
                </a:lnTo>
                <a:lnTo>
                  <a:pt x="848258" y="3545840"/>
                </a:lnTo>
                <a:lnTo>
                  <a:pt x="880411" y="3513478"/>
                </a:lnTo>
                <a:lnTo>
                  <a:pt x="907617" y="3477571"/>
                </a:lnTo>
                <a:lnTo>
                  <a:pt x="908222" y="3476498"/>
                </a:lnTo>
                <a:lnTo>
                  <a:pt x="471258" y="3476498"/>
                </a:lnTo>
                <a:lnTo>
                  <a:pt x="411204" y="3473420"/>
                </a:lnTo>
                <a:lnTo>
                  <a:pt x="357074" y="3464192"/>
                </a:lnTo>
                <a:lnTo>
                  <a:pt x="308870" y="3448819"/>
                </a:lnTo>
                <a:lnTo>
                  <a:pt x="266591" y="3427307"/>
                </a:lnTo>
                <a:lnTo>
                  <a:pt x="230238" y="3399663"/>
                </a:lnTo>
                <a:lnTo>
                  <a:pt x="200186" y="3366639"/>
                </a:lnTo>
                <a:lnTo>
                  <a:pt x="176812" y="3328843"/>
                </a:lnTo>
                <a:lnTo>
                  <a:pt x="160117" y="3286286"/>
                </a:lnTo>
                <a:lnTo>
                  <a:pt x="150100" y="3238980"/>
                </a:lnTo>
                <a:lnTo>
                  <a:pt x="146761" y="3186938"/>
                </a:lnTo>
                <a:lnTo>
                  <a:pt x="149623" y="3134883"/>
                </a:lnTo>
                <a:lnTo>
                  <a:pt x="158208" y="3087687"/>
                </a:lnTo>
                <a:lnTo>
                  <a:pt x="172516" y="3045348"/>
                </a:lnTo>
                <a:lnTo>
                  <a:pt x="192544" y="3007868"/>
                </a:lnTo>
                <a:lnTo>
                  <a:pt x="60591" y="2943225"/>
                </a:lnTo>
                <a:close/>
              </a:path>
              <a:path w="1159510" h="4214495">
                <a:moveTo>
                  <a:pt x="663803" y="2900172"/>
                </a:moveTo>
                <a:lnTo>
                  <a:pt x="621976" y="2902789"/>
                </a:lnTo>
                <a:lnTo>
                  <a:pt x="582676" y="2910633"/>
                </a:lnTo>
                <a:lnTo>
                  <a:pt x="545899" y="2923692"/>
                </a:lnTo>
                <a:lnTo>
                  <a:pt x="511644" y="2941955"/>
                </a:lnTo>
                <a:lnTo>
                  <a:pt x="480552" y="2964836"/>
                </a:lnTo>
                <a:lnTo>
                  <a:pt x="453247" y="2991754"/>
                </a:lnTo>
                <a:lnTo>
                  <a:pt x="429727" y="3022697"/>
                </a:lnTo>
                <a:lnTo>
                  <a:pt x="409994" y="3057652"/>
                </a:lnTo>
                <a:lnTo>
                  <a:pt x="394382" y="3095873"/>
                </a:lnTo>
                <a:lnTo>
                  <a:pt x="383230" y="3136439"/>
                </a:lnTo>
                <a:lnTo>
                  <a:pt x="376538" y="3179363"/>
                </a:lnTo>
                <a:lnTo>
                  <a:pt x="374307" y="3224657"/>
                </a:lnTo>
                <a:lnTo>
                  <a:pt x="375864" y="3264040"/>
                </a:lnTo>
                <a:lnTo>
                  <a:pt x="388323" y="3336760"/>
                </a:lnTo>
                <a:lnTo>
                  <a:pt x="413147" y="3400952"/>
                </a:lnTo>
                <a:lnTo>
                  <a:pt x="449837" y="3454189"/>
                </a:lnTo>
                <a:lnTo>
                  <a:pt x="472605" y="3476498"/>
                </a:lnTo>
                <a:lnTo>
                  <a:pt x="908222" y="3476498"/>
                </a:lnTo>
                <a:lnTo>
                  <a:pt x="923412" y="3449574"/>
                </a:lnTo>
                <a:lnTo>
                  <a:pt x="673227" y="3449574"/>
                </a:lnTo>
                <a:lnTo>
                  <a:pt x="639729" y="3446242"/>
                </a:lnTo>
                <a:lnTo>
                  <a:pt x="581831" y="3419623"/>
                </a:lnTo>
                <a:lnTo>
                  <a:pt x="537399" y="3367789"/>
                </a:lnTo>
                <a:lnTo>
                  <a:pt x="514506" y="3298741"/>
                </a:lnTo>
                <a:lnTo>
                  <a:pt x="511644" y="3258312"/>
                </a:lnTo>
                <a:lnTo>
                  <a:pt x="514338" y="3217429"/>
                </a:lnTo>
                <a:lnTo>
                  <a:pt x="535883" y="3148762"/>
                </a:lnTo>
                <a:lnTo>
                  <a:pt x="578215" y="3098615"/>
                </a:lnTo>
                <a:lnTo>
                  <a:pt x="636785" y="3073036"/>
                </a:lnTo>
                <a:lnTo>
                  <a:pt x="671880" y="3069844"/>
                </a:lnTo>
                <a:lnTo>
                  <a:pt x="931748" y="3069844"/>
                </a:lnTo>
                <a:lnTo>
                  <a:pt x="910919" y="3032815"/>
                </a:lnTo>
                <a:lnTo>
                  <a:pt x="886134" y="2999835"/>
                </a:lnTo>
                <a:lnTo>
                  <a:pt x="857394" y="2970903"/>
                </a:lnTo>
                <a:lnTo>
                  <a:pt x="824699" y="2946019"/>
                </a:lnTo>
                <a:lnTo>
                  <a:pt x="788640" y="2925943"/>
                </a:lnTo>
                <a:lnTo>
                  <a:pt x="749804" y="2911617"/>
                </a:lnTo>
                <a:lnTo>
                  <a:pt x="708192" y="2903031"/>
                </a:lnTo>
                <a:lnTo>
                  <a:pt x="663803" y="2900172"/>
                </a:lnTo>
                <a:close/>
              </a:path>
              <a:path w="1159510" h="4214495">
                <a:moveTo>
                  <a:pt x="931748" y="3069844"/>
                </a:moveTo>
                <a:lnTo>
                  <a:pt x="671880" y="3069844"/>
                </a:lnTo>
                <a:lnTo>
                  <a:pt x="706426" y="3073036"/>
                </a:lnTo>
                <a:lnTo>
                  <a:pt x="737350" y="3082623"/>
                </a:lnTo>
                <a:lnTo>
                  <a:pt x="788352" y="3121025"/>
                </a:lnTo>
                <a:lnTo>
                  <a:pt x="821167" y="3179873"/>
                </a:lnTo>
                <a:lnTo>
                  <a:pt x="832104" y="3254248"/>
                </a:lnTo>
                <a:lnTo>
                  <a:pt x="829284" y="3297564"/>
                </a:lnTo>
                <a:lnTo>
                  <a:pt x="820827" y="3335893"/>
                </a:lnTo>
                <a:lnTo>
                  <a:pt x="787006" y="3397631"/>
                </a:lnTo>
                <a:lnTo>
                  <a:pt x="736007" y="3436604"/>
                </a:lnTo>
                <a:lnTo>
                  <a:pt x="673227" y="3449574"/>
                </a:lnTo>
                <a:lnTo>
                  <a:pt x="923412" y="3449574"/>
                </a:lnTo>
                <a:lnTo>
                  <a:pt x="947186" y="3395119"/>
                </a:lnTo>
                <a:lnTo>
                  <a:pt x="959550" y="3348575"/>
                </a:lnTo>
                <a:lnTo>
                  <a:pt x="966931" y="3298741"/>
                </a:lnTo>
                <a:lnTo>
                  <a:pt x="969441" y="3244850"/>
                </a:lnTo>
                <a:lnTo>
                  <a:pt x="967086" y="3197556"/>
                </a:lnTo>
                <a:lnTo>
                  <a:pt x="960019" y="3152632"/>
                </a:lnTo>
                <a:lnTo>
                  <a:pt x="948240" y="3110065"/>
                </a:lnTo>
                <a:lnTo>
                  <a:pt x="931748" y="3069844"/>
                </a:lnTo>
                <a:close/>
              </a:path>
              <a:path w="1159510" h="4214495">
                <a:moveTo>
                  <a:pt x="853655" y="2593086"/>
                </a:moveTo>
                <a:lnTo>
                  <a:pt x="808542" y="2600864"/>
                </a:lnTo>
                <a:lnTo>
                  <a:pt x="772858" y="2624074"/>
                </a:lnTo>
                <a:lnTo>
                  <a:pt x="749638" y="2659126"/>
                </a:lnTo>
                <a:lnTo>
                  <a:pt x="741895" y="2702179"/>
                </a:lnTo>
                <a:lnTo>
                  <a:pt x="743831" y="2724705"/>
                </a:lnTo>
                <a:lnTo>
                  <a:pt x="759314" y="2763758"/>
                </a:lnTo>
                <a:lnTo>
                  <a:pt x="789522" y="2793805"/>
                </a:lnTo>
                <a:lnTo>
                  <a:pt x="829919" y="2809323"/>
                </a:lnTo>
                <a:lnTo>
                  <a:pt x="853655" y="2811272"/>
                </a:lnTo>
                <a:lnTo>
                  <a:pt x="870607" y="2810222"/>
                </a:lnTo>
                <a:lnTo>
                  <a:pt x="914907" y="2794381"/>
                </a:lnTo>
                <a:lnTo>
                  <a:pt x="946345" y="2761948"/>
                </a:lnTo>
                <a:lnTo>
                  <a:pt x="953287" y="2747899"/>
                </a:lnTo>
                <a:lnTo>
                  <a:pt x="1159243" y="2747899"/>
                </a:lnTo>
                <a:lnTo>
                  <a:pt x="1159243" y="2692781"/>
                </a:lnTo>
                <a:lnTo>
                  <a:pt x="969441" y="2624074"/>
                </a:lnTo>
                <a:lnTo>
                  <a:pt x="947350" y="2615451"/>
                </a:lnTo>
                <a:lnTo>
                  <a:pt x="898753" y="2599182"/>
                </a:lnTo>
                <a:lnTo>
                  <a:pt x="864547" y="2593467"/>
                </a:lnTo>
                <a:lnTo>
                  <a:pt x="853655" y="2593086"/>
                </a:lnTo>
                <a:close/>
              </a:path>
              <a:path w="1159510" h="4214495">
                <a:moveTo>
                  <a:pt x="1159243" y="2747899"/>
                </a:moveTo>
                <a:lnTo>
                  <a:pt x="953287" y="2747899"/>
                </a:lnTo>
                <a:lnTo>
                  <a:pt x="1159243" y="2801874"/>
                </a:lnTo>
                <a:lnTo>
                  <a:pt x="1159243" y="2747899"/>
                </a:lnTo>
                <a:close/>
              </a:path>
              <a:path w="1159510" h="4214495">
                <a:moveTo>
                  <a:pt x="932815" y="1971167"/>
                </a:moveTo>
                <a:lnTo>
                  <a:pt x="673227" y="1971167"/>
                </a:lnTo>
                <a:lnTo>
                  <a:pt x="705078" y="1974498"/>
                </a:lnTo>
                <a:lnTo>
                  <a:pt x="733310" y="1984486"/>
                </a:lnTo>
                <a:lnTo>
                  <a:pt x="778916" y="2024380"/>
                </a:lnTo>
                <a:lnTo>
                  <a:pt x="807702" y="2087451"/>
                </a:lnTo>
                <a:lnTo>
                  <a:pt x="814897" y="2126446"/>
                </a:lnTo>
                <a:lnTo>
                  <a:pt x="817295" y="2170430"/>
                </a:lnTo>
                <a:lnTo>
                  <a:pt x="815738" y="2209194"/>
                </a:lnTo>
                <a:lnTo>
                  <a:pt x="811068" y="2247376"/>
                </a:lnTo>
                <a:lnTo>
                  <a:pt x="803285" y="2284962"/>
                </a:lnTo>
                <a:lnTo>
                  <a:pt x="792391" y="2321941"/>
                </a:lnTo>
                <a:lnTo>
                  <a:pt x="762931" y="2390060"/>
                </a:lnTo>
                <a:lnTo>
                  <a:pt x="724395" y="2447798"/>
                </a:lnTo>
                <a:lnTo>
                  <a:pt x="860386" y="2521839"/>
                </a:lnTo>
                <a:lnTo>
                  <a:pt x="884575" y="2487691"/>
                </a:lnTo>
                <a:lnTo>
                  <a:pt x="905991" y="2449830"/>
                </a:lnTo>
                <a:lnTo>
                  <a:pt x="924632" y="2408253"/>
                </a:lnTo>
                <a:lnTo>
                  <a:pt x="940498" y="2362962"/>
                </a:lnTo>
                <a:lnTo>
                  <a:pt x="953159" y="2315406"/>
                </a:lnTo>
                <a:lnTo>
                  <a:pt x="962204" y="2267029"/>
                </a:lnTo>
                <a:lnTo>
                  <a:pt x="967632" y="2217818"/>
                </a:lnTo>
                <a:lnTo>
                  <a:pt x="969441" y="2167763"/>
                </a:lnTo>
                <a:lnTo>
                  <a:pt x="966917" y="2108948"/>
                </a:lnTo>
                <a:lnTo>
                  <a:pt x="959345" y="2055002"/>
                </a:lnTo>
                <a:lnTo>
                  <a:pt x="946724" y="2005939"/>
                </a:lnTo>
                <a:lnTo>
                  <a:pt x="932815" y="1971167"/>
                </a:lnTo>
                <a:close/>
              </a:path>
              <a:path w="1159510" h="4214495">
                <a:moveTo>
                  <a:pt x="160223" y="1850009"/>
                </a:moveTo>
                <a:lnTo>
                  <a:pt x="13461" y="1850009"/>
                </a:lnTo>
                <a:lnTo>
                  <a:pt x="13461" y="2403348"/>
                </a:lnTo>
                <a:lnTo>
                  <a:pt x="526465" y="2451862"/>
                </a:lnTo>
                <a:lnTo>
                  <a:pt x="526465" y="2275459"/>
                </a:lnTo>
                <a:lnTo>
                  <a:pt x="378345" y="2275459"/>
                </a:lnTo>
                <a:lnTo>
                  <a:pt x="160223" y="2255266"/>
                </a:lnTo>
                <a:lnTo>
                  <a:pt x="160223" y="1850009"/>
                </a:lnTo>
                <a:close/>
              </a:path>
              <a:path w="1159510" h="4214495">
                <a:moveTo>
                  <a:pt x="666496" y="1794764"/>
                </a:moveTo>
                <a:lnTo>
                  <a:pt x="615408" y="1798589"/>
                </a:lnTo>
                <a:lnTo>
                  <a:pt x="568793" y="1810064"/>
                </a:lnTo>
                <a:lnTo>
                  <a:pt x="526651" y="1829191"/>
                </a:lnTo>
                <a:lnTo>
                  <a:pt x="488979" y="1855967"/>
                </a:lnTo>
                <a:lnTo>
                  <a:pt x="455777" y="1890395"/>
                </a:lnTo>
                <a:lnTo>
                  <a:pt x="432116" y="1925150"/>
                </a:lnTo>
                <a:lnTo>
                  <a:pt x="412757" y="1965663"/>
                </a:lnTo>
                <a:lnTo>
                  <a:pt x="397702" y="2011934"/>
                </a:lnTo>
                <a:lnTo>
                  <a:pt x="386948" y="2063961"/>
                </a:lnTo>
                <a:lnTo>
                  <a:pt x="380496" y="2121746"/>
                </a:lnTo>
                <a:lnTo>
                  <a:pt x="378345" y="2185289"/>
                </a:lnTo>
                <a:lnTo>
                  <a:pt x="378345" y="2275459"/>
                </a:lnTo>
                <a:lnTo>
                  <a:pt x="526465" y="2275459"/>
                </a:lnTo>
                <a:lnTo>
                  <a:pt x="526465" y="2224278"/>
                </a:lnTo>
                <a:lnTo>
                  <a:pt x="528778" y="2160031"/>
                </a:lnTo>
                <a:lnTo>
                  <a:pt x="535717" y="2105977"/>
                </a:lnTo>
                <a:lnTo>
                  <a:pt x="547286" y="2062114"/>
                </a:lnTo>
                <a:lnTo>
                  <a:pt x="584231" y="2003367"/>
                </a:lnTo>
                <a:lnTo>
                  <a:pt x="639101" y="1974740"/>
                </a:lnTo>
                <a:lnTo>
                  <a:pt x="673227" y="1971167"/>
                </a:lnTo>
                <a:lnTo>
                  <a:pt x="932815" y="1971167"/>
                </a:lnTo>
                <a:lnTo>
                  <a:pt x="929055" y="1961769"/>
                </a:lnTo>
                <a:lnTo>
                  <a:pt x="907088" y="1922647"/>
                </a:lnTo>
                <a:lnTo>
                  <a:pt x="881589" y="1888728"/>
                </a:lnTo>
                <a:lnTo>
                  <a:pt x="852556" y="1860024"/>
                </a:lnTo>
                <a:lnTo>
                  <a:pt x="819988" y="1836547"/>
                </a:lnTo>
                <a:lnTo>
                  <a:pt x="784642" y="1818284"/>
                </a:lnTo>
                <a:lnTo>
                  <a:pt x="747280" y="1805225"/>
                </a:lnTo>
                <a:lnTo>
                  <a:pt x="707899" y="1797381"/>
                </a:lnTo>
                <a:lnTo>
                  <a:pt x="666496" y="1794764"/>
                </a:lnTo>
                <a:close/>
              </a:path>
              <a:path w="1159510" h="4214495">
                <a:moveTo>
                  <a:pt x="484720" y="906018"/>
                </a:moveTo>
                <a:lnTo>
                  <a:pt x="426043" y="908073"/>
                </a:lnTo>
                <a:lnTo>
                  <a:pt x="370651" y="914231"/>
                </a:lnTo>
                <a:lnTo>
                  <a:pt x="318544" y="924479"/>
                </a:lnTo>
                <a:lnTo>
                  <a:pt x="269720" y="938806"/>
                </a:lnTo>
                <a:lnTo>
                  <a:pt x="224180" y="957199"/>
                </a:lnTo>
                <a:lnTo>
                  <a:pt x="172597" y="985204"/>
                </a:lnTo>
                <a:lnTo>
                  <a:pt x="127577" y="1017984"/>
                </a:lnTo>
                <a:lnTo>
                  <a:pt x="89120" y="1055550"/>
                </a:lnTo>
                <a:lnTo>
                  <a:pt x="57226" y="1097915"/>
                </a:lnTo>
                <a:lnTo>
                  <a:pt x="32189" y="1144158"/>
                </a:lnTo>
                <a:lnTo>
                  <a:pt x="14306" y="1193355"/>
                </a:lnTo>
                <a:lnTo>
                  <a:pt x="3576" y="1245504"/>
                </a:lnTo>
                <a:lnTo>
                  <a:pt x="0" y="1300607"/>
                </a:lnTo>
                <a:lnTo>
                  <a:pt x="3576" y="1355607"/>
                </a:lnTo>
                <a:lnTo>
                  <a:pt x="14306" y="1407620"/>
                </a:lnTo>
                <a:lnTo>
                  <a:pt x="32189" y="1456608"/>
                </a:lnTo>
                <a:lnTo>
                  <a:pt x="57226" y="1502537"/>
                </a:lnTo>
                <a:lnTo>
                  <a:pt x="89120" y="1544641"/>
                </a:lnTo>
                <a:lnTo>
                  <a:pt x="127577" y="1582007"/>
                </a:lnTo>
                <a:lnTo>
                  <a:pt x="172597" y="1614658"/>
                </a:lnTo>
                <a:lnTo>
                  <a:pt x="224180" y="1642618"/>
                </a:lnTo>
                <a:lnTo>
                  <a:pt x="269720" y="1661010"/>
                </a:lnTo>
                <a:lnTo>
                  <a:pt x="318544" y="1675337"/>
                </a:lnTo>
                <a:lnTo>
                  <a:pt x="370651" y="1685585"/>
                </a:lnTo>
                <a:lnTo>
                  <a:pt x="426043" y="1691743"/>
                </a:lnTo>
                <a:lnTo>
                  <a:pt x="484720" y="1693799"/>
                </a:lnTo>
                <a:lnTo>
                  <a:pt x="543398" y="1691743"/>
                </a:lnTo>
                <a:lnTo>
                  <a:pt x="598790" y="1685585"/>
                </a:lnTo>
                <a:lnTo>
                  <a:pt x="650897" y="1675337"/>
                </a:lnTo>
                <a:lnTo>
                  <a:pt x="699721" y="1661010"/>
                </a:lnTo>
                <a:lnTo>
                  <a:pt x="745261" y="1642618"/>
                </a:lnTo>
                <a:lnTo>
                  <a:pt x="796844" y="1614658"/>
                </a:lnTo>
                <a:lnTo>
                  <a:pt x="841863" y="1582007"/>
                </a:lnTo>
                <a:lnTo>
                  <a:pt x="880321" y="1544641"/>
                </a:lnTo>
                <a:lnTo>
                  <a:pt x="900959" y="1517396"/>
                </a:lnTo>
                <a:lnTo>
                  <a:pt x="484720" y="1517396"/>
                </a:lnTo>
                <a:lnTo>
                  <a:pt x="421758" y="1515050"/>
                </a:lnTo>
                <a:lnTo>
                  <a:pt x="365367" y="1508016"/>
                </a:lnTo>
                <a:lnTo>
                  <a:pt x="315547" y="1496300"/>
                </a:lnTo>
                <a:lnTo>
                  <a:pt x="272299" y="1479909"/>
                </a:lnTo>
                <a:lnTo>
                  <a:pt x="235623" y="1458849"/>
                </a:lnTo>
                <a:lnTo>
                  <a:pt x="199101" y="1426962"/>
                </a:lnTo>
                <a:lnTo>
                  <a:pt x="173015" y="1389967"/>
                </a:lnTo>
                <a:lnTo>
                  <a:pt x="157363" y="1347852"/>
                </a:lnTo>
                <a:lnTo>
                  <a:pt x="152145" y="1300607"/>
                </a:lnTo>
                <a:lnTo>
                  <a:pt x="157363" y="1252767"/>
                </a:lnTo>
                <a:lnTo>
                  <a:pt x="173015" y="1210214"/>
                </a:lnTo>
                <a:lnTo>
                  <a:pt x="199101" y="1172948"/>
                </a:lnTo>
                <a:lnTo>
                  <a:pt x="235623" y="1140968"/>
                </a:lnTo>
                <a:lnTo>
                  <a:pt x="272299" y="1119907"/>
                </a:lnTo>
                <a:lnTo>
                  <a:pt x="315547" y="1103516"/>
                </a:lnTo>
                <a:lnTo>
                  <a:pt x="365367" y="1091800"/>
                </a:lnTo>
                <a:lnTo>
                  <a:pt x="421758" y="1084766"/>
                </a:lnTo>
                <a:lnTo>
                  <a:pt x="484720" y="1082421"/>
                </a:lnTo>
                <a:lnTo>
                  <a:pt x="900550" y="1082421"/>
                </a:lnTo>
                <a:lnTo>
                  <a:pt x="880321" y="1055550"/>
                </a:lnTo>
                <a:lnTo>
                  <a:pt x="841863" y="1017984"/>
                </a:lnTo>
                <a:lnTo>
                  <a:pt x="796844" y="985204"/>
                </a:lnTo>
                <a:lnTo>
                  <a:pt x="745261" y="957199"/>
                </a:lnTo>
                <a:lnTo>
                  <a:pt x="699721" y="938806"/>
                </a:lnTo>
                <a:lnTo>
                  <a:pt x="650897" y="924479"/>
                </a:lnTo>
                <a:lnTo>
                  <a:pt x="598790" y="914231"/>
                </a:lnTo>
                <a:lnTo>
                  <a:pt x="543398" y="908073"/>
                </a:lnTo>
                <a:lnTo>
                  <a:pt x="484720" y="906018"/>
                </a:lnTo>
                <a:close/>
              </a:path>
              <a:path w="1159510" h="4214495">
                <a:moveTo>
                  <a:pt x="900550" y="1082421"/>
                </a:moveTo>
                <a:lnTo>
                  <a:pt x="484720" y="1082421"/>
                </a:lnTo>
                <a:lnTo>
                  <a:pt x="547683" y="1084766"/>
                </a:lnTo>
                <a:lnTo>
                  <a:pt x="604074" y="1091800"/>
                </a:lnTo>
                <a:lnTo>
                  <a:pt x="653894" y="1103516"/>
                </a:lnTo>
                <a:lnTo>
                  <a:pt x="697142" y="1119907"/>
                </a:lnTo>
                <a:lnTo>
                  <a:pt x="733818" y="1140968"/>
                </a:lnTo>
                <a:lnTo>
                  <a:pt x="770339" y="1172948"/>
                </a:lnTo>
                <a:lnTo>
                  <a:pt x="796426" y="1210214"/>
                </a:lnTo>
                <a:lnTo>
                  <a:pt x="812078" y="1252767"/>
                </a:lnTo>
                <a:lnTo>
                  <a:pt x="817295" y="1300607"/>
                </a:lnTo>
                <a:lnTo>
                  <a:pt x="812078" y="1347852"/>
                </a:lnTo>
                <a:lnTo>
                  <a:pt x="796426" y="1389967"/>
                </a:lnTo>
                <a:lnTo>
                  <a:pt x="770339" y="1426962"/>
                </a:lnTo>
                <a:lnTo>
                  <a:pt x="733818" y="1458849"/>
                </a:lnTo>
                <a:lnTo>
                  <a:pt x="697142" y="1479909"/>
                </a:lnTo>
                <a:lnTo>
                  <a:pt x="653894" y="1496300"/>
                </a:lnTo>
                <a:lnTo>
                  <a:pt x="604074" y="1508016"/>
                </a:lnTo>
                <a:lnTo>
                  <a:pt x="547683" y="1515050"/>
                </a:lnTo>
                <a:lnTo>
                  <a:pt x="484720" y="1517396"/>
                </a:lnTo>
                <a:lnTo>
                  <a:pt x="900959" y="1517396"/>
                </a:lnTo>
                <a:lnTo>
                  <a:pt x="937252" y="1456608"/>
                </a:lnTo>
                <a:lnTo>
                  <a:pt x="955135" y="1407620"/>
                </a:lnTo>
                <a:lnTo>
                  <a:pt x="965865" y="1355607"/>
                </a:lnTo>
                <a:lnTo>
                  <a:pt x="969441" y="1300607"/>
                </a:lnTo>
                <a:lnTo>
                  <a:pt x="965865" y="1245504"/>
                </a:lnTo>
                <a:lnTo>
                  <a:pt x="955135" y="1193355"/>
                </a:lnTo>
                <a:lnTo>
                  <a:pt x="937252" y="1144158"/>
                </a:lnTo>
                <a:lnTo>
                  <a:pt x="912215" y="1097915"/>
                </a:lnTo>
                <a:lnTo>
                  <a:pt x="900550" y="1082421"/>
                </a:lnTo>
                <a:close/>
              </a:path>
              <a:path w="1159510" h="4214495">
                <a:moveTo>
                  <a:pt x="484720" y="0"/>
                </a:moveTo>
                <a:lnTo>
                  <a:pt x="426043" y="2055"/>
                </a:lnTo>
                <a:lnTo>
                  <a:pt x="370651" y="8213"/>
                </a:lnTo>
                <a:lnTo>
                  <a:pt x="318544" y="18461"/>
                </a:lnTo>
                <a:lnTo>
                  <a:pt x="269720" y="32788"/>
                </a:lnTo>
                <a:lnTo>
                  <a:pt x="224180" y="51181"/>
                </a:lnTo>
                <a:lnTo>
                  <a:pt x="172597" y="79186"/>
                </a:lnTo>
                <a:lnTo>
                  <a:pt x="127577" y="111966"/>
                </a:lnTo>
                <a:lnTo>
                  <a:pt x="89120" y="149532"/>
                </a:lnTo>
                <a:lnTo>
                  <a:pt x="57226" y="191897"/>
                </a:lnTo>
                <a:lnTo>
                  <a:pt x="32189" y="238140"/>
                </a:lnTo>
                <a:lnTo>
                  <a:pt x="14306" y="287337"/>
                </a:lnTo>
                <a:lnTo>
                  <a:pt x="3576" y="339486"/>
                </a:lnTo>
                <a:lnTo>
                  <a:pt x="0" y="394589"/>
                </a:lnTo>
                <a:lnTo>
                  <a:pt x="3576" y="449589"/>
                </a:lnTo>
                <a:lnTo>
                  <a:pt x="14306" y="501602"/>
                </a:lnTo>
                <a:lnTo>
                  <a:pt x="32189" y="550590"/>
                </a:lnTo>
                <a:lnTo>
                  <a:pt x="57226" y="596519"/>
                </a:lnTo>
                <a:lnTo>
                  <a:pt x="89120" y="638623"/>
                </a:lnTo>
                <a:lnTo>
                  <a:pt x="127577" y="675989"/>
                </a:lnTo>
                <a:lnTo>
                  <a:pt x="172597" y="708640"/>
                </a:lnTo>
                <a:lnTo>
                  <a:pt x="224180" y="736600"/>
                </a:lnTo>
                <a:lnTo>
                  <a:pt x="269720" y="754992"/>
                </a:lnTo>
                <a:lnTo>
                  <a:pt x="318544" y="769319"/>
                </a:lnTo>
                <a:lnTo>
                  <a:pt x="370651" y="779567"/>
                </a:lnTo>
                <a:lnTo>
                  <a:pt x="426043" y="785725"/>
                </a:lnTo>
                <a:lnTo>
                  <a:pt x="484720" y="787781"/>
                </a:lnTo>
                <a:lnTo>
                  <a:pt x="543398" y="785725"/>
                </a:lnTo>
                <a:lnTo>
                  <a:pt x="598790" y="779567"/>
                </a:lnTo>
                <a:lnTo>
                  <a:pt x="650897" y="769319"/>
                </a:lnTo>
                <a:lnTo>
                  <a:pt x="699721" y="754992"/>
                </a:lnTo>
                <a:lnTo>
                  <a:pt x="745261" y="736600"/>
                </a:lnTo>
                <a:lnTo>
                  <a:pt x="796844" y="708640"/>
                </a:lnTo>
                <a:lnTo>
                  <a:pt x="841863" y="675989"/>
                </a:lnTo>
                <a:lnTo>
                  <a:pt x="880321" y="638623"/>
                </a:lnTo>
                <a:lnTo>
                  <a:pt x="900959" y="611378"/>
                </a:lnTo>
                <a:lnTo>
                  <a:pt x="484720" y="611378"/>
                </a:lnTo>
                <a:lnTo>
                  <a:pt x="421758" y="609032"/>
                </a:lnTo>
                <a:lnTo>
                  <a:pt x="365367" y="601998"/>
                </a:lnTo>
                <a:lnTo>
                  <a:pt x="315547" y="590282"/>
                </a:lnTo>
                <a:lnTo>
                  <a:pt x="272299" y="573891"/>
                </a:lnTo>
                <a:lnTo>
                  <a:pt x="235623" y="552831"/>
                </a:lnTo>
                <a:lnTo>
                  <a:pt x="199101" y="520944"/>
                </a:lnTo>
                <a:lnTo>
                  <a:pt x="173015" y="483949"/>
                </a:lnTo>
                <a:lnTo>
                  <a:pt x="157363" y="441834"/>
                </a:lnTo>
                <a:lnTo>
                  <a:pt x="152145" y="394589"/>
                </a:lnTo>
                <a:lnTo>
                  <a:pt x="157363" y="346749"/>
                </a:lnTo>
                <a:lnTo>
                  <a:pt x="173015" y="304196"/>
                </a:lnTo>
                <a:lnTo>
                  <a:pt x="199101" y="266930"/>
                </a:lnTo>
                <a:lnTo>
                  <a:pt x="235623" y="234950"/>
                </a:lnTo>
                <a:lnTo>
                  <a:pt x="272299" y="213889"/>
                </a:lnTo>
                <a:lnTo>
                  <a:pt x="315547" y="197498"/>
                </a:lnTo>
                <a:lnTo>
                  <a:pt x="365367" y="185782"/>
                </a:lnTo>
                <a:lnTo>
                  <a:pt x="421758" y="178748"/>
                </a:lnTo>
                <a:lnTo>
                  <a:pt x="484720" y="176403"/>
                </a:lnTo>
                <a:lnTo>
                  <a:pt x="900550" y="176403"/>
                </a:lnTo>
                <a:lnTo>
                  <a:pt x="880321" y="149532"/>
                </a:lnTo>
                <a:lnTo>
                  <a:pt x="841863" y="111966"/>
                </a:lnTo>
                <a:lnTo>
                  <a:pt x="796844" y="79186"/>
                </a:lnTo>
                <a:lnTo>
                  <a:pt x="745261" y="51181"/>
                </a:lnTo>
                <a:lnTo>
                  <a:pt x="699721" y="32788"/>
                </a:lnTo>
                <a:lnTo>
                  <a:pt x="650897" y="18461"/>
                </a:lnTo>
                <a:lnTo>
                  <a:pt x="598790" y="8213"/>
                </a:lnTo>
                <a:lnTo>
                  <a:pt x="543398" y="2055"/>
                </a:lnTo>
                <a:lnTo>
                  <a:pt x="484720" y="0"/>
                </a:lnTo>
                <a:close/>
              </a:path>
              <a:path w="1159510" h="4214495">
                <a:moveTo>
                  <a:pt x="900550" y="176403"/>
                </a:moveTo>
                <a:lnTo>
                  <a:pt x="484720" y="176403"/>
                </a:lnTo>
                <a:lnTo>
                  <a:pt x="547683" y="178748"/>
                </a:lnTo>
                <a:lnTo>
                  <a:pt x="604074" y="185782"/>
                </a:lnTo>
                <a:lnTo>
                  <a:pt x="653894" y="197498"/>
                </a:lnTo>
                <a:lnTo>
                  <a:pt x="697142" y="213889"/>
                </a:lnTo>
                <a:lnTo>
                  <a:pt x="733818" y="234950"/>
                </a:lnTo>
                <a:lnTo>
                  <a:pt x="770339" y="266930"/>
                </a:lnTo>
                <a:lnTo>
                  <a:pt x="796426" y="304196"/>
                </a:lnTo>
                <a:lnTo>
                  <a:pt x="812078" y="346749"/>
                </a:lnTo>
                <a:lnTo>
                  <a:pt x="817295" y="394589"/>
                </a:lnTo>
                <a:lnTo>
                  <a:pt x="812078" y="441834"/>
                </a:lnTo>
                <a:lnTo>
                  <a:pt x="796426" y="483949"/>
                </a:lnTo>
                <a:lnTo>
                  <a:pt x="770339" y="520944"/>
                </a:lnTo>
                <a:lnTo>
                  <a:pt x="733818" y="552831"/>
                </a:lnTo>
                <a:lnTo>
                  <a:pt x="697142" y="573891"/>
                </a:lnTo>
                <a:lnTo>
                  <a:pt x="653894" y="590282"/>
                </a:lnTo>
                <a:lnTo>
                  <a:pt x="604074" y="601998"/>
                </a:lnTo>
                <a:lnTo>
                  <a:pt x="547683" y="609032"/>
                </a:lnTo>
                <a:lnTo>
                  <a:pt x="484720" y="611378"/>
                </a:lnTo>
                <a:lnTo>
                  <a:pt x="900959" y="611378"/>
                </a:lnTo>
                <a:lnTo>
                  <a:pt x="937252" y="550590"/>
                </a:lnTo>
                <a:lnTo>
                  <a:pt x="955135" y="501602"/>
                </a:lnTo>
                <a:lnTo>
                  <a:pt x="965865" y="449589"/>
                </a:lnTo>
                <a:lnTo>
                  <a:pt x="969441" y="394589"/>
                </a:lnTo>
                <a:lnTo>
                  <a:pt x="965865" y="339486"/>
                </a:lnTo>
                <a:lnTo>
                  <a:pt x="955135" y="287337"/>
                </a:lnTo>
                <a:lnTo>
                  <a:pt x="937252" y="238140"/>
                </a:lnTo>
                <a:lnTo>
                  <a:pt x="912215" y="191897"/>
                </a:lnTo>
                <a:lnTo>
                  <a:pt x="900550" y="176403"/>
                </a:lnTo>
                <a:close/>
              </a:path>
            </a:pathLst>
          </a:custGeom>
          <a:solidFill>
            <a:srgbClr val="FFFFFF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1334"/>
              <a:ext cx="12191999" cy="683666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5240"/>
              <a:ext cx="12192000" cy="684275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18509" y="155447"/>
              <a:ext cx="7844028" cy="151561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69941" y="896111"/>
              <a:ext cx="4548377" cy="1515618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737102" y="336296"/>
            <a:ext cx="6779259" cy="1589405"/>
          </a:xfrm>
          <a:prstGeom prst="rect">
            <a:avLst/>
          </a:prstGeom>
        </p:spPr>
        <p:txBody>
          <a:bodyPr vert="horz" wrap="square" lIns="0" tIns="106045" rIns="0" bIns="0" rtlCol="0">
            <a:spAutoFit/>
          </a:bodyPr>
          <a:lstStyle/>
          <a:p>
            <a:pPr marL="1564005" marR="5080" indent="-1551940">
              <a:lnSpc>
                <a:spcPts val="5830"/>
              </a:lnSpc>
              <a:spcBef>
                <a:spcPts val="835"/>
              </a:spcBef>
            </a:pPr>
            <a:r>
              <a:rPr sz="5400" spc="620" dirty="0">
                <a:solidFill>
                  <a:srgbClr val="FFFFFF"/>
                </a:solidFill>
              </a:rPr>
              <a:t>TOP</a:t>
            </a:r>
            <a:r>
              <a:rPr sz="5400" spc="-25" dirty="0">
                <a:solidFill>
                  <a:srgbClr val="FFFFFF"/>
                </a:solidFill>
              </a:rPr>
              <a:t> </a:t>
            </a:r>
            <a:r>
              <a:rPr sz="5400" spc="120" dirty="0">
                <a:solidFill>
                  <a:srgbClr val="FFFFFF"/>
                </a:solidFill>
              </a:rPr>
              <a:t>5</a:t>
            </a:r>
            <a:r>
              <a:rPr sz="5400" spc="-20" dirty="0">
                <a:solidFill>
                  <a:srgbClr val="FFFFFF"/>
                </a:solidFill>
              </a:rPr>
              <a:t> </a:t>
            </a:r>
            <a:r>
              <a:rPr sz="5400" spc="310" dirty="0">
                <a:solidFill>
                  <a:srgbClr val="FFFFFF"/>
                </a:solidFill>
              </a:rPr>
              <a:t>PRODUCING </a:t>
            </a:r>
            <a:r>
              <a:rPr sz="5400" spc="250" dirty="0">
                <a:solidFill>
                  <a:srgbClr val="FFFFFF"/>
                </a:solidFill>
              </a:rPr>
              <a:t>SCHOOLS:</a:t>
            </a:r>
            <a:endParaRPr sz="5400"/>
          </a:p>
        </p:txBody>
      </p:sp>
      <p:grpSp>
        <p:nvGrpSpPr>
          <p:cNvPr id="9" name="object 9"/>
          <p:cNvGrpSpPr/>
          <p:nvPr/>
        </p:nvGrpSpPr>
        <p:grpSpPr>
          <a:xfrm>
            <a:off x="2756154" y="2455164"/>
            <a:ext cx="8769350" cy="3324225"/>
            <a:chOff x="2756154" y="2455164"/>
            <a:chExt cx="8769350" cy="3324225"/>
          </a:xfrm>
        </p:grpSpPr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0766" y="2455164"/>
              <a:ext cx="2631185" cy="11292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39868" y="2455164"/>
              <a:ext cx="2861310" cy="1129284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367016" y="2455164"/>
              <a:ext cx="3833622" cy="11292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756154" y="3003804"/>
              <a:ext cx="8769096" cy="112928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09772" y="3552444"/>
              <a:ext cx="7261098" cy="112928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636264" y="4101084"/>
              <a:ext cx="7008876" cy="112928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19778" y="4649724"/>
              <a:ext cx="5641848" cy="112928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2362200" y="2587498"/>
            <a:ext cx="8825737" cy="2921313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065" marR="5080" algn="ctr">
              <a:lnSpc>
                <a:spcPct val="90000"/>
              </a:lnSpc>
              <a:spcBef>
                <a:spcPts val="580"/>
              </a:spcBef>
            </a:pPr>
            <a:r>
              <a:rPr sz="4000" b="1" spc="270" dirty="0">
                <a:solidFill>
                  <a:srgbClr val="FFFFFF"/>
                </a:solidFill>
                <a:latin typeface="Century Gothic"/>
                <a:cs typeface="Century Gothic"/>
              </a:rPr>
              <a:t>Bishop</a:t>
            </a:r>
            <a:r>
              <a:rPr sz="4000" b="1" spc="-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95" dirty="0">
                <a:solidFill>
                  <a:srgbClr val="FFFFFF"/>
                </a:solidFill>
                <a:latin typeface="Century Gothic"/>
                <a:cs typeface="Century Gothic"/>
              </a:rPr>
              <a:t>Brossart</a:t>
            </a:r>
            <a:r>
              <a:rPr sz="4000" b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80" dirty="0">
                <a:solidFill>
                  <a:srgbClr val="FFFFFF"/>
                </a:solidFill>
                <a:latin typeface="Century Gothic"/>
                <a:cs typeface="Century Gothic"/>
              </a:rPr>
              <a:t>High</a:t>
            </a:r>
            <a:r>
              <a:rPr sz="4000" b="1" spc="-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95" dirty="0">
                <a:solidFill>
                  <a:srgbClr val="FFFFFF"/>
                </a:solidFill>
                <a:latin typeface="Century Gothic"/>
                <a:cs typeface="Century Gothic"/>
              </a:rPr>
              <a:t>School </a:t>
            </a:r>
            <a:r>
              <a:rPr sz="4000" b="1" spc="160" dirty="0">
                <a:solidFill>
                  <a:srgbClr val="FFFFFF"/>
                </a:solidFill>
                <a:latin typeface="Century Gothic"/>
                <a:cs typeface="Century Gothic"/>
              </a:rPr>
              <a:t>Frederick</a:t>
            </a:r>
            <a:r>
              <a:rPr sz="4000" b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180" dirty="0">
                <a:solidFill>
                  <a:srgbClr val="FFFFFF"/>
                </a:solidFill>
                <a:latin typeface="Century Gothic"/>
                <a:cs typeface="Century Gothic"/>
              </a:rPr>
              <a:t>Dougla</a:t>
            </a:r>
            <a:r>
              <a:rPr lang="en-US" sz="4000" b="1" spc="180" dirty="0">
                <a:solidFill>
                  <a:srgbClr val="FFFFFF"/>
                </a:solidFill>
                <a:latin typeface="Century Gothic"/>
                <a:cs typeface="Century Gothic"/>
              </a:rPr>
              <a:t>s</a:t>
            </a:r>
            <a:r>
              <a:rPr sz="4000" b="1" spc="180" dirty="0">
                <a:solidFill>
                  <a:srgbClr val="FFFFFF"/>
                </a:solidFill>
                <a:latin typeface="Century Gothic"/>
                <a:cs typeface="Century Gothic"/>
              </a:rPr>
              <a:t>s</a:t>
            </a:r>
            <a:r>
              <a:rPr sz="4000" b="1" spc="-4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80" dirty="0">
                <a:solidFill>
                  <a:srgbClr val="FFFFFF"/>
                </a:solidFill>
                <a:latin typeface="Century Gothic"/>
                <a:cs typeface="Century Gothic"/>
              </a:rPr>
              <a:t>High</a:t>
            </a:r>
            <a:r>
              <a:rPr sz="4000" b="1" spc="-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95" dirty="0">
                <a:solidFill>
                  <a:srgbClr val="FFFFFF"/>
                </a:solidFill>
                <a:latin typeface="Century Gothic"/>
                <a:cs typeface="Century Gothic"/>
              </a:rPr>
              <a:t>School </a:t>
            </a:r>
            <a:r>
              <a:rPr sz="4000" b="1" spc="290" dirty="0">
                <a:solidFill>
                  <a:srgbClr val="FFFFFF"/>
                </a:solidFill>
                <a:latin typeface="Century Gothic"/>
                <a:cs typeface="Century Gothic"/>
              </a:rPr>
              <a:t>North</a:t>
            </a:r>
            <a:r>
              <a:rPr sz="4000" b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10" dirty="0">
                <a:solidFill>
                  <a:srgbClr val="FFFFFF"/>
                </a:solidFill>
                <a:latin typeface="Century Gothic"/>
                <a:cs typeface="Century Gothic"/>
              </a:rPr>
              <a:t>Laurel</a:t>
            </a:r>
            <a:r>
              <a:rPr sz="4000" b="1" spc="-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80" dirty="0">
                <a:solidFill>
                  <a:srgbClr val="FFFFFF"/>
                </a:solidFill>
                <a:latin typeface="Century Gothic"/>
                <a:cs typeface="Century Gothic"/>
              </a:rPr>
              <a:t>High</a:t>
            </a:r>
            <a:r>
              <a:rPr sz="4000" b="1" spc="-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120" dirty="0">
                <a:solidFill>
                  <a:srgbClr val="FFFFFF"/>
                </a:solidFill>
                <a:latin typeface="Century Gothic"/>
                <a:cs typeface="Century Gothic"/>
              </a:rPr>
              <a:t>School </a:t>
            </a:r>
            <a:r>
              <a:rPr sz="4000" b="1" spc="170" dirty="0">
                <a:solidFill>
                  <a:srgbClr val="FFFFFF"/>
                </a:solidFill>
                <a:latin typeface="Century Gothic"/>
                <a:cs typeface="Century Gothic"/>
              </a:rPr>
              <a:t>Owensboro</a:t>
            </a:r>
            <a:r>
              <a:rPr sz="4000" b="1" spc="-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80" dirty="0">
                <a:solidFill>
                  <a:srgbClr val="FFFFFF"/>
                </a:solidFill>
                <a:latin typeface="Century Gothic"/>
                <a:cs typeface="Century Gothic"/>
              </a:rPr>
              <a:t>High</a:t>
            </a:r>
            <a:r>
              <a:rPr sz="4000" b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95" dirty="0">
                <a:solidFill>
                  <a:srgbClr val="FFFFFF"/>
                </a:solidFill>
                <a:latin typeface="Century Gothic"/>
                <a:cs typeface="Century Gothic"/>
              </a:rPr>
              <a:t>School</a:t>
            </a:r>
            <a:r>
              <a:rPr sz="4000" b="1" spc="3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endParaRPr lang="en-US" sz="4000" b="1" spc="320" dirty="0">
              <a:solidFill>
                <a:srgbClr val="FFFFFF"/>
              </a:solidFill>
              <a:latin typeface="Century Gothic"/>
              <a:cs typeface="Century Gothic"/>
            </a:endParaRPr>
          </a:p>
          <a:p>
            <a:pPr marL="12065" marR="5080" algn="ctr">
              <a:lnSpc>
                <a:spcPct val="90000"/>
              </a:lnSpc>
              <a:spcBef>
                <a:spcPts val="580"/>
              </a:spcBef>
            </a:pPr>
            <a:r>
              <a:rPr sz="4000" b="1" spc="320" dirty="0">
                <a:solidFill>
                  <a:srgbClr val="FFFFFF"/>
                </a:solidFill>
                <a:latin typeface="Century Gothic"/>
                <a:cs typeface="Century Gothic"/>
              </a:rPr>
              <a:t>Trinity</a:t>
            </a:r>
            <a:r>
              <a:rPr sz="4000" b="1" spc="-1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280" dirty="0">
                <a:solidFill>
                  <a:srgbClr val="FFFFFF"/>
                </a:solidFill>
                <a:latin typeface="Century Gothic"/>
                <a:cs typeface="Century Gothic"/>
              </a:rPr>
              <a:t>High</a:t>
            </a:r>
            <a:r>
              <a:rPr sz="4000" b="1" spc="-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4000" b="1" spc="95" dirty="0">
                <a:solidFill>
                  <a:srgbClr val="FFFFFF"/>
                </a:solidFill>
                <a:latin typeface="Century Gothic"/>
                <a:cs typeface="Century Gothic"/>
              </a:rPr>
              <a:t>School</a:t>
            </a:r>
            <a:endParaRPr sz="4000" dirty="0">
              <a:latin typeface="Century Gothic"/>
              <a:cs typeface="Century Gothic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18249" y="302006"/>
            <a:ext cx="11833225" cy="6442075"/>
            <a:chOff x="318249" y="302006"/>
            <a:chExt cx="11833225" cy="6442075"/>
          </a:xfrm>
        </p:grpSpPr>
        <p:sp>
          <p:nvSpPr>
            <p:cNvPr id="19" name="object 19"/>
            <p:cNvSpPr/>
            <p:nvPr/>
          </p:nvSpPr>
          <p:spPr>
            <a:xfrm>
              <a:off x="318249" y="302005"/>
              <a:ext cx="895985" cy="4638675"/>
            </a:xfrm>
            <a:custGeom>
              <a:avLst/>
              <a:gdLst/>
              <a:ahLst/>
              <a:cxnLst/>
              <a:rect l="l" t="t" r="r" b="b"/>
              <a:pathLst>
                <a:path w="895985" h="4638675">
                  <a:moveTo>
                    <a:pt x="602272" y="1478216"/>
                  </a:moveTo>
                  <a:lnTo>
                    <a:pt x="472859" y="1478216"/>
                  </a:lnTo>
                  <a:lnTo>
                    <a:pt x="472859" y="1820418"/>
                  </a:lnTo>
                  <a:lnTo>
                    <a:pt x="602272" y="1820418"/>
                  </a:lnTo>
                  <a:lnTo>
                    <a:pt x="602272" y="1478216"/>
                  </a:lnTo>
                  <a:close/>
                </a:path>
                <a:path w="895985" h="4638675">
                  <a:moveTo>
                    <a:pt x="883488" y="3962400"/>
                  </a:moveTo>
                  <a:lnTo>
                    <a:pt x="746607" y="3962400"/>
                  </a:lnTo>
                  <a:lnTo>
                    <a:pt x="746607" y="4373118"/>
                  </a:lnTo>
                  <a:lnTo>
                    <a:pt x="542874" y="4158996"/>
                  </a:lnTo>
                  <a:lnTo>
                    <a:pt x="486384" y="4101465"/>
                  </a:lnTo>
                  <a:lnTo>
                    <a:pt x="449821" y="4069448"/>
                  </a:lnTo>
                  <a:lnTo>
                    <a:pt x="415455" y="4044264"/>
                  </a:lnTo>
                  <a:lnTo>
                    <a:pt x="351599" y="4012831"/>
                  </a:lnTo>
                  <a:lnTo>
                    <a:pt x="285026" y="3997922"/>
                  </a:lnTo>
                  <a:lnTo>
                    <a:pt x="250113" y="3996055"/>
                  </a:lnTo>
                  <a:lnTo>
                    <a:pt x="195275" y="4001351"/>
                  </a:lnTo>
                  <a:lnTo>
                    <a:pt x="146519" y="4017200"/>
                  </a:lnTo>
                  <a:lnTo>
                    <a:pt x="103822" y="4043642"/>
                  </a:lnTo>
                  <a:lnTo>
                    <a:pt x="67195" y="4080637"/>
                  </a:lnTo>
                  <a:lnTo>
                    <a:pt x="43002" y="4116781"/>
                  </a:lnTo>
                  <a:lnTo>
                    <a:pt x="24180" y="4157497"/>
                  </a:lnTo>
                  <a:lnTo>
                    <a:pt x="10744" y="4202798"/>
                  </a:lnTo>
                  <a:lnTo>
                    <a:pt x="2679" y="4252658"/>
                  </a:lnTo>
                  <a:lnTo>
                    <a:pt x="0" y="4307078"/>
                  </a:lnTo>
                  <a:lnTo>
                    <a:pt x="2362" y="4359326"/>
                  </a:lnTo>
                  <a:lnTo>
                    <a:pt x="9486" y="4408995"/>
                  </a:lnTo>
                  <a:lnTo>
                    <a:pt x="21348" y="4456100"/>
                  </a:lnTo>
                  <a:lnTo>
                    <a:pt x="37960" y="4500626"/>
                  </a:lnTo>
                  <a:lnTo>
                    <a:pt x="58839" y="4541659"/>
                  </a:lnTo>
                  <a:lnTo>
                    <a:pt x="83527" y="4578261"/>
                  </a:lnTo>
                  <a:lnTo>
                    <a:pt x="112026" y="4610430"/>
                  </a:lnTo>
                  <a:lnTo>
                    <a:pt x="144348" y="4638167"/>
                  </a:lnTo>
                  <a:lnTo>
                    <a:pt x="231457" y="4524883"/>
                  </a:lnTo>
                  <a:lnTo>
                    <a:pt x="198742" y="4494047"/>
                  </a:lnTo>
                  <a:lnTo>
                    <a:pt x="173304" y="4458208"/>
                  </a:lnTo>
                  <a:lnTo>
                    <a:pt x="155143" y="4417377"/>
                  </a:lnTo>
                  <a:lnTo>
                    <a:pt x="144246" y="4371581"/>
                  </a:lnTo>
                  <a:lnTo>
                    <a:pt x="140614" y="4320794"/>
                  </a:lnTo>
                  <a:lnTo>
                    <a:pt x="142633" y="4283392"/>
                  </a:lnTo>
                  <a:lnTo>
                    <a:pt x="158800" y="4223055"/>
                  </a:lnTo>
                  <a:lnTo>
                    <a:pt x="190919" y="4182148"/>
                  </a:lnTo>
                  <a:lnTo>
                    <a:pt x="237591" y="4161574"/>
                  </a:lnTo>
                  <a:lnTo>
                    <a:pt x="266293" y="4158996"/>
                  </a:lnTo>
                  <a:lnTo>
                    <a:pt x="286854" y="4160291"/>
                  </a:lnTo>
                  <a:lnTo>
                    <a:pt x="328231" y="4170578"/>
                  </a:lnTo>
                  <a:lnTo>
                    <a:pt x="370776" y="4192219"/>
                  </a:lnTo>
                  <a:lnTo>
                    <a:pt x="419620" y="4231703"/>
                  </a:lnTo>
                  <a:lnTo>
                    <a:pt x="446722" y="4258564"/>
                  </a:lnTo>
                  <a:lnTo>
                    <a:pt x="775233" y="4604512"/>
                  </a:lnTo>
                  <a:lnTo>
                    <a:pt x="883488" y="4604512"/>
                  </a:lnTo>
                  <a:lnTo>
                    <a:pt x="883488" y="4373118"/>
                  </a:lnTo>
                  <a:lnTo>
                    <a:pt x="883488" y="3962400"/>
                  </a:lnTo>
                  <a:close/>
                </a:path>
                <a:path w="895985" h="4638675">
                  <a:moveTo>
                    <a:pt x="883488" y="2401062"/>
                  </a:moveTo>
                  <a:lnTo>
                    <a:pt x="746607" y="2401062"/>
                  </a:lnTo>
                  <a:lnTo>
                    <a:pt x="746607" y="2811780"/>
                  </a:lnTo>
                  <a:lnTo>
                    <a:pt x="542874" y="2597658"/>
                  </a:lnTo>
                  <a:lnTo>
                    <a:pt x="486384" y="2540127"/>
                  </a:lnTo>
                  <a:lnTo>
                    <a:pt x="449821" y="2508110"/>
                  </a:lnTo>
                  <a:lnTo>
                    <a:pt x="415455" y="2482926"/>
                  </a:lnTo>
                  <a:lnTo>
                    <a:pt x="351599" y="2451493"/>
                  </a:lnTo>
                  <a:lnTo>
                    <a:pt x="285026" y="2436584"/>
                  </a:lnTo>
                  <a:lnTo>
                    <a:pt x="250113" y="2434717"/>
                  </a:lnTo>
                  <a:lnTo>
                    <a:pt x="195275" y="2440013"/>
                  </a:lnTo>
                  <a:lnTo>
                    <a:pt x="146519" y="2455862"/>
                  </a:lnTo>
                  <a:lnTo>
                    <a:pt x="103822" y="2482304"/>
                  </a:lnTo>
                  <a:lnTo>
                    <a:pt x="67195" y="2519299"/>
                  </a:lnTo>
                  <a:lnTo>
                    <a:pt x="43002" y="2555443"/>
                  </a:lnTo>
                  <a:lnTo>
                    <a:pt x="24180" y="2596159"/>
                  </a:lnTo>
                  <a:lnTo>
                    <a:pt x="10744" y="2641460"/>
                  </a:lnTo>
                  <a:lnTo>
                    <a:pt x="2679" y="2691320"/>
                  </a:lnTo>
                  <a:lnTo>
                    <a:pt x="0" y="2745740"/>
                  </a:lnTo>
                  <a:lnTo>
                    <a:pt x="2362" y="2797987"/>
                  </a:lnTo>
                  <a:lnTo>
                    <a:pt x="9486" y="2847657"/>
                  </a:lnTo>
                  <a:lnTo>
                    <a:pt x="21348" y="2894761"/>
                  </a:lnTo>
                  <a:lnTo>
                    <a:pt x="37960" y="2939288"/>
                  </a:lnTo>
                  <a:lnTo>
                    <a:pt x="58839" y="2980321"/>
                  </a:lnTo>
                  <a:lnTo>
                    <a:pt x="83527" y="3016923"/>
                  </a:lnTo>
                  <a:lnTo>
                    <a:pt x="112026" y="3049092"/>
                  </a:lnTo>
                  <a:lnTo>
                    <a:pt x="144348" y="3076829"/>
                  </a:lnTo>
                  <a:lnTo>
                    <a:pt x="231457" y="2963545"/>
                  </a:lnTo>
                  <a:lnTo>
                    <a:pt x="198742" y="2932709"/>
                  </a:lnTo>
                  <a:lnTo>
                    <a:pt x="173304" y="2896870"/>
                  </a:lnTo>
                  <a:lnTo>
                    <a:pt x="155143" y="2856039"/>
                  </a:lnTo>
                  <a:lnTo>
                    <a:pt x="144246" y="2810243"/>
                  </a:lnTo>
                  <a:lnTo>
                    <a:pt x="140614" y="2759456"/>
                  </a:lnTo>
                  <a:lnTo>
                    <a:pt x="142633" y="2722054"/>
                  </a:lnTo>
                  <a:lnTo>
                    <a:pt x="158800" y="2661716"/>
                  </a:lnTo>
                  <a:lnTo>
                    <a:pt x="190919" y="2620810"/>
                  </a:lnTo>
                  <a:lnTo>
                    <a:pt x="237591" y="2600236"/>
                  </a:lnTo>
                  <a:lnTo>
                    <a:pt x="266293" y="2597658"/>
                  </a:lnTo>
                  <a:lnTo>
                    <a:pt x="286854" y="2598953"/>
                  </a:lnTo>
                  <a:lnTo>
                    <a:pt x="328231" y="2609240"/>
                  </a:lnTo>
                  <a:lnTo>
                    <a:pt x="370776" y="2630881"/>
                  </a:lnTo>
                  <a:lnTo>
                    <a:pt x="419620" y="2670365"/>
                  </a:lnTo>
                  <a:lnTo>
                    <a:pt x="446722" y="2697226"/>
                  </a:lnTo>
                  <a:lnTo>
                    <a:pt x="775233" y="3043174"/>
                  </a:lnTo>
                  <a:lnTo>
                    <a:pt x="883488" y="3043174"/>
                  </a:lnTo>
                  <a:lnTo>
                    <a:pt x="883488" y="2811780"/>
                  </a:lnTo>
                  <a:lnTo>
                    <a:pt x="883488" y="2401062"/>
                  </a:lnTo>
                  <a:close/>
                </a:path>
                <a:path w="895985" h="4638675">
                  <a:moveTo>
                    <a:pt x="883488" y="2006981"/>
                  </a:moveTo>
                  <a:lnTo>
                    <a:pt x="12446" y="2006981"/>
                  </a:lnTo>
                  <a:lnTo>
                    <a:pt x="12446" y="2352929"/>
                  </a:lnTo>
                  <a:lnTo>
                    <a:pt x="148082" y="2352929"/>
                  </a:lnTo>
                  <a:lnTo>
                    <a:pt x="148082" y="2168779"/>
                  </a:lnTo>
                  <a:lnTo>
                    <a:pt x="883488" y="2168779"/>
                  </a:lnTo>
                  <a:lnTo>
                    <a:pt x="883488" y="2006981"/>
                  </a:lnTo>
                  <a:close/>
                </a:path>
                <a:path w="895985" h="4638675">
                  <a:moveTo>
                    <a:pt x="883488" y="723900"/>
                  </a:moveTo>
                  <a:lnTo>
                    <a:pt x="746607" y="723900"/>
                  </a:lnTo>
                  <a:lnTo>
                    <a:pt x="746607" y="1134618"/>
                  </a:lnTo>
                  <a:lnTo>
                    <a:pt x="542874" y="920496"/>
                  </a:lnTo>
                  <a:lnTo>
                    <a:pt x="486384" y="862965"/>
                  </a:lnTo>
                  <a:lnTo>
                    <a:pt x="449821" y="830948"/>
                  </a:lnTo>
                  <a:lnTo>
                    <a:pt x="415455" y="805764"/>
                  </a:lnTo>
                  <a:lnTo>
                    <a:pt x="351599" y="774331"/>
                  </a:lnTo>
                  <a:lnTo>
                    <a:pt x="285026" y="759421"/>
                  </a:lnTo>
                  <a:lnTo>
                    <a:pt x="250113" y="757555"/>
                  </a:lnTo>
                  <a:lnTo>
                    <a:pt x="195275" y="762850"/>
                  </a:lnTo>
                  <a:lnTo>
                    <a:pt x="146519" y="778700"/>
                  </a:lnTo>
                  <a:lnTo>
                    <a:pt x="103822" y="805141"/>
                  </a:lnTo>
                  <a:lnTo>
                    <a:pt x="67195" y="842137"/>
                  </a:lnTo>
                  <a:lnTo>
                    <a:pt x="43002" y="878281"/>
                  </a:lnTo>
                  <a:lnTo>
                    <a:pt x="24180" y="918997"/>
                  </a:lnTo>
                  <a:lnTo>
                    <a:pt x="10744" y="964298"/>
                  </a:lnTo>
                  <a:lnTo>
                    <a:pt x="2679" y="1014158"/>
                  </a:lnTo>
                  <a:lnTo>
                    <a:pt x="0" y="1068578"/>
                  </a:lnTo>
                  <a:lnTo>
                    <a:pt x="2362" y="1120825"/>
                  </a:lnTo>
                  <a:lnTo>
                    <a:pt x="9486" y="1170495"/>
                  </a:lnTo>
                  <a:lnTo>
                    <a:pt x="21348" y="1217599"/>
                  </a:lnTo>
                  <a:lnTo>
                    <a:pt x="37960" y="1262126"/>
                  </a:lnTo>
                  <a:lnTo>
                    <a:pt x="58839" y="1303159"/>
                  </a:lnTo>
                  <a:lnTo>
                    <a:pt x="83527" y="1339761"/>
                  </a:lnTo>
                  <a:lnTo>
                    <a:pt x="112026" y="1371930"/>
                  </a:lnTo>
                  <a:lnTo>
                    <a:pt x="144348" y="1399667"/>
                  </a:lnTo>
                  <a:lnTo>
                    <a:pt x="231457" y="1286383"/>
                  </a:lnTo>
                  <a:lnTo>
                    <a:pt x="198742" y="1255547"/>
                  </a:lnTo>
                  <a:lnTo>
                    <a:pt x="173304" y="1219708"/>
                  </a:lnTo>
                  <a:lnTo>
                    <a:pt x="155143" y="1178877"/>
                  </a:lnTo>
                  <a:lnTo>
                    <a:pt x="144246" y="1133081"/>
                  </a:lnTo>
                  <a:lnTo>
                    <a:pt x="140614" y="1082294"/>
                  </a:lnTo>
                  <a:lnTo>
                    <a:pt x="142633" y="1044892"/>
                  </a:lnTo>
                  <a:lnTo>
                    <a:pt x="158800" y="984554"/>
                  </a:lnTo>
                  <a:lnTo>
                    <a:pt x="190919" y="943648"/>
                  </a:lnTo>
                  <a:lnTo>
                    <a:pt x="237591" y="923074"/>
                  </a:lnTo>
                  <a:lnTo>
                    <a:pt x="266293" y="920496"/>
                  </a:lnTo>
                  <a:lnTo>
                    <a:pt x="286854" y="921791"/>
                  </a:lnTo>
                  <a:lnTo>
                    <a:pt x="328231" y="932078"/>
                  </a:lnTo>
                  <a:lnTo>
                    <a:pt x="370776" y="953719"/>
                  </a:lnTo>
                  <a:lnTo>
                    <a:pt x="419620" y="993203"/>
                  </a:lnTo>
                  <a:lnTo>
                    <a:pt x="446722" y="1020064"/>
                  </a:lnTo>
                  <a:lnTo>
                    <a:pt x="775233" y="1366012"/>
                  </a:lnTo>
                  <a:lnTo>
                    <a:pt x="883488" y="1366012"/>
                  </a:lnTo>
                  <a:lnTo>
                    <a:pt x="883488" y="1134618"/>
                  </a:lnTo>
                  <a:lnTo>
                    <a:pt x="883488" y="723900"/>
                  </a:lnTo>
                  <a:close/>
                </a:path>
                <a:path w="895985" h="4638675">
                  <a:moveTo>
                    <a:pt x="883488" y="0"/>
                  </a:moveTo>
                  <a:lnTo>
                    <a:pt x="746607" y="0"/>
                  </a:lnTo>
                  <a:lnTo>
                    <a:pt x="746607" y="410718"/>
                  </a:lnTo>
                  <a:lnTo>
                    <a:pt x="542874" y="196596"/>
                  </a:lnTo>
                  <a:lnTo>
                    <a:pt x="486384" y="139065"/>
                  </a:lnTo>
                  <a:lnTo>
                    <a:pt x="449821" y="107048"/>
                  </a:lnTo>
                  <a:lnTo>
                    <a:pt x="415455" y="81864"/>
                  </a:lnTo>
                  <a:lnTo>
                    <a:pt x="351599" y="50431"/>
                  </a:lnTo>
                  <a:lnTo>
                    <a:pt x="285026" y="35521"/>
                  </a:lnTo>
                  <a:lnTo>
                    <a:pt x="250113" y="33655"/>
                  </a:lnTo>
                  <a:lnTo>
                    <a:pt x="195275" y="38950"/>
                  </a:lnTo>
                  <a:lnTo>
                    <a:pt x="146519" y="54800"/>
                  </a:lnTo>
                  <a:lnTo>
                    <a:pt x="103822" y="81241"/>
                  </a:lnTo>
                  <a:lnTo>
                    <a:pt x="67195" y="118237"/>
                  </a:lnTo>
                  <a:lnTo>
                    <a:pt x="43002" y="154381"/>
                  </a:lnTo>
                  <a:lnTo>
                    <a:pt x="24180" y="195097"/>
                  </a:lnTo>
                  <a:lnTo>
                    <a:pt x="10744" y="240398"/>
                  </a:lnTo>
                  <a:lnTo>
                    <a:pt x="2679" y="290258"/>
                  </a:lnTo>
                  <a:lnTo>
                    <a:pt x="0" y="344678"/>
                  </a:lnTo>
                  <a:lnTo>
                    <a:pt x="2362" y="396925"/>
                  </a:lnTo>
                  <a:lnTo>
                    <a:pt x="9486" y="446595"/>
                  </a:lnTo>
                  <a:lnTo>
                    <a:pt x="21348" y="493699"/>
                  </a:lnTo>
                  <a:lnTo>
                    <a:pt x="37960" y="538226"/>
                  </a:lnTo>
                  <a:lnTo>
                    <a:pt x="58839" y="579259"/>
                  </a:lnTo>
                  <a:lnTo>
                    <a:pt x="83527" y="615861"/>
                  </a:lnTo>
                  <a:lnTo>
                    <a:pt x="112026" y="648030"/>
                  </a:lnTo>
                  <a:lnTo>
                    <a:pt x="144348" y="675767"/>
                  </a:lnTo>
                  <a:lnTo>
                    <a:pt x="231457" y="562483"/>
                  </a:lnTo>
                  <a:lnTo>
                    <a:pt x="198742" y="531647"/>
                  </a:lnTo>
                  <a:lnTo>
                    <a:pt x="173304" y="495808"/>
                  </a:lnTo>
                  <a:lnTo>
                    <a:pt x="155143" y="454977"/>
                  </a:lnTo>
                  <a:lnTo>
                    <a:pt x="144246" y="409181"/>
                  </a:lnTo>
                  <a:lnTo>
                    <a:pt x="140614" y="358394"/>
                  </a:lnTo>
                  <a:lnTo>
                    <a:pt x="142633" y="320992"/>
                  </a:lnTo>
                  <a:lnTo>
                    <a:pt x="158800" y="260654"/>
                  </a:lnTo>
                  <a:lnTo>
                    <a:pt x="190919" y="219748"/>
                  </a:lnTo>
                  <a:lnTo>
                    <a:pt x="237591" y="199174"/>
                  </a:lnTo>
                  <a:lnTo>
                    <a:pt x="266293" y="196596"/>
                  </a:lnTo>
                  <a:lnTo>
                    <a:pt x="286854" y="197891"/>
                  </a:lnTo>
                  <a:lnTo>
                    <a:pt x="328231" y="208178"/>
                  </a:lnTo>
                  <a:lnTo>
                    <a:pt x="370776" y="229819"/>
                  </a:lnTo>
                  <a:lnTo>
                    <a:pt x="419620" y="269303"/>
                  </a:lnTo>
                  <a:lnTo>
                    <a:pt x="446722" y="296164"/>
                  </a:lnTo>
                  <a:lnTo>
                    <a:pt x="775233" y="642112"/>
                  </a:lnTo>
                  <a:lnTo>
                    <a:pt x="883488" y="642112"/>
                  </a:lnTo>
                  <a:lnTo>
                    <a:pt x="883488" y="410718"/>
                  </a:lnTo>
                  <a:lnTo>
                    <a:pt x="883488" y="0"/>
                  </a:lnTo>
                  <a:close/>
                </a:path>
                <a:path w="895985" h="4638675">
                  <a:moveTo>
                    <a:pt x="895934" y="3506089"/>
                  </a:moveTo>
                  <a:lnTo>
                    <a:pt x="892619" y="3455174"/>
                  </a:lnTo>
                  <a:lnTo>
                    <a:pt x="882713" y="3407003"/>
                  </a:lnTo>
                  <a:lnTo>
                    <a:pt x="866178" y="3361537"/>
                  </a:lnTo>
                  <a:lnTo>
                    <a:pt x="843051" y="3318764"/>
                  </a:lnTo>
                  <a:lnTo>
                    <a:pt x="832332" y="3304552"/>
                  </a:lnTo>
                  <a:lnTo>
                    <a:pt x="813574" y="3279648"/>
                  </a:lnTo>
                  <a:lnTo>
                    <a:pt x="778027" y="3244939"/>
                  </a:lnTo>
                  <a:lnTo>
                    <a:pt x="755319" y="3228403"/>
                  </a:lnTo>
                  <a:lnTo>
                    <a:pt x="755319" y="3506089"/>
                  </a:lnTo>
                  <a:lnTo>
                    <a:pt x="750493" y="3549739"/>
                  </a:lnTo>
                  <a:lnTo>
                    <a:pt x="736028" y="3588664"/>
                  </a:lnTo>
                  <a:lnTo>
                    <a:pt x="711911" y="3622840"/>
                  </a:lnTo>
                  <a:lnTo>
                    <a:pt x="678167" y="3652266"/>
                  </a:lnTo>
                  <a:lnTo>
                    <a:pt x="644258" y="3671747"/>
                  </a:lnTo>
                  <a:lnTo>
                    <a:pt x="604291" y="3686899"/>
                  </a:lnTo>
                  <a:lnTo>
                    <a:pt x="558253" y="3697719"/>
                  </a:lnTo>
                  <a:lnTo>
                    <a:pt x="506145" y="3704209"/>
                  </a:lnTo>
                  <a:lnTo>
                    <a:pt x="447967" y="3706368"/>
                  </a:lnTo>
                  <a:lnTo>
                    <a:pt x="389775" y="3704209"/>
                  </a:lnTo>
                  <a:lnTo>
                    <a:pt x="337667" y="3697719"/>
                  </a:lnTo>
                  <a:lnTo>
                    <a:pt x="291630" y="3686899"/>
                  </a:lnTo>
                  <a:lnTo>
                    <a:pt x="251663" y="3671747"/>
                  </a:lnTo>
                  <a:lnTo>
                    <a:pt x="217766" y="3652266"/>
                  </a:lnTo>
                  <a:lnTo>
                    <a:pt x="184010" y="3622840"/>
                  </a:lnTo>
                  <a:lnTo>
                    <a:pt x="159893" y="3588664"/>
                  </a:lnTo>
                  <a:lnTo>
                    <a:pt x="145427" y="3549739"/>
                  </a:lnTo>
                  <a:lnTo>
                    <a:pt x="140614" y="3506089"/>
                  </a:lnTo>
                  <a:lnTo>
                    <a:pt x="145427" y="3461880"/>
                  </a:lnTo>
                  <a:lnTo>
                    <a:pt x="159893" y="3422561"/>
                  </a:lnTo>
                  <a:lnTo>
                    <a:pt x="184010" y="3388156"/>
                  </a:lnTo>
                  <a:lnTo>
                    <a:pt x="217766" y="3358642"/>
                  </a:lnTo>
                  <a:lnTo>
                    <a:pt x="251663" y="3339173"/>
                  </a:lnTo>
                  <a:lnTo>
                    <a:pt x="291630" y="3324021"/>
                  </a:lnTo>
                  <a:lnTo>
                    <a:pt x="337667" y="3313201"/>
                  </a:lnTo>
                  <a:lnTo>
                    <a:pt x="389775" y="3306711"/>
                  </a:lnTo>
                  <a:lnTo>
                    <a:pt x="447967" y="3304552"/>
                  </a:lnTo>
                  <a:lnTo>
                    <a:pt x="506145" y="3306711"/>
                  </a:lnTo>
                  <a:lnTo>
                    <a:pt x="558253" y="3313201"/>
                  </a:lnTo>
                  <a:lnTo>
                    <a:pt x="604291" y="3324021"/>
                  </a:lnTo>
                  <a:lnTo>
                    <a:pt x="644258" y="3339173"/>
                  </a:lnTo>
                  <a:lnTo>
                    <a:pt x="678167" y="3358642"/>
                  </a:lnTo>
                  <a:lnTo>
                    <a:pt x="711911" y="3388156"/>
                  </a:lnTo>
                  <a:lnTo>
                    <a:pt x="736028" y="3422561"/>
                  </a:lnTo>
                  <a:lnTo>
                    <a:pt x="750493" y="3461880"/>
                  </a:lnTo>
                  <a:lnTo>
                    <a:pt x="755319" y="3506089"/>
                  </a:lnTo>
                  <a:lnTo>
                    <a:pt x="755319" y="3228403"/>
                  </a:lnTo>
                  <a:lnTo>
                    <a:pt x="688746" y="3188716"/>
                  </a:lnTo>
                  <a:lnTo>
                    <a:pt x="646658" y="3171710"/>
                  </a:lnTo>
                  <a:lnTo>
                    <a:pt x="601535" y="3158490"/>
                  </a:lnTo>
                  <a:lnTo>
                    <a:pt x="553389" y="3149041"/>
                  </a:lnTo>
                  <a:lnTo>
                    <a:pt x="502196" y="3143364"/>
                  </a:lnTo>
                  <a:lnTo>
                    <a:pt x="447967" y="3141472"/>
                  </a:lnTo>
                  <a:lnTo>
                    <a:pt x="393725" y="3143364"/>
                  </a:lnTo>
                  <a:lnTo>
                    <a:pt x="342531" y="3149041"/>
                  </a:lnTo>
                  <a:lnTo>
                    <a:pt x="294386" y="3158490"/>
                  </a:lnTo>
                  <a:lnTo>
                    <a:pt x="249262" y="3171710"/>
                  </a:lnTo>
                  <a:lnTo>
                    <a:pt x="207187" y="3188716"/>
                  </a:lnTo>
                  <a:lnTo>
                    <a:pt x="159499" y="3214636"/>
                  </a:lnTo>
                  <a:lnTo>
                    <a:pt x="117894" y="3244939"/>
                  </a:lnTo>
                  <a:lnTo>
                    <a:pt x="82346" y="3279648"/>
                  </a:lnTo>
                  <a:lnTo>
                    <a:pt x="52882" y="3318764"/>
                  </a:lnTo>
                  <a:lnTo>
                    <a:pt x="29743" y="3361537"/>
                  </a:lnTo>
                  <a:lnTo>
                    <a:pt x="13208" y="3407003"/>
                  </a:lnTo>
                  <a:lnTo>
                    <a:pt x="3302" y="3455174"/>
                  </a:lnTo>
                  <a:lnTo>
                    <a:pt x="0" y="3506089"/>
                  </a:lnTo>
                  <a:lnTo>
                    <a:pt x="3302" y="3556978"/>
                  </a:lnTo>
                  <a:lnTo>
                    <a:pt x="13220" y="3605060"/>
                  </a:lnTo>
                  <a:lnTo>
                    <a:pt x="29743" y="3650323"/>
                  </a:lnTo>
                  <a:lnTo>
                    <a:pt x="52882" y="3692779"/>
                  </a:lnTo>
                  <a:lnTo>
                    <a:pt x="82346" y="3731653"/>
                  </a:lnTo>
                  <a:lnTo>
                    <a:pt x="117894" y="3766159"/>
                  </a:lnTo>
                  <a:lnTo>
                    <a:pt x="159499" y="3796334"/>
                  </a:lnTo>
                  <a:lnTo>
                    <a:pt x="207187" y="3822192"/>
                  </a:lnTo>
                  <a:lnTo>
                    <a:pt x="249262" y="3839210"/>
                  </a:lnTo>
                  <a:lnTo>
                    <a:pt x="294386" y="3852430"/>
                  </a:lnTo>
                  <a:lnTo>
                    <a:pt x="342531" y="3861879"/>
                  </a:lnTo>
                  <a:lnTo>
                    <a:pt x="393725" y="3867556"/>
                  </a:lnTo>
                  <a:lnTo>
                    <a:pt x="447967" y="3869436"/>
                  </a:lnTo>
                  <a:lnTo>
                    <a:pt x="502196" y="3867556"/>
                  </a:lnTo>
                  <a:lnTo>
                    <a:pt x="553389" y="3861879"/>
                  </a:lnTo>
                  <a:lnTo>
                    <a:pt x="601535" y="3852430"/>
                  </a:lnTo>
                  <a:lnTo>
                    <a:pt x="646658" y="3839210"/>
                  </a:lnTo>
                  <a:lnTo>
                    <a:pt x="688746" y="3822192"/>
                  </a:lnTo>
                  <a:lnTo>
                    <a:pt x="736422" y="3796334"/>
                  </a:lnTo>
                  <a:lnTo>
                    <a:pt x="778027" y="3766159"/>
                  </a:lnTo>
                  <a:lnTo>
                    <a:pt x="813574" y="3731653"/>
                  </a:lnTo>
                  <a:lnTo>
                    <a:pt x="832739" y="3706368"/>
                  </a:lnTo>
                  <a:lnTo>
                    <a:pt x="843051" y="3692779"/>
                  </a:lnTo>
                  <a:lnTo>
                    <a:pt x="866178" y="3650323"/>
                  </a:lnTo>
                  <a:lnTo>
                    <a:pt x="882713" y="3605060"/>
                  </a:lnTo>
                  <a:lnTo>
                    <a:pt x="892619" y="3556978"/>
                  </a:lnTo>
                  <a:lnTo>
                    <a:pt x="895934" y="3506089"/>
                  </a:lnTo>
                  <a:close/>
                </a:path>
              </a:pathLst>
            </a:custGeom>
            <a:solidFill>
              <a:srgbClr val="FFFF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132313" y="5902450"/>
              <a:ext cx="2018537" cy="8412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269875" marR="5080" indent="-257810">
              <a:lnSpc>
                <a:spcPts val="7780"/>
              </a:lnSpc>
              <a:spcBef>
                <a:spcPts val="1060"/>
              </a:spcBef>
            </a:pPr>
            <a:r>
              <a:rPr spc="740" dirty="0"/>
              <a:t>TOTAL</a:t>
            </a:r>
            <a:r>
              <a:rPr spc="-25" dirty="0"/>
              <a:t> </a:t>
            </a:r>
            <a:r>
              <a:rPr spc="380" dirty="0"/>
              <a:t>SCHOOL </a:t>
            </a:r>
            <a:r>
              <a:rPr spc="865" dirty="0"/>
              <a:t>REVENUE</a:t>
            </a:r>
            <a:r>
              <a:rPr spc="-10" dirty="0"/>
              <a:t> </a:t>
            </a:r>
            <a:r>
              <a:rPr spc="700" dirty="0"/>
              <a:t>FOR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31385" y="4018775"/>
            <a:ext cx="5833871" cy="20139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subTitle" idx="4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415" dirty="0"/>
              <a:t>SCHOOLS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6277" y="317881"/>
            <a:ext cx="8059420" cy="4881880"/>
            <a:chOff x="76277" y="317881"/>
            <a:chExt cx="8059420" cy="4881880"/>
          </a:xfrm>
        </p:grpSpPr>
        <p:sp>
          <p:nvSpPr>
            <p:cNvPr id="6" name="object 6"/>
            <p:cNvSpPr/>
            <p:nvPr/>
          </p:nvSpPr>
          <p:spPr>
            <a:xfrm>
              <a:off x="76277" y="317881"/>
              <a:ext cx="1196975" cy="4881880"/>
            </a:xfrm>
            <a:custGeom>
              <a:avLst/>
              <a:gdLst/>
              <a:ahLst/>
              <a:cxnLst/>
              <a:rect l="l" t="t" r="r" b="b"/>
              <a:pathLst>
                <a:path w="1196975" h="4881880">
                  <a:moveTo>
                    <a:pt x="1021459" y="4579747"/>
                  </a:moveTo>
                  <a:lnTo>
                    <a:pt x="888389" y="4579747"/>
                  </a:lnTo>
                  <a:lnTo>
                    <a:pt x="884110" y="4614584"/>
                  </a:lnTo>
                  <a:lnTo>
                    <a:pt x="877446" y="4648803"/>
                  </a:lnTo>
                  <a:lnTo>
                    <a:pt x="856969" y="4715383"/>
                  </a:lnTo>
                  <a:lnTo>
                    <a:pt x="828778" y="4775771"/>
                  </a:lnTo>
                  <a:lnTo>
                    <a:pt x="794739" y="4826254"/>
                  </a:lnTo>
                  <a:lnTo>
                    <a:pt x="919186" y="4881626"/>
                  </a:lnTo>
                  <a:lnTo>
                    <a:pt x="957381" y="4825317"/>
                  </a:lnTo>
                  <a:lnTo>
                    <a:pt x="988185" y="4752340"/>
                  </a:lnTo>
                  <a:lnTo>
                    <a:pt x="1000430" y="4711049"/>
                  </a:lnTo>
                  <a:lnTo>
                    <a:pt x="1010056" y="4668520"/>
                  </a:lnTo>
                  <a:lnTo>
                    <a:pt x="1017066" y="4624752"/>
                  </a:lnTo>
                  <a:lnTo>
                    <a:pt x="1021459" y="4579747"/>
                  </a:lnTo>
                  <a:close/>
                </a:path>
                <a:path w="1196975" h="4881880">
                  <a:moveTo>
                    <a:pt x="273544" y="4579747"/>
                  </a:moveTo>
                  <a:lnTo>
                    <a:pt x="139228" y="4579747"/>
                  </a:lnTo>
                  <a:lnTo>
                    <a:pt x="146920" y="4632371"/>
                  </a:lnTo>
                  <a:lnTo>
                    <a:pt x="159145" y="4679760"/>
                  </a:lnTo>
                  <a:lnTo>
                    <a:pt x="175903" y="4721917"/>
                  </a:lnTo>
                  <a:lnTo>
                    <a:pt x="197196" y="4758851"/>
                  </a:lnTo>
                  <a:lnTo>
                    <a:pt x="223023" y="4790567"/>
                  </a:lnTo>
                  <a:lnTo>
                    <a:pt x="259982" y="4822330"/>
                  </a:lnTo>
                  <a:lnTo>
                    <a:pt x="300641" y="4845034"/>
                  </a:lnTo>
                  <a:lnTo>
                    <a:pt x="344997" y="4858664"/>
                  </a:lnTo>
                  <a:lnTo>
                    <a:pt x="393051" y="4863211"/>
                  </a:lnTo>
                  <a:lnTo>
                    <a:pt x="431137" y="4860736"/>
                  </a:lnTo>
                  <a:lnTo>
                    <a:pt x="495517" y="4840976"/>
                  </a:lnTo>
                  <a:lnTo>
                    <a:pt x="544688" y="4802860"/>
                  </a:lnTo>
                  <a:lnTo>
                    <a:pt x="581650" y="4753865"/>
                  </a:lnTo>
                  <a:lnTo>
                    <a:pt x="604337" y="4704207"/>
                  </a:lnTo>
                  <a:lnTo>
                    <a:pt x="385659" y="4704207"/>
                  </a:lnTo>
                  <a:lnTo>
                    <a:pt x="364949" y="4702298"/>
                  </a:lnTo>
                  <a:lnTo>
                    <a:pt x="328602" y="4686954"/>
                  </a:lnTo>
                  <a:lnTo>
                    <a:pt x="299413" y="4656042"/>
                  </a:lnTo>
                  <a:lnTo>
                    <a:pt x="279701" y="4609179"/>
                  </a:lnTo>
                  <a:lnTo>
                    <a:pt x="273544" y="4579747"/>
                  </a:lnTo>
                  <a:close/>
                </a:path>
                <a:path w="1196975" h="4881880">
                  <a:moveTo>
                    <a:pt x="641958" y="4579747"/>
                  </a:moveTo>
                  <a:lnTo>
                    <a:pt x="492860" y="4579747"/>
                  </a:lnTo>
                  <a:lnTo>
                    <a:pt x="483776" y="4608177"/>
                  </a:lnTo>
                  <a:lnTo>
                    <a:pt x="473764" y="4633071"/>
                  </a:lnTo>
                  <a:lnTo>
                    <a:pt x="450963" y="4672203"/>
                  </a:lnTo>
                  <a:lnTo>
                    <a:pt x="404992" y="4702206"/>
                  </a:lnTo>
                  <a:lnTo>
                    <a:pt x="385659" y="4704207"/>
                  </a:lnTo>
                  <a:lnTo>
                    <a:pt x="604337" y="4704207"/>
                  </a:lnTo>
                  <a:lnTo>
                    <a:pt x="608104" y="4694743"/>
                  </a:lnTo>
                  <a:lnTo>
                    <a:pt x="619927" y="4660058"/>
                  </a:lnTo>
                  <a:lnTo>
                    <a:pt x="631211" y="4621730"/>
                  </a:lnTo>
                  <a:lnTo>
                    <a:pt x="641958" y="4579747"/>
                  </a:lnTo>
                  <a:close/>
                </a:path>
                <a:path w="1196975" h="4881880">
                  <a:moveTo>
                    <a:pt x="1158226" y="4478782"/>
                  </a:moveTo>
                  <a:lnTo>
                    <a:pt x="0" y="4478782"/>
                  </a:lnTo>
                  <a:lnTo>
                    <a:pt x="0" y="4579747"/>
                  </a:lnTo>
                  <a:lnTo>
                    <a:pt x="1158226" y="4579747"/>
                  </a:lnTo>
                  <a:lnTo>
                    <a:pt x="1158226" y="4478782"/>
                  </a:lnTo>
                  <a:close/>
                </a:path>
                <a:path w="1196975" h="4881880">
                  <a:moveTo>
                    <a:pt x="211936" y="4228592"/>
                  </a:moveTo>
                  <a:lnTo>
                    <a:pt x="182978" y="4282106"/>
                  </a:lnTo>
                  <a:lnTo>
                    <a:pt x="160183" y="4343908"/>
                  </a:lnTo>
                  <a:lnTo>
                    <a:pt x="144469" y="4410583"/>
                  </a:lnTo>
                  <a:lnTo>
                    <a:pt x="136765" y="4478782"/>
                  </a:lnTo>
                  <a:lnTo>
                    <a:pt x="269835" y="4478782"/>
                  </a:lnTo>
                  <a:lnTo>
                    <a:pt x="278617" y="4426585"/>
                  </a:lnTo>
                  <a:lnTo>
                    <a:pt x="292636" y="4375912"/>
                  </a:lnTo>
                  <a:lnTo>
                    <a:pt x="311892" y="4326763"/>
                  </a:lnTo>
                  <a:lnTo>
                    <a:pt x="336383" y="4279138"/>
                  </a:lnTo>
                  <a:lnTo>
                    <a:pt x="211936" y="4228592"/>
                  </a:lnTo>
                  <a:close/>
                </a:path>
                <a:path w="1196975" h="4881880">
                  <a:moveTo>
                    <a:pt x="766405" y="4192905"/>
                  </a:moveTo>
                  <a:lnTo>
                    <a:pt x="728319" y="4195405"/>
                  </a:lnTo>
                  <a:lnTo>
                    <a:pt x="663939" y="4215407"/>
                  </a:lnTo>
                  <a:lnTo>
                    <a:pt x="614806" y="4254132"/>
                  </a:lnTo>
                  <a:lnTo>
                    <a:pt x="578148" y="4303436"/>
                  </a:lnTo>
                  <a:lnTo>
                    <a:pt x="552236" y="4362713"/>
                  </a:lnTo>
                  <a:lnTo>
                    <a:pt x="529443" y="4436298"/>
                  </a:lnTo>
                  <a:lnTo>
                    <a:pt x="518742" y="4478782"/>
                  </a:lnTo>
                  <a:lnTo>
                    <a:pt x="667828" y="4478782"/>
                  </a:lnTo>
                  <a:lnTo>
                    <a:pt x="676950" y="4449778"/>
                  </a:lnTo>
                  <a:lnTo>
                    <a:pt x="687076" y="4424299"/>
                  </a:lnTo>
                  <a:lnTo>
                    <a:pt x="710335" y="4383913"/>
                  </a:lnTo>
                  <a:lnTo>
                    <a:pt x="739756" y="4358941"/>
                  </a:lnTo>
                  <a:lnTo>
                    <a:pt x="777492" y="4350639"/>
                  </a:lnTo>
                  <a:lnTo>
                    <a:pt x="988791" y="4350639"/>
                  </a:lnTo>
                  <a:lnTo>
                    <a:pt x="982742" y="4335404"/>
                  </a:lnTo>
                  <a:lnTo>
                    <a:pt x="961475" y="4298157"/>
                  </a:lnTo>
                  <a:lnTo>
                    <a:pt x="935823" y="4266184"/>
                  </a:lnTo>
                  <a:lnTo>
                    <a:pt x="899125" y="4234106"/>
                  </a:lnTo>
                  <a:lnTo>
                    <a:pt x="858658" y="4211208"/>
                  </a:lnTo>
                  <a:lnTo>
                    <a:pt x="814419" y="4197478"/>
                  </a:lnTo>
                  <a:lnTo>
                    <a:pt x="766405" y="4192905"/>
                  </a:lnTo>
                  <a:close/>
                </a:path>
                <a:path w="1196975" h="4881880">
                  <a:moveTo>
                    <a:pt x="988791" y="4350639"/>
                  </a:moveTo>
                  <a:lnTo>
                    <a:pt x="777492" y="4350639"/>
                  </a:lnTo>
                  <a:lnTo>
                    <a:pt x="797590" y="4352593"/>
                  </a:lnTo>
                  <a:lnTo>
                    <a:pt x="815994" y="4358465"/>
                  </a:lnTo>
                  <a:lnTo>
                    <a:pt x="847723" y="4382008"/>
                  </a:lnTo>
                  <a:lnTo>
                    <a:pt x="871442" y="4421917"/>
                  </a:lnTo>
                  <a:lnTo>
                    <a:pt x="885912" y="4478782"/>
                  </a:lnTo>
                  <a:lnTo>
                    <a:pt x="1020227" y="4478782"/>
                  </a:lnTo>
                  <a:lnTo>
                    <a:pt x="1012120" y="4425716"/>
                  </a:lnTo>
                  <a:lnTo>
                    <a:pt x="999624" y="4377923"/>
                  </a:lnTo>
                  <a:lnTo>
                    <a:pt x="988791" y="4350639"/>
                  </a:lnTo>
                  <a:close/>
                </a:path>
                <a:path w="1196975" h="4881880">
                  <a:moveTo>
                    <a:pt x="1010372" y="3797427"/>
                  </a:moveTo>
                  <a:lnTo>
                    <a:pt x="147864" y="3797427"/>
                  </a:lnTo>
                  <a:lnTo>
                    <a:pt x="147864" y="4139946"/>
                  </a:lnTo>
                  <a:lnTo>
                    <a:pt x="282167" y="4139946"/>
                  </a:lnTo>
                  <a:lnTo>
                    <a:pt x="282167" y="3957701"/>
                  </a:lnTo>
                  <a:lnTo>
                    <a:pt x="1010372" y="3957701"/>
                  </a:lnTo>
                  <a:lnTo>
                    <a:pt x="1010372" y="3797427"/>
                  </a:lnTo>
                  <a:close/>
                </a:path>
                <a:path w="1196975" h="4881880">
                  <a:moveTo>
                    <a:pt x="1010372" y="3328035"/>
                  </a:moveTo>
                  <a:lnTo>
                    <a:pt x="147864" y="3328035"/>
                  </a:lnTo>
                  <a:lnTo>
                    <a:pt x="147864" y="3670554"/>
                  </a:lnTo>
                  <a:lnTo>
                    <a:pt x="282167" y="3670554"/>
                  </a:lnTo>
                  <a:lnTo>
                    <a:pt x="282167" y="3488309"/>
                  </a:lnTo>
                  <a:lnTo>
                    <a:pt x="1010372" y="3488309"/>
                  </a:lnTo>
                  <a:lnTo>
                    <a:pt x="1010372" y="3328035"/>
                  </a:lnTo>
                  <a:close/>
                </a:path>
                <a:path w="1196975" h="4881880">
                  <a:moveTo>
                    <a:pt x="147864" y="2572766"/>
                  </a:moveTo>
                  <a:lnTo>
                    <a:pt x="147864" y="2744089"/>
                  </a:lnTo>
                  <a:lnTo>
                    <a:pt x="703566" y="3169158"/>
                  </a:lnTo>
                  <a:lnTo>
                    <a:pt x="814449" y="3169158"/>
                  </a:lnTo>
                  <a:lnTo>
                    <a:pt x="814449" y="2973324"/>
                  </a:lnTo>
                  <a:lnTo>
                    <a:pt x="678915" y="2973324"/>
                  </a:lnTo>
                  <a:lnTo>
                    <a:pt x="147864" y="2572766"/>
                  </a:lnTo>
                  <a:close/>
                </a:path>
                <a:path w="1196975" h="4881880">
                  <a:moveTo>
                    <a:pt x="1010372" y="2540762"/>
                  </a:moveTo>
                  <a:lnTo>
                    <a:pt x="505179" y="2540762"/>
                  </a:lnTo>
                  <a:lnTo>
                    <a:pt x="505179" y="2691130"/>
                  </a:lnTo>
                  <a:lnTo>
                    <a:pt x="678915" y="2691130"/>
                  </a:lnTo>
                  <a:lnTo>
                    <a:pt x="678915" y="2973324"/>
                  </a:lnTo>
                  <a:lnTo>
                    <a:pt x="814449" y="2973324"/>
                  </a:lnTo>
                  <a:lnTo>
                    <a:pt x="814449" y="2696083"/>
                  </a:lnTo>
                  <a:lnTo>
                    <a:pt x="1010372" y="2696083"/>
                  </a:lnTo>
                  <a:lnTo>
                    <a:pt x="1010372" y="2540762"/>
                  </a:lnTo>
                  <a:close/>
                </a:path>
                <a:path w="1196975" h="4881880">
                  <a:moveTo>
                    <a:pt x="814449" y="2387981"/>
                  </a:moveTo>
                  <a:lnTo>
                    <a:pt x="678915" y="2387981"/>
                  </a:lnTo>
                  <a:lnTo>
                    <a:pt x="678915" y="2540762"/>
                  </a:lnTo>
                  <a:lnTo>
                    <a:pt x="814449" y="2540762"/>
                  </a:lnTo>
                  <a:lnTo>
                    <a:pt x="814449" y="2387981"/>
                  </a:lnTo>
                  <a:close/>
                </a:path>
                <a:path w="1196975" h="4881880">
                  <a:moveTo>
                    <a:pt x="916722" y="2123059"/>
                  </a:moveTo>
                  <a:lnTo>
                    <a:pt x="875444" y="2130123"/>
                  </a:lnTo>
                  <a:lnTo>
                    <a:pt x="842796" y="2151380"/>
                  </a:lnTo>
                  <a:lnTo>
                    <a:pt x="821536" y="2183415"/>
                  </a:lnTo>
                  <a:lnTo>
                    <a:pt x="814449" y="2222881"/>
                  </a:lnTo>
                  <a:lnTo>
                    <a:pt x="816221" y="2243498"/>
                  </a:lnTo>
                  <a:lnTo>
                    <a:pt x="830394" y="2279209"/>
                  </a:lnTo>
                  <a:lnTo>
                    <a:pt x="858040" y="2306683"/>
                  </a:lnTo>
                  <a:lnTo>
                    <a:pt x="895006" y="2320919"/>
                  </a:lnTo>
                  <a:lnTo>
                    <a:pt x="916722" y="2322703"/>
                  </a:lnTo>
                  <a:lnTo>
                    <a:pt x="932241" y="2321728"/>
                  </a:lnTo>
                  <a:lnTo>
                    <a:pt x="972780" y="2307209"/>
                  </a:lnTo>
                  <a:lnTo>
                    <a:pt x="1001544" y="2277580"/>
                  </a:lnTo>
                  <a:lnTo>
                    <a:pt x="1007896" y="2264791"/>
                  </a:lnTo>
                  <a:lnTo>
                    <a:pt x="1196389" y="2264791"/>
                  </a:lnTo>
                  <a:lnTo>
                    <a:pt x="1196389" y="2214245"/>
                  </a:lnTo>
                  <a:lnTo>
                    <a:pt x="1022691" y="2151380"/>
                  </a:lnTo>
                  <a:lnTo>
                    <a:pt x="1002474" y="2143470"/>
                  </a:lnTo>
                  <a:lnTo>
                    <a:pt x="957997" y="2128647"/>
                  </a:lnTo>
                  <a:lnTo>
                    <a:pt x="926695" y="2123396"/>
                  </a:lnTo>
                  <a:lnTo>
                    <a:pt x="916722" y="2123059"/>
                  </a:lnTo>
                  <a:close/>
                </a:path>
                <a:path w="1196975" h="4881880">
                  <a:moveTo>
                    <a:pt x="1196389" y="2264791"/>
                  </a:moveTo>
                  <a:lnTo>
                    <a:pt x="1007896" y="2264791"/>
                  </a:lnTo>
                  <a:lnTo>
                    <a:pt x="1196389" y="2314067"/>
                  </a:lnTo>
                  <a:lnTo>
                    <a:pt x="1196389" y="2264791"/>
                  </a:lnTo>
                  <a:close/>
                </a:path>
                <a:path w="1196975" h="4881880">
                  <a:moveTo>
                    <a:pt x="1010372" y="1720977"/>
                  </a:moveTo>
                  <a:lnTo>
                    <a:pt x="147864" y="1720977"/>
                  </a:lnTo>
                  <a:lnTo>
                    <a:pt x="147864" y="2063496"/>
                  </a:lnTo>
                  <a:lnTo>
                    <a:pt x="282167" y="2063496"/>
                  </a:lnTo>
                  <a:lnTo>
                    <a:pt x="282167" y="1881251"/>
                  </a:lnTo>
                  <a:lnTo>
                    <a:pt x="1010372" y="1881251"/>
                  </a:lnTo>
                  <a:lnTo>
                    <a:pt x="1010372" y="1720977"/>
                  </a:lnTo>
                  <a:close/>
                </a:path>
                <a:path w="1196975" h="4881880">
                  <a:moveTo>
                    <a:pt x="579118" y="828929"/>
                  </a:moveTo>
                  <a:lnTo>
                    <a:pt x="525417" y="830803"/>
                  </a:lnTo>
                  <a:lnTo>
                    <a:pt x="474725" y="836427"/>
                  </a:lnTo>
                  <a:lnTo>
                    <a:pt x="427041" y="845799"/>
                  </a:lnTo>
                  <a:lnTo>
                    <a:pt x="382363" y="858921"/>
                  </a:lnTo>
                  <a:lnTo>
                    <a:pt x="340688" y="875792"/>
                  </a:lnTo>
                  <a:lnTo>
                    <a:pt x="293485" y="901414"/>
                  </a:lnTo>
                  <a:lnTo>
                    <a:pt x="252287" y="931418"/>
                  </a:lnTo>
                  <a:lnTo>
                    <a:pt x="217094" y="965803"/>
                  </a:lnTo>
                  <a:lnTo>
                    <a:pt x="187907" y="1004570"/>
                  </a:lnTo>
                  <a:lnTo>
                    <a:pt x="164995" y="1046882"/>
                  </a:lnTo>
                  <a:lnTo>
                    <a:pt x="148628" y="1091898"/>
                  </a:lnTo>
                  <a:lnTo>
                    <a:pt x="138807" y="1139604"/>
                  </a:lnTo>
                  <a:lnTo>
                    <a:pt x="135533" y="1189990"/>
                  </a:lnTo>
                  <a:lnTo>
                    <a:pt x="138807" y="1240347"/>
                  </a:lnTo>
                  <a:lnTo>
                    <a:pt x="148628" y="1287954"/>
                  </a:lnTo>
                  <a:lnTo>
                    <a:pt x="164995" y="1332775"/>
                  </a:lnTo>
                  <a:lnTo>
                    <a:pt x="187907" y="1374775"/>
                  </a:lnTo>
                  <a:lnTo>
                    <a:pt x="217094" y="1413299"/>
                  </a:lnTo>
                  <a:lnTo>
                    <a:pt x="252287" y="1447514"/>
                  </a:lnTo>
                  <a:lnTo>
                    <a:pt x="293485" y="1477394"/>
                  </a:lnTo>
                  <a:lnTo>
                    <a:pt x="340688" y="1502918"/>
                  </a:lnTo>
                  <a:lnTo>
                    <a:pt x="382363" y="1519788"/>
                  </a:lnTo>
                  <a:lnTo>
                    <a:pt x="427041" y="1532910"/>
                  </a:lnTo>
                  <a:lnTo>
                    <a:pt x="474725" y="1542282"/>
                  </a:lnTo>
                  <a:lnTo>
                    <a:pt x="525417" y="1547906"/>
                  </a:lnTo>
                  <a:lnTo>
                    <a:pt x="579118" y="1549781"/>
                  </a:lnTo>
                  <a:lnTo>
                    <a:pt x="632814" y="1547906"/>
                  </a:lnTo>
                  <a:lnTo>
                    <a:pt x="683502" y="1542282"/>
                  </a:lnTo>
                  <a:lnTo>
                    <a:pt x="731184" y="1532910"/>
                  </a:lnTo>
                  <a:lnTo>
                    <a:pt x="775861" y="1519788"/>
                  </a:lnTo>
                  <a:lnTo>
                    <a:pt x="817535" y="1502918"/>
                  </a:lnTo>
                  <a:lnTo>
                    <a:pt x="864739" y="1477394"/>
                  </a:lnTo>
                  <a:lnTo>
                    <a:pt x="905937" y="1447514"/>
                  </a:lnTo>
                  <a:lnTo>
                    <a:pt x="941129" y="1413299"/>
                  </a:lnTo>
                  <a:lnTo>
                    <a:pt x="960021" y="1388364"/>
                  </a:lnTo>
                  <a:lnTo>
                    <a:pt x="579118" y="1388364"/>
                  </a:lnTo>
                  <a:lnTo>
                    <a:pt x="521500" y="1386228"/>
                  </a:lnTo>
                  <a:lnTo>
                    <a:pt x="469896" y="1379813"/>
                  </a:lnTo>
                  <a:lnTo>
                    <a:pt x="424306" y="1369106"/>
                  </a:lnTo>
                  <a:lnTo>
                    <a:pt x="384729" y="1354096"/>
                  </a:lnTo>
                  <a:lnTo>
                    <a:pt x="351166" y="1334770"/>
                  </a:lnTo>
                  <a:lnTo>
                    <a:pt x="317745" y="1305647"/>
                  </a:lnTo>
                  <a:lnTo>
                    <a:pt x="293873" y="1271809"/>
                  </a:lnTo>
                  <a:lnTo>
                    <a:pt x="279550" y="1233257"/>
                  </a:lnTo>
                  <a:lnTo>
                    <a:pt x="274775" y="1189990"/>
                  </a:lnTo>
                  <a:lnTo>
                    <a:pt x="279550" y="1146220"/>
                  </a:lnTo>
                  <a:lnTo>
                    <a:pt x="293873" y="1107297"/>
                  </a:lnTo>
                  <a:lnTo>
                    <a:pt x="317745" y="1073207"/>
                  </a:lnTo>
                  <a:lnTo>
                    <a:pt x="351166" y="1043940"/>
                  </a:lnTo>
                  <a:lnTo>
                    <a:pt x="384729" y="1024662"/>
                  </a:lnTo>
                  <a:lnTo>
                    <a:pt x="424306" y="1009658"/>
                  </a:lnTo>
                  <a:lnTo>
                    <a:pt x="469896" y="998933"/>
                  </a:lnTo>
                  <a:lnTo>
                    <a:pt x="521500" y="992493"/>
                  </a:lnTo>
                  <a:lnTo>
                    <a:pt x="579118" y="990346"/>
                  </a:lnTo>
                  <a:lnTo>
                    <a:pt x="959607" y="990346"/>
                  </a:lnTo>
                  <a:lnTo>
                    <a:pt x="941129" y="965803"/>
                  </a:lnTo>
                  <a:lnTo>
                    <a:pt x="905937" y="931418"/>
                  </a:lnTo>
                  <a:lnTo>
                    <a:pt x="864739" y="901414"/>
                  </a:lnTo>
                  <a:lnTo>
                    <a:pt x="817535" y="875792"/>
                  </a:lnTo>
                  <a:lnTo>
                    <a:pt x="775861" y="858921"/>
                  </a:lnTo>
                  <a:lnTo>
                    <a:pt x="731184" y="845799"/>
                  </a:lnTo>
                  <a:lnTo>
                    <a:pt x="683502" y="836427"/>
                  </a:lnTo>
                  <a:lnTo>
                    <a:pt x="632814" y="830803"/>
                  </a:lnTo>
                  <a:lnTo>
                    <a:pt x="579118" y="828929"/>
                  </a:lnTo>
                  <a:close/>
                </a:path>
                <a:path w="1196975" h="4881880">
                  <a:moveTo>
                    <a:pt x="959607" y="990346"/>
                  </a:moveTo>
                  <a:lnTo>
                    <a:pt x="579118" y="990346"/>
                  </a:lnTo>
                  <a:lnTo>
                    <a:pt x="636730" y="992493"/>
                  </a:lnTo>
                  <a:lnTo>
                    <a:pt x="688330" y="998933"/>
                  </a:lnTo>
                  <a:lnTo>
                    <a:pt x="733919" y="1009658"/>
                  </a:lnTo>
                  <a:lnTo>
                    <a:pt x="773495" y="1024662"/>
                  </a:lnTo>
                  <a:lnTo>
                    <a:pt x="807058" y="1043940"/>
                  </a:lnTo>
                  <a:lnTo>
                    <a:pt x="840479" y="1073207"/>
                  </a:lnTo>
                  <a:lnTo>
                    <a:pt x="864351" y="1107297"/>
                  </a:lnTo>
                  <a:lnTo>
                    <a:pt x="878674" y="1146220"/>
                  </a:lnTo>
                  <a:lnTo>
                    <a:pt x="883448" y="1189990"/>
                  </a:lnTo>
                  <a:lnTo>
                    <a:pt x="878674" y="1233257"/>
                  </a:lnTo>
                  <a:lnTo>
                    <a:pt x="864351" y="1271809"/>
                  </a:lnTo>
                  <a:lnTo>
                    <a:pt x="840479" y="1305647"/>
                  </a:lnTo>
                  <a:lnTo>
                    <a:pt x="807058" y="1334770"/>
                  </a:lnTo>
                  <a:lnTo>
                    <a:pt x="773495" y="1354096"/>
                  </a:lnTo>
                  <a:lnTo>
                    <a:pt x="733919" y="1369106"/>
                  </a:lnTo>
                  <a:lnTo>
                    <a:pt x="688330" y="1379813"/>
                  </a:lnTo>
                  <a:lnTo>
                    <a:pt x="636730" y="1386228"/>
                  </a:lnTo>
                  <a:lnTo>
                    <a:pt x="579118" y="1388364"/>
                  </a:lnTo>
                  <a:lnTo>
                    <a:pt x="960021" y="1388364"/>
                  </a:lnTo>
                  <a:lnTo>
                    <a:pt x="993229" y="1332775"/>
                  </a:lnTo>
                  <a:lnTo>
                    <a:pt x="1009596" y="1287954"/>
                  </a:lnTo>
                  <a:lnTo>
                    <a:pt x="1019417" y="1240347"/>
                  </a:lnTo>
                  <a:lnTo>
                    <a:pt x="1022691" y="1189990"/>
                  </a:lnTo>
                  <a:lnTo>
                    <a:pt x="1019417" y="1139604"/>
                  </a:lnTo>
                  <a:lnTo>
                    <a:pt x="1009596" y="1091898"/>
                  </a:lnTo>
                  <a:lnTo>
                    <a:pt x="993229" y="1046882"/>
                  </a:lnTo>
                  <a:lnTo>
                    <a:pt x="970316" y="1004570"/>
                  </a:lnTo>
                  <a:lnTo>
                    <a:pt x="959607" y="990346"/>
                  </a:lnTo>
                  <a:close/>
                </a:path>
                <a:path w="1196975" h="4881880">
                  <a:moveTo>
                    <a:pt x="579118" y="0"/>
                  </a:moveTo>
                  <a:lnTo>
                    <a:pt x="525417" y="1861"/>
                  </a:lnTo>
                  <a:lnTo>
                    <a:pt x="474725" y="7453"/>
                  </a:lnTo>
                  <a:lnTo>
                    <a:pt x="427041" y="16788"/>
                  </a:lnTo>
                  <a:lnTo>
                    <a:pt x="382363" y="29878"/>
                  </a:lnTo>
                  <a:lnTo>
                    <a:pt x="340688" y="46736"/>
                  </a:lnTo>
                  <a:lnTo>
                    <a:pt x="293485" y="72358"/>
                  </a:lnTo>
                  <a:lnTo>
                    <a:pt x="252287" y="102362"/>
                  </a:lnTo>
                  <a:lnTo>
                    <a:pt x="217094" y="136747"/>
                  </a:lnTo>
                  <a:lnTo>
                    <a:pt x="187907" y="175514"/>
                  </a:lnTo>
                  <a:lnTo>
                    <a:pt x="164995" y="217826"/>
                  </a:lnTo>
                  <a:lnTo>
                    <a:pt x="148628" y="262842"/>
                  </a:lnTo>
                  <a:lnTo>
                    <a:pt x="138807" y="310548"/>
                  </a:lnTo>
                  <a:lnTo>
                    <a:pt x="135533" y="360934"/>
                  </a:lnTo>
                  <a:lnTo>
                    <a:pt x="138807" y="411291"/>
                  </a:lnTo>
                  <a:lnTo>
                    <a:pt x="148628" y="458898"/>
                  </a:lnTo>
                  <a:lnTo>
                    <a:pt x="164995" y="503719"/>
                  </a:lnTo>
                  <a:lnTo>
                    <a:pt x="187907" y="545719"/>
                  </a:lnTo>
                  <a:lnTo>
                    <a:pt x="217094" y="584243"/>
                  </a:lnTo>
                  <a:lnTo>
                    <a:pt x="252287" y="618458"/>
                  </a:lnTo>
                  <a:lnTo>
                    <a:pt x="293485" y="648338"/>
                  </a:lnTo>
                  <a:lnTo>
                    <a:pt x="340688" y="673862"/>
                  </a:lnTo>
                  <a:lnTo>
                    <a:pt x="382363" y="690732"/>
                  </a:lnTo>
                  <a:lnTo>
                    <a:pt x="427041" y="703854"/>
                  </a:lnTo>
                  <a:lnTo>
                    <a:pt x="474725" y="713226"/>
                  </a:lnTo>
                  <a:lnTo>
                    <a:pt x="525417" y="718850"/>
                  </a:lnTo>
                  <a:lnTo>
                    <a:pt x="579118" y="720725"/>
                  </a:lnTo>
                  <a:lnTo>
                    <a:pt x="632814" y="718850"/>
                  </a:lnTo>
                  <a:lnTo>
                    <a:pt x="683502" y="713226"/>
                  </a:lnTo>
                  <a:lnTo>
                    <a:pt x="731184" y="703854"/>
                  </a:lnTo>
                  <a:lnTo>
                    <a:pt x="775861" y="690732"/>
                  </a:lnTo>
                  <a:lnTo>
                    <a:pt x="817535" y="673862"/>
                  </a:lnTo>
                  <a:lnTo>
                    <a:pt x="864739" y="648338"/>
                  </a:lnTo>
                  <a:lnTo>
                    <a:pt x="905937" y="618458"/>
                  </a:lnTo>
                  <a:lnTo>
                    <a:pt x="941129" y="584243"/>
                  </a:lnTo>
                  <a:lnTo>
                    <a:pt x="960021" y="559308"/>
                  </a:lnTo>
                  <a:lnTo>
                    <a:pt x="579118" y="559308"/>
                  </a:lnTo>
                  <a:lnTo>
                    <a:pt x="521500" y="557172"/>
                  </a:lnTo>
                  <a:lnTo>
                    <a:pt x="469896" y="550757"/>
                  </a:lnTo>
                  <a:lnTo>
                    <a:pt x="424306" y="540050"/>
                  </a:lnTo>
                  <a:lnTo>
                    <a:pt x="384729" y="525040"/>
                  </a:lnTo>
                  <a:lnTo>
                    <a:pt x="351166" y="505714"/>
                  </a:lnTo>
                  <a:lnTo>
                    <a:pt x="317745" y="476591"/>
                  </a:lnTo>
                  <a:lnTo>
                    <a:pt x="293873" y="442753"/>
                  </a:lnTo>
                  <a:lnTo>
                    <a:pt x="279550" y="404201"/>
                  </a:lnTo>
                  <a:lnTo>
                    <a:pt x="274775" y="360934"/>
                  </a:lnTo>
                  <a:lnTo>
                    <a:pt x="279550" y="317164"/>
                  </a:lnTo>
                  <a:lnTo>
                    <a:pt x="293873" y="278241"/>
                  </a:lnTo>
                  <a:lnTo>
                    <a:pt x="317745" y="244151"/>
                  </a:lnTo>
                  <a:lnTo>
                    <a:pt x="351166" y="214884"/>
                  </a:lnTo>
                  <a:lnTo>
                    <a:pt x="384729" y="195606"/>
                  </a:lnTo>
                  <a:lnTo>
                    <a:pt x="424306" y="180602"/>
                  </a:lnTo>
                  <a:lnTo>
                    <a:pt x="469896" y="169877"/>
                  </a:lnTo>
                  <a:lnTo>
                    <a:pt x="521500" y="163437"/>
                  </a:lnTo>
                  <a:lnTo>
                    <a:pt x="579118" y="161290"/>
                  </a:lnTo>
                  <a:lnTo>
                    <a:pt x="959607" y="161290"/>
                  </a:lnTo>
                  <a:lnTo>
                    <a:pt x="941129" y="136747"/>
                  </a:lnTo>
                  <a:lnTo>
                    <a:pt x="905937" y="102362"/>
                  </a:lnTo>
                  <a:lnTo>
                    <a:pt x="864739" y="72358"/>
                  </a:lnTo>
                  <a:lnTo>
                    <a:pt x="817535" y="46736"/>
                  </a:lnTo>
                  <a:lnTo>
                    <a:pt x="775861" y="29878"/>
                  </a:lnTo>
                  <a:lnTo>
                    <a:pt x="731184" y="16788"/>
                  </a:lnTo>
                  <a:lnTo>
                    <a:pt x="683502" y="7453"/>
                  </a:lnTo>
                  <a:lnTo>
                    <a:pt x="632814" y="1861"/>
                  </a:lnTo>
                  <a:lnTo>
                    <a:pt x="579118" y="0"/>
                  </a:lnTo>
                  <a:close/>
                </a:path>
                <a:path w="1196975" h="4881880">
                  <a:moveTo>
                    <a:pt x="959607" y="161290"/>
                  </a:moveTo>
                  <a:lnTo>
                    <a:pt x="579118" y="161290"/>
                  </a:lnTo>
                  <a:lnTo>
                    <a:pt x="636730" y="163437"/>
                  </a:lnTo>
                  <a:lnTo>
                    <a:pt x="688330" y="169877"/>
                  </a:lnTo>
                  <a:lnTo>
                    <a:pt x="733919" y="180602"/>
                  </a:lnTo>
                  <a:lnTo>
                    <a:pt x="773495" y="195606"/>
                  </a:lnTo>
                  <a:lnTo>
                    <a:pt x="807058" y="214884"/>
                  </a:lnTo>
                  <a:lnTo>
                    <a:pt x="840479" y="244151"/>
                  </a:lnTo>
                  <a:lnTo>
                    <a:pt x="864351" y="278241"/>
                  </a:lnTo>
                  <a:lnTo>
                    <a:pt x="878674" y="317164"/>
                  </a:lnTo>
                  <a:lnTo>
                    <a:pt x="883448" y="360934"/>
                  </a:lnTo>
                  <a:lnTo>
                    <a:pt x="878674" y="404201"/>
                  </a:lnTo>
                  <a:lnTo>
                    <a:pt x="864351" y="442753"/>
                  </a:lnTo>
                  <a:lnTo>
                    <a:pt x="840479" y="476591"/>
                  </a:lnTo>
                  <a:lnTo>
                    <a:pt x="807058" y="505714"/>
                  </a:lnTo>
                  <a:lnTo>
                    <a:pt x="773495" y="525040"/>
                  </a:lnTo>
                  <a:lnTo>
                    <a:pt x="733919" y="540050"/>
                  </a:lnTo>
                  <a:lnTo>
                    <a:pt x="688330" y="550757"/>
                  </a:lnTo>
                  <a:lnTo>
                    <a:pt x="636730" y="557172"/>
                  </a:lnTo>
                  <a:lnTo>
                    <a:pt x="579118" y="559308"/>
                  </a:lnTo>
                  <a:lnTo>
                    <a:pt x="960021" y="559308"/>
                  </a:lnTo>
                  <a:lnTo>
                    <a:pt x="993229" y="503719"/>
                  </a:lnTo>
                  <a:lnTo>
                    <a:pt x="1009596" y="458898"/>
                  </a:lnTo>
                  <a:lnTo>
                    <a:pt x="1019417" y="411291"/>
                  </a:lnTo>
                  <a:lnTo>
                    <a:pt x="1022691" y="360934"/>
                  </a:lnTo>
                  <a:lnTo>
                    <a:pt x="1019417" y="310548"/>
                  </a:lnTo>
                  <a:lnTo>
                    <a:pt x="1009596" y="262842"/>
                  </a:lnTo>
                  <a:lnTo>
                    <a:pt x="993229" y="217826"/>
                  </a:lnTo>
                  <a:lnTo>
                    <a:pt x="970316" y="175514"/>
                  </a:lnTo>
                  <a:lnTo>
                    <a:pt x="959607" y="161290"/>
                  </a:lnTo>
                  <a:close/>
                </a:path>
              </a:pathLst>
            </a:custGeom>
            <a:solidFill>
              <a:srgbClr val="FFFFFF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16573" y="3458717"/>
              <a:ext cx="2018537" cy="8412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70600" y="4261442"/>
            <a:ext cx="2261235" cy="1483995"/>
          </a:xfrm>
          <a:prstGeom prst="rect">
            <a:avLst/>
          </a:prstGeom>
        </p:spPr>
        <p:txBody>
          <a:bodyPr vert="horz" wrap="square" lIns="0" tIns="161290" rIns="0" bIns="0" rtlCol="0">
            <a:spAutoFit/>
          </a:bodyPr>
          <a:lstStyle/>
          <a:p>
            <a:pPr marR="13970" algn="ctr">
              <a:lnSpc>
                <a:spcPct val="100000"/>
              </a:lnSpc>
              <a:spcBef>
                <a:spcPts val="1270"/>
              </a:spcBef>
            </a:pPr>
            <a:r>
              <a:rPr sz="4800" b="1" spc="-25" dirty="0">
                <a:solidFill>
                  <a:srgbClr val="0077D9"/>
                </a:solidFill>
                <a:latin typeface="Calibri"/>
                <a:cs typeface="Calibri"/>
              </a:rPr>
              <a:t>151</a:t>
            </a:r>
            <a:endParaRPr sz="4800">
              <a:latin typeface="Calibri"/>
              <a:cs typeface="Calibri"/>
            </a:endParaRPr>
          </a:p>
          <a:p>
            <a:pPr marL="12700" marR="5080" indent="-1270" algn="ctr">
              <a:lnSpc>
                <a:spcPts val="1950"/>
              </a:lnSpc>
              <a:spcBef>
                <a:spcPts val="680"/>
              </a:spcBef>
            </a:pPr>
            <a:r>
              <a:rPr sz="1800" b="1" spc="114" dirty="0">
                <a:solidFill>
                  <a:srgbClr val="FF0000"/>
                </a:solidFill>
                <a:latin typeface="Century Gothic"/>
                <a:cs typeface="Century Gothic"/>
              </a:rPr>
              <a:t>SCHOOLS</a:t>
            </a:r>
            <a:r>
              <a:rPr sz="1800" b="1" spc="40" dirty="0">
                <a:solidFill>
                  <a:srgbClr val="FF0000"/>
                </a:solidFill>
                <a:latin typeface="Century Gothic"/>
                <a:cs typeface="Century Gothic"/>
              </a:rPr>
              <a:t> </a:t>
            </a:r>
            <a:r>
              <a:rPr sz="1800" b="1" spc="135" dirty="0">
                <a:solidFill>
                  <a:srgbClr val="FF0000"/>
                </a:solidFill>
                <a:latin typeface="Century Gothic"/>
                <a:cs typeface="Century Gothic"/>
              </a:rPr>
              <a:t>not</a:t>
            </a:r>
            <a:r>
              <a:rPr sz="1800" b="1" spc="30" dirty="0">
                <a:solidFill>
                  <a:srgbClr val="FF0000"/>
                </a:solidFill>
                <a:latin typeface="Century Gothic"/>
                <a:cs typeface="Century Gothic"/>
              </a:rPr>
              <a:t> </a:t>
            </a:r>
            <a:r>
              <a:rPr sz="1800" b="1" spc="60" dirty="0">
                <a:solidFill>
                  <a:srgbClr val="FF0000"/>
                </a:solidFill>
                <a:latin typeface="Century Gothic"/>
                <a:cs typeface="Century Gothic"/>
              </a:rPr>
              <a:t>on </a:t>
            </a:r>
            <a:r>
              <a:rPr sz="1800" b="1" spc="125" dirty="0">
                <a:solidFill>
                  <a:srgbClr val="FF0000"/>
                </a:solidFill>
                <a:latin typeface="Century Gothic"/>
                <a:cs typeface="Century Gothic"/>
              </a:rPr>
              <a:t>the</a:t>
            </a:r>
            <a:r>
              <a:rPr sz="1800" b="1" spc="30" dirty="0">
                <a:solidFill>
                  <a:srgbClr val="FF0000"/>
                </a:solidFill>
                <a:latin typeface="Century Gothic"/>
                <a:cs typeface="Century Gothic"/>
              </a:rPr>
              <a:t> </a:t>
            </a:r>
            <a:r>
              <a:rPr sz="1800" b="1" spc="204" dirty="0">
                <a:solidFill>
                  <a:srgbClr val="FF0000"/>
                </a:solidFill>
                <a:latin typeface="Century Gothic"/>
                <a:cs typeface="Century Gothic"/>
              </a:rPr>
              <a:t>NFHS</a:t>
            </a:r>
            <a:r>
              <a:rPr sz="1800" b="1" spc="10" dirty="0">
                <a:solidFill>
                  <a:srgbClr val="FF0000"/>
                </a:solidFill>
                <a:latin typeface="Century Gothic"/>
                <a:cs typeface="Century Gothic"/>
              </a:rPr>
              <a:t> </a:t>
            </a:r>
            <a:r>
              <a:rPr sz="1800" b="1" spc="120" dirty="0">
                <a:solidFill>
                  <a:srgbClr val="FF0000"/>
                </a:solidFill>
                <a:latin typeface="Century Gothic"/>
                <a:cs typeface="Century Gothic"/>
              </a:rPr>
              <a:t>Network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9052" y="4470400"/>
            <a:ext cx="2210435" cy="1162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60705">
              <a:lnSpc>
                <a:spcPct val="100000"/>
              </a:lnSpc>
              <a:spcBef>
                <a:spcPts val="100"/>
              </a:spcBef>
            </a:pPr>
            <a:r>
              <a:rPr sz="4800" b="1" spc="-25" dirty="0">
                <a:solidFill>
                  <a:srgbClr val="0077D9"/>
                </a:solidFill>
                <a:latin typeface="Calibri"/>
                <a:cs typeface="Calibri"/>
              </a:rPr>
              <a:t>118</a:t>
            </a:r>
            <a:endParaRPr sz="4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50"/>
              </a:spcBef>
            </a:pPr>
            <a:r>
              <a:rPr sz="1200" b="1" spc="75" dirty="0">
                <a:solidFill>
                  <a:srgbClr val="0D2C6C"/>
                </a:solidFill>
                <a:latin typeface="Century Gothic"/>
                <a:cs typeface="Century Gothic"/>
              </a:rPr>
              <a:t>SCHOOLS</a:t>
            </a:r>
            <a:r>
              <a:rPr sz="1200" b="1" dirty="0">
                <a:solidFill>
                  <a:srgbClr val="0D2C6C"/>
                </a:solidFill>
                <a:latin typeface="Century Gothic"/>
                <a:cs typeface="Century Gothic"/>
              </a:rPr>
              <a:t> </a:t>
            </a:r>
            <a:r>
              <a:rPr sz="1200" b="1" spc="185" dirty="0">
                <a:solidFill>
                  <a:srgbClr val="0D2C6C"/>
                </a:solidFill>
                <a:latin typeface="Century Gothic"/>
                <a:cs typeface="Century Gothic"/>
              </a:rPr>
              <a:t>WITH</a:t>
            </a:r>
            <a:r>
              <a:rPr sz="1200" b="1" spc="10" dirty="0">
                <a:solidFill>
                  <a:srgbClr val="0D2C6C"/>
                </a:solidFill>
                <a:latin typeface="Century Gothic"/>
                <a:cs typeface="Century Gothic"/>
              </a:rPr>
              <a:t> </a:t>
            </a:r>
            <a:r>
              <a:rPr sz="1200" b="1" spc="125" dirty="0">
                <a:solidFill>
                  <a:srgbClr val="0D2C6C"/>
                </a:solidFill>
                <a:latin typeface="Century Gothic"/>
                <a:cs typeface="Century Gothic"/>
              </a:rPr>
              <a:t>PIXELLOTS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05290" y="4447032"/>
            <a:ext cx="1871980" cy="12503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95"/>
              </a:spcBef>
            </a:pPr>
            <a:r>
              <a:rPr sz="4400" b="1" spc="770" dirty="0">
                <a:solidFill>
                  <a:srgbClr val="0077D9"/>
                </a:solidFill>
                <a:latin typeface="Calibri"/>
                <a:cs typeface="Calibri"/>
              </a:rPr>
              <a:t>44%</a:t>
            </a:r>
            <a:endParaRPr sz="4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925"/>
              </a:spcBef>
            </a:pPr>
            <a:r>
              <a:rPr sz="1200" b="1" spc="140" dirty="0">
                <a:solidFill>
                  <a:srgbClr val="0D2C6C"/>
                </a:solidFill>
                <a:latin typeface="Century Gothic"/>
                <a:cs typeface="Century Gothic"/>
              </a:rPr>
              <a:t>PERCENT</a:t>
            </a:r>
            <a:r>
              <a:rPr sz="1200" b="1" spc="-5" dirty="0">
                <a:solidFill>
                  <a:srgbClr val="0D2C6C"/>
                </a:solidFill>
                <a:latin typeface="Century Gothic"/>
                <a:cs typeface="Century Gothic"/>
              </a:rPr>
              <a:t> </a:t>
            </a:r>
            <a:r>
              <a:rPr sz="1200" b="1" spc="95" dirty="0">
                <a:solidFill>
                  <a:srgbClr val="0D2C6C"/>
                </a:solidFill>
                <a:latin typeface="Century Gothic"/>
                <a:cs typeface="Century Gothic"/>
              </a:rPr>
              <a:t>OF</a:t>
            </a:r>
            <a:r>
              <a:rPr sz="1200" b="1" spc="5" dirty="0">
                <a:solidFill>
                  <a:srgbClr val="0D2C6C"/>
                </a:solidFill>
                <a:latin typeface="Century Gothic"/>
                <a:cs typeface="Century Gothic"/>
              </a:rPr>
              <a:t> </a:t>
            </a:r>
            <a:r>
              <a:rPr sz="1200" b="1" spc="65" dirty="0">
                <a:solidFill>
                  <a:srgbClr val="0D2C6C"/>
                </a:solidFill>
                <a:latin typeface="Century Gothic"/>
                <a:cs typeface="Century Gothic"/>
              </a:rPr>
              <a:t>SCHOOLS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11106" y="3020567"/>
            <a:ext cx="1216913" cy="1216913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17830" y="462788"/>
            <a:ext cx="112223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1" i="1" spc="-95" dirty="0">
                <a:solidFill>
                  <a:srgbClr val="0D2C6C"/>
                </a:solidFill>
                <a:latin typeface="Verdana"/>
                <a:cs typeface="Verdana"/>
              </a:rPr>
              <a:t>KHSAA</a:t>
            </a:r>
            <a:r>
              <a:rPr sz="4400" b="1" i="1" spc="-285" dirty="0">
                <a:solidFill>
                  <a:srgbClr val="0D2C6C"/>
                </a:solidFill>
                <a:latin typeface="Verdana"/>
                <a:cs typeface="Verdana"/>
              </a:rPr>
              <a:t> </a:t>
            </a:r>
            <a:r>
              <a:rPr sz="4400" b="1" i="1" spc="-135" dirty="0">
                <a:solidFill>
                  <a:srgbClr val="0D2C6C"/>
                </a:solidFill>
                <a:latin typeface="Verdana"/>
                <a:cs typeface="Verdana"/>
              </a:rPr>
              <a:t>Schools</a:t>
            </a:r>
            <a:r>
              <a:rPr sz="4400" b="1" i="1" spc="-240" dirty="0">
                <a:solidFill>
                  <a:srgbClr val="0D2C6C"/>
                </a:solidFill>
                <a:latin typeface="Verdana"/>
                <a:cs typeface="Verdana"/>
              </a:rPr>
              <a:t> </a:t>
            </a:r>
            <a:r>
              <a:rPr sz="4400" b="1" i="1" spc="-35" dirty="0">
                <a:solidFill>
                  <a:srgbClr val="0D2C6C"/>
                </a:solidFill>
                <a:latin typeface="Verdana"/>
                <a:cs typeface="Verdana"/>
              </a:rPr>
              <a:t>on</a:t>
            </a:r>
            <a:r>
              <a:rPr sz="4400" b="1" i="1" spc="-340" dirty="0">
                <a:solidFill>
                  <a:srgbClr val="0D2C6C"/>
                </a:solidFill>
                <a:latin typeface="Verdana"/>
                <a:cs typeface="Verdana"/>
              </a:rPr>
              <a:t> </a:t>
            </a:r>
            <a:r>
              <a:rPr sz="4400" b="1" i="1" spc="-50" dirty="0">
                <a:solidFill>
                  <a:srgbClr val="0D2C6C"/>
                </a:solidFill>
                <a:latin typeface="Verdana"/>
                <a:cs typeface="Verdana"/>
              </a:rPr>
              <a:t>the</a:t>
            </a:r>
            <a:r>
              <a:rPr sz="4400" b="1" i="1" spc="-275" dirty="0">
                <a:solidFill>
                  <a:srgbClr val="0D2C6C"/>
                </a:solidFill>
                <a:latin typeface="Verdana"/>
                <a:cs typeface="Verdana"/>
              </a:rPr>
              <a:t> </a:t>
            </a:r>
            <a:r>
              <a:rPr sz="4400" b="1" i="1" spc="-170" dirty="0">
                <a:solidFill>
                  <a:srgbClr val="0D2C6C"/>
                </a:solidFill>
                <a:latin typeface="Verdana"/>
                <a:cs typeface="Verdana"/>
              </a:rPr>
              <a:t>NFHS</a:t>
            </a:r>
            <a:r>
              <a:rPr sz="4400" b="1" i="1" spc="-225" dirty="0">
                <a:solidFill>
                  <a:srgbClr val="0D2C6C"/>
                </a:solidFill>
                <a:latin typeface="Verdana"/>
                <a:cs typeface="Verdana"/>
              </a:rPr>
              <a:t> </a:t>
            </a:r>
            <a:r>
              <a:rPr sz="4400" b="1" i="1" spc="-60" dirty="0">
                <a:solidFill>
                  <a:srgbClr val="0D2C6C"/>
                </a:solidFill>
                <a:latin typeface="Verdana"/>
                <a:cs typeface="Verdana"/>
              </a:rPr>
              <a:t>Network</a:t>
            </a:r>
            <a:endParaRPr sz="4400">
              <a:latin typeface="Verdana"/>
              <a:cs typeface="Verdana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81393" y="3009138"/>
            <a:ext cx="1216913" cy="121691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92658" y="2996945"/>
            <a:ext cx="1216914" cy="121691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52444" y="3020567"/>
            <a:ext cx="1216914" cy="1216913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3566921" y="4393438"/>
            <a:ext cx="118808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580" dirty="0">
                <a:solidFill>
                  <a:srgbClr val="0077D9"/>
                </a:solidFill>
                <a:latin typeface="Calibri"/>
                <a:cs typeface="Calibri"/>
              </a:rPr>
              <a:t>254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7841" y="5439409"/>
            <a:ext cx="16490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135" dirty="0">
                <a:solidFill>
                  <a:srgbClr val="0D2C6C"/>
                </a:solidFill>
                <a:latin typeface="Century Gothic"/>
                <a:cs typeface="Century Gothic"/>
              </a:rPr>
              <a:t>PIXELLOT</a:t>
            </a:r>
            <a:r>
              <a:rPr sz="1200" b="1" spc="-10" dirty="0">
                <a:solidFill>
                  <a:srgbClr val="0D2C6C"/>
                </a:solidFill>
                <a:latin typeface="Century Gothic"/>
                <a:cs typeface="Century Gothic"/>
              </a:rPr>
              <a:t> </a:t>
            </a:r>
            <a:r>
              <a:rPr sz="1200" b="1" spc="70" dirty="0">
                <a:solidFill>
                  <a:srgbClr val="0D2C6C"/>
                </a:solidFill>
                <a:latin typeface="Century Gothic"/>
                <a:cs typeface="Century Gothic"/>
              </a:rPr>
              <a:t>CAMERAS</a:t>
            </a:r>
            <a:endParaRPr sz="1200">
              <a:latin typeface="Century Gothic"/>
              <a:cs typeface="Century Gothic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0" y="5983859"/>
            <a:ext cx="12192000" cy="874394"/>
            <a:chOff x="0" y="5983859"/>
            <a:chExt cx="12192000" cy="874394"/>
          </a:xfrm>
        </p:grpSpPr>
        <p:sp>
          <p:nvSpPr>
            <p:cNvPr id="13" name="object 13"/>
            <p:cNvSpPr/>
            <p:nvPr/>
          </p:nvSpPr>
          <p:spPr>
            <a:xfrm>
              <a:off x="0" y="6184391"/>
              <a:ext cx="12192000" cy="673735"/>
            </a:xfrm>
            <a:custGeom>
              <a:avLst/>
              <a:gdLst/>
              <a:ahLst/>
              <a:cxnLst/>
              <a:rect l="l" t="t" r="r" b="b"/>
              <a:pathLst>
                <a:path w="12192000" h="673734">
                  <a:moveTo>
                    <a:pt x="12192000" y="0"/>
                  </a:moveTo>
                  <a:lnTo>
                    <a:pt x="0" y="0"/>
                  </a:lnTo>
                  <a:lnTo>
                    <a:pt x="0" y="673608"/>
                  </a:lnTo>
                  <a:lnTo>
                    <a:pt x="12192000" y="673608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D2B6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5216" y="6192012"/>
              <a:ext cx="332994" cy="389381"/>
            </a:xfrm>
            <a:prstGeom prst="rect">
              <a:avLst/>
            </a:prstGeom>
          </p:spPr>
        </p:pic>
      </p:grpSp>
      <p:pic>
        <p:nvPicPr>
          <p:cNvPr id="17" name="object 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72447" y="1339596"/>
            <a:ext cx="2447105" cy="10064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140197" y="975359"/>
            <a:ext cx="1990089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525" dirty="0"/>
              <a:t>OFFER</a:t>
            </a: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0275" y="2048764"/>
            <a:ext cx="220535" cy="28841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64196" y="2052827"/>
            <a:ext cx="1041463" cy="28435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78888" y="2048764"/>
            <a:ext cx="3392804" cy="292481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664997" y="3252342"/>
            <a:ext cx="2124075" cy="339725"/>
            <a:chOff x="664997" y="3252342"/>
            <a:chExt cx="2124075" cy="339725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4997" y="3571239"/>
              <a:ext cx="1921002" cy="2057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3173" y="3252342"/>
              <a:ext cx="2085873" cy="292481"/>
            </a:xfrm>
            <a:prstGeom prst="rect">
              <a:avLst/>
            </a:prstGeom>
          </p:spPr>
        </p:pic>
      </p:grpSp>
      <p:pic>
        <p:nvPicPr>
          <p:cNvPr id="15" name="object 1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3173" y="4453001"/>
            <a:ext cx="4066946" cy="292481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11597" y="4611848"/>
            <a:ext cx="203073" cy="33303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52272" y="2374391"/>
            <a:ext cx="10118725" cy="2441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>
              <a:lnSpc>
                <a:spcPct val="100000"/>
              </a:lnSpc>
              <a:spcBef>
                <a:spcPts val="100"/>
              </a:spcBef>
            </a:pPr>
            <a:r>
              <a:rPr sz="2400" spc="170" dirty="0">
                <a:solidFill>
                  <a:srgbClr val="585858"/>
                </a:solidFill>
                <a:latin typeface="Century Gothic"/>
                <a:cs typeface="Century Gothic"/>
              </a:rPr>
              <a:t>For</a:t>
            </a:r>
            <a:r>
              <a:rPr sz="2400" spc="-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Main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Gym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400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95" dirty="0">
                <a:solidFill>
                  <a:srgbClr val="585858"/>
                </a:solidFill>
                <a:latin typeface="Century Gothic"/>
                <a:cs typeface="Century Gothic"/>
              </a:rPr>
              <a:t>Field</a:t>
            </a:r>
            <a:endParaRPr sz="2400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200" dirty="0">
              <a:latin typeface="Century Gothic"/>
              <a:cs typeface="Century Gothic"/>
            </a:endParaRPr>
          </a:p>
          <a:p>
            <a:pPr marL="12700" marR="5080" indent="2239010">
              <a:lnSpc>
                <a:spcPts val="2790"/>
              </a:lnSpc>
            </a:pPr>
            <a:r>
              <a:rPr sz="2400" u="sng" spc="95" dirty="0">
                <a:solidFill>
                  <a:srgbClr val="585858"/>
                </a:solidFill>
                <a:latin typeface="Century Gothic"/>
                <a:cs typeface="Century Gothic"/>
              </a:rPr>
              <a:t>upfront</a:t>
            </a:r>
            <a:r>
              <a:rPr sz="2400" u="sng" spc="6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spc="80" dirty="0">
                <a:solidFill>
                  <a:srgbClr val="585858"/>
                </a:solidFill>
                <a:latin typeface="Century Gothic"/>
                <a:cs typeface="Century Gothic"/>
              </a:rPr>
              <a:t>or</a:t>
            </a:r>
            <a:r>
              <a:rPr sz="2400" u="sng" spc="9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dirty="0">
                <a:solidFill>
                  <a:srgbClr val="585858"/>
                </a:solidFill>
                <a:latin typeface="Century Gothic"/>
                <a:cs typeface="Century Gothic"/>
              </a:rPr>
              <a:t>ongoing,</a:t>
            </a:r>
            <a:r>
              <a:rPr sz="2400" u="sng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spc="85" dirty="0">
                <a:solidFill>
                  <a:srgbClr val="585858"/>
                </a:solidFill>
                <a:latin typeface="Century Gothic"/>
                <a:cs typeface="Century Gothic"/>
              </a:rPr>
              <a:t>including</a:t>
            </a:r>
            <a:r>
              <a:rPr sz="2400" u="sng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dirty="0">
                <a:solidFill>
                  <a:srgbClr val="585858"/>
                </a:solidFill>
                <a:latin typeface="Century Gothic"/>
                <a:cs typeface="Century Gothic"/>
              </a:rPr>
              <a:t>equipment,</a:t>
            </a:r>
            <a:r>
              <a:rPr sz="2400" u="sng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spc="-10" dirty="0">
                <a:solidFill>
                  <a:srgbClr val="585858"/>
                </a:solidFill>
                <a:latin typeface="Century Gothic"/>
                <a:cs typeface="Century Gothic"/>
              </a:rPr>
              <a:t>software, </a:t>
            </a:r>
            <a:r>
              <a:rPr sz="2400" u="sng" spc="60" dirty="0">
                <a:solidFill>
                  <a:srgbClr val="585858"/>
                </a:solidFill>
                <a:latin typeface="Century Gothic"/>
                <a:cs typeface="Century Gothic"/>
              </a:rPr>
              <a:t>installation,</a:t>
            </a:r>
            <a:r>
              <a:rPr sz="2400" u="sng" spc="-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400" u="sng" spc="-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u="sng" spc="-10" dirty="0">
                <a:solidFill>
                  <a:srgbClr val="585858"/>
                </a:solidFill>
                <a:latin typeface="Century Gothic"/>
                <a:cs typeface="Century Gothic"/>
              </a:rPr>
              <a:t>maintenance</a:t>
            </a:r>
            <a:endParaRPr sz="2400" u="sng" dirty="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000" dirty="0">
              <a:latin typeface="Century Gothic"/>
              <a:cs typeface="Century Gothic"/>
            </a:endParaRPr>
          </a:p>
          <a:p>
            <a:pPr marL="4575810">
              <a:lnSpc>
                <a:spcPct val="100000"/>
              </a:lnSpc>
            </a:pPr>
            <a:r>
              <a:rPr sz="2400" spc="135" dirty="0">
                <a:solidFill>
                  <a:srgbClr val="585858"/>
                </a:solidFill>
                <a:latin typeface="Century Gothic"/>
                <a:cs typeface="Century Gothic"/>
              </a:rPr>
              <a:t>starts</a:t>
            </a:r>
            <a:r>
              <a:rPr sz="2400" spc="-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140" dirty="0">
                <a:solidFill>
                  <a:srgbClr val="585858"/>
                </a:solidFill>
                <a:latin typeface="Century Gothic"/>
                <a:cs typeface="Century Gothic"/>
              </a:rPr>
              <a:t>right</a:t>
            </a:r>
            <a:r>
              <a:rPr sz="2400" spc="-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-20" dirty="0">
                <a:solidFill>
                  <a:srgbClr val="585858"/>
                </a:solidFill>
                <a:latin typeface="Century Gothic"/>
                <a:cs typeface="Century Gothic"/>
              </a:rPr>
              <a:t>away</a:t>
            </a:r>
            <a:endParaRPr sz="2400" dirty="0">
              <a:latin typeface="Century Gothic"/>
              <a:cs typeface="Century Gothic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197595" y="885444"/>
            <a:ext cx="3420617" cy="2528316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15200" y="5336413"/>
            <a:ext cx="4898199" cy="292366"/>
          </a:xfrm>
          <a:prstGeom prst="rect">
            <a:avLst/>
          </a:prstGeom>
        </p:spPr>
      </p:pic>
      <p:sp>
        <p:nvSpPr>
          <p:cNvPr id="20" name="object 2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40" dirty="0"/>
              <a:t>How</a:t>
            </a:r>
            <a:r>
              <a:rPr spc="-15" dirty="0"/>
              <a:t> </a:t>
            </a:r>
            <a:r>
              <a:rPr spc="190" dirty="0"/>
              <a:t>we</a:t>
            </a:r>
            <a:r>
              <a:rPr spc="-15" dirty="0"/>
              <a:t> </a:t>
            </a:r>
            <a:r>
              <a:rPr spc="140" dirty="0"/>
              <a:t>help</a:t>
            </a:r>
            <a:r>
              <a:rPr spc="-15" dirty="0"/>
              <a:t> </a:t>
            </a:r>
            <a:r>
              <a:rPr spc="55" dirty="0"/>
              <a:t>expand</a:t>
            </a:r>
            <a:r>
              <a:rPr spc="-15" dirty="0"/>
              <a:t> </a:t>
            </a:r>
            <a:r>
              <a:rPr spc="185" dirty="0"/>
              <a:t>your</a:t>
            </a:r>
            <a:r>
              <a:rPr spc="-15" dirty="0"/>
              <a:t> </a:t>
            </a:r>
            <a:r>
              <a:rPr spc="-10" dirty="0"/>
              <a:t>audience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37540" y="1957306"/>
            <a:ext cx="9782810" cy="349186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1600" b="1" spc="19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600" b="1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b="1" dirty="0">
                <a:solidFill>
                  <a:srgbClr val="585858"/>
                </a:solidFill>
                <a:latin typeface="Century Gothic"/>
                <a:cs typeface="Century Gothic"/>
              </a:rPr>
              <a:t>do</a:t>
            </a:r>
            <a:r>
              <a:rPr sz="1600" b="1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b="1" spc="114" dirty="0">
                <a:solidFill>
                  <a:srgbClr val="585858"/>
                </a:solidFill>
                <a:latin typeface="Century Gothic"/>
                <a:cs typeface="Century Gothic"/>
              </a:rPr>
              <a:t>the</a:t>
            </a:r>
            <a:r>
              <a:rPr sz="1600" b="1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b="1" spc="75" dirty="0">
                <a:solidFill>
                  <a:srgbClr val="585858"/>
                </a:solidFill>
                <a:latin typeface="Century Gothic"/>
                <a:cs typeface="Century Gothic"/>
              </a:rPr>
              <a:t>Marketing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Our</a:t>
            </a:r>
            <a:r>
              <a:rPr sz="1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Marketing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Automation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60" dirty="0">
                <a:solidFill>
                  <a:srgbClr val="585858"/>
                </a:solidFill>
                <a:latin typeface="Century Gothic"/>
                <a:cs typeface="Century Gothic"/>
              </a:rPr>
              <a:t>Platform</a:t>
            </a:r>
            <a:r>
              <a:rPr sz="1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114" dirty="0">
                <a:solidFill>
                  <a:srgbClr val="585858"/>
                </a:solidFill>
                <a:latin typeface="Century Gothic"/>
                <a:cs typeface="Century Gothic"/>
              </a:rPr>
              <a:t>is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the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engine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behind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what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do</a:t>
            </a:r>
            <a:r>
              <a:rPr sz="1400" spc="6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–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i="1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i="1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i="1" spc="70" dirty="0">
                <a:solidFill>
                  <a:srgbClr val="585858"/>
                </a:solidFill>
                <a:latin typeface="Century Gothic"/>
                <a:cs typeface="Century Gothic"/>
              </a:rPr>
              <a:t>market</a:t>
            </a:r>
            <a:r>
              <a:rPr sz="1400" i="1" spc="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i="1" dirty="0">
                <a:solidFill>
                  <a:srgbClr val="585858"/>
                </a:solidFill>
                <a:latin typeface="Century Gothic"/>
                <a:cs typeface="Century Gothic"/>
              </a:rPr>
              <a:t>every</a:t>
            </a:r>
            <a:r>
              <a:rPr sz="1400" i="1" spc="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i="1" spc="60" dirty="0">
                <a:solidFill>
                  <a:srgbClr val="585858"/>
                </a:solidFill>
                <a:latin typeface="Century Gothic"/>
                <a:cs typeface="Century Gothic"/>
              </a:rPr>
              <a:t>single</a:t>
            </a:r>
            <a:r>
              <a:rPr sz="1400" i="1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i="1" spc="-10" dirty="0">
                <a:solidFill>
                  <a:srgbClr val="585858"/>
                </a:solidFill>
                <a:latin typeface="Century Gothic"/>
                <a:cs typeface="Century Gothic"/>
              </a:rPr>
              <a:t>broadcast</a:t>
            </a:r>
            <a:endParaRPr sz="14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Event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specific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designs,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14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logos,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are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Century Gothic"/>
                <a:cs typeface="Century Gothic"/>
              </a:rPr>
              <a:t>created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by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our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systems</a:t>
            </a:r>
            <a:endParaRPr sz="14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Messaging</a:t>
            </a:r>
            <a:r>
              <a:rPr sz="1400" spc="9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114" dirty="0">
                <a:solidFill>
                  <a:srgbClr val="585858"/>
                </a:solidFill>
                <a:latin typeface="Century Gothic"/>
                <a:cs typeface="Century Gothic"/>
              </a:rPr>
              <a:t>is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pushed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out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on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40" dirty="0">
                <a:solidFill>
                  <a:srgbClr val="585858"/>
                </a:solidFill>
                <a:latin typeface="Century Gothic"/>
                <a:cs typeface="Century Gothic"/>
              </a:rPr>
              <a:t>a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daily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schedule</a:t>
            </a:r>
            <a:r>
              <a:rPr sz="1400" spc="1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–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including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game</a:t>
            </a:r>
            <a:r>
              <a:rPr sz="1400" spc="8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time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reminders</a:t>
            </a:r>
            <a:r>
              <a:rPr sz="1400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when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broadcast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60" dirty="0">
                <a:solidFill>
                  <a:srgbClr val="585858"/>
                </a:solidFill>
                <a:latin typeface="Century Gothic"/>
                <a:cs typeface="Century Gothic"/>
              </a:rPr>
              <a:t>starts</a:t>
            </a:r>
            <a:endParaRPr sz="140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buClr>
                <a:srgbClr val="585858"/>
              </a:buClr>
              <a:buFont typeface="Arial"/>
              <a:buChar char="•"/>
            </a:pPr>
            <a:endParaRPr sz="17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sz="1600" b="1" spc="90" dirty="0">
                <a:solidFill>
                  <a:srgbClr val="585858"/>
                </a:solidFill>
                <a:latin typeface="Century Gothic"/>
                <a:cs typeface="Century Gothic"/>
              </a:rPr>
              <a:t>Extensive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send</a:t>
            </a:r>
            <a:r>
              <a:rPr sz="1400" spc="1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communications</a:t>
            </a:r>
            <a:r>
              <a:rPr sz="14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to</a:t>
            </a:r>
            <a:r>
              <a:rPr sz="1400" spc="9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fans</a:t>
            </a:r>
            <a:r>
              <a:rPr sz="1400" spc="1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that</a:t>
            </a:r>
            <a:r>
              <a:rPr sz="1400" spc="1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follow</a:t>
            </a:r>
            <a:r>
              <a:rPr sz="1400" spc="9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school</a:t>
            </a:r>
            <a:r>
              <a:rPr sz="1400" spc="114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on</a:t>
            </a:r>
            <a:r>
              <a:rPr sz="14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the</a:t>
            </a:r>
            <a:r>
              <a:rPr sz="14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150" dirty="0">
                <a:solidFill>
                  <a:srgbClr val="585858"/>
                </a:solidFill>
                <a:latin typeface="Century Gothic"/>
                <a:cs typeface="Century Gothic"/>
              </a:rPr>
              <a:t>NFHS</a:t>
            </a:r>
            <a:r>
              <a:rPr sz="1400" spc="1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Network</a:t>
            </a:r>
            <a:endParaRPr sz="14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70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promote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home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games</a:t>
            </a:r>
            <a:r>
              <a:rPr sz="1400" spc="9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Century Gothic"/>
                <a:cs typeface="Century Gothic"/>
              </a:rPr>
              <a:t>away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games</a:t>
            </a:r>
            <a:endParaRPr sz="14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Century Gothic"/>
                <a:cs typeface="Century Gothic"/>
              </a:rPr>
              <a:t>reach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an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audience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outside</a:t>
            </a:r>
            <a:r>
              <a:rPr sz="14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of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your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direct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school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community</a:t>
            </a:r>
            <a:endParaRPr sz="140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buClr>
                <a:srgbClr val="585858"/>
              </a:buClr>
              <a:buFont typeface="Arial"/>
              <a:buChar char="•"/>
            </a:pPr>
            <a:endParaRPr sz="17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sz="1600" b="1" spc="60" dirty="0">
                <a:solidFill>
                  <a:srgbClr val="585858"/>
                </a:solidFill>
                <a:latin typeface="Century Gothic"/>
                <a:cs typeface="Century Gothic"/>
              </a:rPr>
              <a:t>Multifaceted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Our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marketing</a:t>
            </a:r>
            <a:r>
              <a:rPr sz="1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includes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automated</a:t>
            </a:r>
            <a:r>
              <a:rPr sz="1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emails,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push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notifications,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social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media,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paid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Century Gothic"/>
                <a:cs typeface="Century Gothic"/>
              </a:rPr>
              <a:t>ads,</a:t>
            </a:r>
            <a:r>
              <a:rPr sz="1400" spc="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Century Gothic"/>
                <a:cs typeface="Century Gothic"/>
              </a:rPr>
              <a:t>etc.</a:t>
            </a:r>
            <a:endParaRPr sz="14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We</a:t>
            </a:r>
            <a:r>
              <a:rPr sz="14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leverage</a:t>
            </a:r>
            <a:r>
              <a:rPr sz="1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partnerships</a:t>
            </a:r>
            <a:r>
              <a:rPr sz="14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 companies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</a:t>
            </a:r>
            <a:r>
              <a:rPr sz="14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90" dirty="0">
                <a:solidFill>
                  <a:srgbClr val="585858"/>
                </a:solidFill>
                <a:latin typeface="Century Gothic"/>
                <a:cs typeface="Century Gothic"/>
              </a:rPr>
              <a:t>might</a:t>
            </a:r>
            <a:r>
              <a:rPr sz="14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work</a:t>
            </a:r>
            <a:r>
              <a:rPr sz="14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80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1400" spc="-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(MaxPreps,</a:t>
            </a:r>
            <a:r>
              <a:rPr sz="1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VNN,</a:t>
            </a:r>
            <a:r>
              <a:rPr sz="1400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55" dirty="0">
                <a:solidFill>
                  <a:srgbClr val="585858"/>
                </a:solidFill>
                <a:latin typeface="Century Gothic"/>
                <a:cs typeface="Century Gothic"/>
              </a:rPr>
              <a:t>BigTeams,</a:t>
            </a:r>
            <a:r>
              <a:rPr sz="1400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+ many</a:t>
            </a:r>
            <a:r>
              <a:rPr sz="1400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Century Gothic"/>
                <a:cs typeface="Century Gothic"/>
              </a:rPr>
              <a:t>more)</a:t>
            </a:r>
            <a:endParaRPr sz="14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515493" y="2084832"/>
            <a:ext cx="4275455" cy="515620"/>
            <a:chOff x="515493" y="2084832"/>
            <a:chExt cx="4275455" cy="5156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5493" y="2084832"/>
              <a:ext cx="4274947" cy="2410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6255" y="2359152"/>
              <a:ext cx="3168522" cy="241046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94030" y="746251"/>
            <a:ext cx="10868660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15" dirty="0"/>
              <a:t>Advertising</a:t>
            </a:r>
            <a:r>
              <a:rPr dirty="0"/>
              <a:t> </a:t>
            </a:r>
            <a:r>
              <a:rPr spc="240" dirty="0"/>
              <a:t>Opportunities</a:t>
            </a:r>
            <a:r>
              <a:rPr dirty="0"/>
              <a:t> </a:t>
            </a:r>
            <a:r>
              <a:rPr spc="270" dirty="0"/>
              <a:t>for</a:t>
            </a:r>
            <a:r>
              <a:rPr dirty="0"/>
              <a:t> </a:t>
            </a:r>
            <a:r>
              <a:rPr spc="150" dirty="0"/>
              <a:t>Schools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494030" y="2948482"/>
            <a:ext cx="4267200" cy="2443480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sz="1600" b="1" spc="95" dirty="0">
                <a:solidFill>
                  <a:srgbClr val="585858"/>
                </a:solidFill>
                <a:latin typeface="Century Gothic"/>
                <a:cs typeface="Century Gothic"/>
              </a:rPr>
              <a:t>Advertising</a:t>
            </a:r>
            <a:r>
              <a:rPr sz="1600" b="1" spc="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b="1" spc="80" dirty="0">
                <a:solidFill>
                  <a:srgbClr val="585858"/>
                </a:solidFill>
                <a:latin typeface="Century Gothic"/>
                <a:cs typeface="Century Gothic"/>
              </a:rPr>
              <a:t>Options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School</a:t>
            </a:r>
            <a:r>
              <a:rPr sz="1600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landing</a:t>
            </a:r>
            <a:r>
              <a:rPr sz="1600" spc="1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Century Gothic"/>
                <a:cs typeface="Century Gothic"/>
              </a:rPr>
              <a:t>page</a:t>
            </a:r>
            <a:r>
              <a:rPr sz="1600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banners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spc="75" dirty="0">
                <a:solidFill>
                  <a:srgbClr val="585858"/>
                </a:solidFill>
                <a:latin typeface="Century Gothic"/>
                <a:cs typeface="Century Gothic"/>
              </a:rPr>
              <a:t>Watermarks</a:t>
            </a:r>
            <a:r>
              <a:rPr sz="1600" spc="-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100" dirty="0">
                <a:solidFill>
                  <a:srgbClr val="585858"/>
                </a:solidFill>
                <a:latin typeface="Century Gothic"/>
                <a:cs typeface="Century Gothic"/>
              </a:rPr>
              <a:t>in</a:t>
            </a:r>
            <a:r>
              <a:rPr sz="1600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broadcast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Announcer</a:t>
            </a:r>
            <a:r>
              <a:rPr sz="1600" spc="2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Reads</a:t>
            </a:r>
            <a:endParaRPr sz="1600">
              <a:latin typeface="Century Gothic"/>
              <a:cs typeface="Century Gothic"/>
            </a:endParaRPr>
          </a:p>
          <a:p>
            <a:pPr marL="298450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b="1" spc="70" dirty="0">
                <a:solidFill>
                  <a:srgbClr val="585858"/>
                </a:solidFill>
                <a:latin typeface="Century Gothic"/>
                <a:cs typeface="Century Gothic"/>
              </a:rPr>
              <a:t>Coming</a:t>
            </a:r>
            <a:r>
              <a:rPr sz="1600" b="1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b="1" spc="95" dirty="0">
                <a:solidFill>
                  <a:srgbClr val="585858"/>
                </a:solidFill>
                <a:latin typeface="Century Gothic"/>
                <a:cs typeface="Century Gothic"/>
              </a:rPr>
              <a:t>Soon</a:t>
            </a:r>
            <a:r>
              <a:rPr sz="1600" b="1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114" dirty="0">
                <a:solidFill>
                  <a:srgbClr val="585858"/>
                </a:solidFill>
                <a:latin typeface="Century Gothic"/>
                <a:cs typeface="Century Gothic"/>
              </a:rPr>
              <a:t>this</a:t>
            </a:r>
            <a:r>
              <a:rPr sz="1600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year:</a:t>
            </a:r>
            <a:endParaRPr sz="1600">
              <a:latin typeface="Century Gothic"/>
              <a:cs typeface="Century Gothic"/>
            </a:endParaRPr>
          </a:p>
          <a:p>
            <a:pPr marL="755650" lvl="1" indent="-285750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755015" algn="l"/>
                <a:tab pos="755650" algn="l"/>
              </a:tabLst>
            </a:pPr>
            <a:r>
              <a:rPr sz="1600" spc="50" dirty="0">
                <a:solidFill>
                  <a:srgbClr val="585858"/>
                </a:solidFill>
                <a:latin typeface="Century Gothic"/>
                <a:cs typeface="Century Gothic"/>
              </a:rPr>
              <a:t>Rotating</a:t>
            </a:r>
            <a:r>
              <a:rPr sz="1600" spc="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65" dirty="0">
                <a:solidFill>
                  <a:srgbClr val="585858"/>
                </a:solidFill>
                <a:latin typeface="Century Gothic"/>
                <a:cs typeface="Century Gothic"/>
              </a:rPr>
              <a:t>Watermarks</a:t>
            </a:r>
            <a:endParaRPr sz="1600">
              <a:latin typeface="Century Gothic"/>
              <a:cs typeface="Century Gothic"/>
            </a:endParaRPr>
          </a:p>
          <a:p>
            <a:pPr marL="755650" lvl="1" indent="-28575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755015" algn="l"/>
                <a:tab pos="755650" algn="l"/>
              </a:tabLst>
            </a:pPr>
            <a:r>
              <a:rPr sz="1600" spc="85" dirty="0">
                <a:solidFill>
                  <a:srgbClr val="585858"/>
                </a:solidFill>
                <a:latin typeface="Century Gothic"/>
                <a:cs typeface="Century Gothic"/>
              </a:rPr>
              <a:t>Pre-</a:t>
            </a:r>
            <a:r>
              <a:rPr sz="1600" spc="80" dirty="0">
                <a:solidFill>
                  <a:srgbClr val="585858"/>
                </a:solidFill>
                <a:latin typeface="Century Gothic"/>
                <a:cs typeface="Century Gothic"/>
              </a:rPr>
              <a:t>roll</a:t>
            </a:r>
            <a:r>
              <a:rPr sz="1600" spc="-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1600" spc="-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55" dirty="0">
                <a:solidFill>
                  <a:srgbClr val="585858"/>
                </a:solidFill>
                <a:latin typeface="Century Gothic"/>
                <a:cs typeface="Century Gothic"/>
              </a:rPr>
              <a:t>Mid-</a:t>
            </a:r>
            <a:r>
              <a:rPr sz="1600" spc="85" dirty="0">
                <a:solidFill>
                  <a:srgbClr val="585858"/>
                </a:solidFill>
                <a:latin typeface="Century Gothic"/>
                <a:cs typeface="Century Gothic"/>
              </a:rPr>
              <a:t>Roll</a:t>
            </a:r>
            <a:r>
              <a:rPr sz="1600" spc="-4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Video</a:t>
            </a:r>
            <a:endParaRPr sz="1600">
              <a:latin typeface="Century Gothic"/>
              <a:cs typeface="Century Gothic"/>
            </a:endParaRPr>
          </a:p>
          <a:p>
            <a:pPr marL="755650" lvl="1" indent="-285750">
              <a:lnSpc>
                <a:spcPct val="100000"/>
              </a:lnSpc>
              <a:spcBef>
                <a:spcPts val="190"/>
              </a:spcBef>
              <a:buFont typeface="Arial"/>
              <a:buChar char="•"/>
              <a:tabLst>
                <a:tab pos="755015" algn="l"/>
                <a:tab pos="755650" algn="l"/>
              </a:tabLst>
            </a:pP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Automated</a:t>
            </a:r>
            <a:r>
              <a:rPr sz="16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dirty="0">
                <a:solidFill>
                  <a:srgbClr val="585858"/>
                </a:solidFill>
                <a:latin typeface="Century Gothic"/>
                <a:cs typeface="Century Gothic"/>
              </a:rPr>
              <a:t>action-based</a:t>
            </a:r>
            <a:r>
              <a:rPr sz="1600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600" spc="-10" dirty="0">
                <a:solidFill>
                  <a:srgbClr val="585858"/>
                </a:solidFill>
                <a:latin typeface="Century Gothic"/>
                <a:cs typeface="Century Gothic"/>
              </a:rPr>
              <a:t>graphics</a:t>
            </a:r>
            <a:endParaRPr sz="1600">
              <a:latin typeface="Century Gothic"/>
              <a:cs typeface="Century Gothic"/>
            </a:endParaRPr>
          </a:p>
          <a:p>
            <a:pPr marL="746125">
              <a:lnSpc>
                <a:spcPct val="100000"/>
              </a:lnSpc>
              <a:spcBef>
                <a:spcPts val="195"/>
              </a:spcBef>
            </a:pPr>
            <a:r>
              <a:rPr sz="1400" spc="70" dirty="0">
                <a:solidFill>
                  <a:srgbClr val="585858"/>
                </a:solidFill>
                <a:latin typeface="Century Gothic"/>
                <a:cs typeface="Century Gothic"/>
              </a:rPr>
              <a:t>“This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touchdown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brough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to</a:t>
            </a:r>
            <a:r>
              <a:rPr sz="1400" spc="6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dirty="0">
                <a:solidFill>
                  <a:srgbClr val="585858"/>
                </a:solidFill>
                <a:latin typeface="Century Gothic"/>
                <a:cs typeface="Century Gothic"/>
              </a:rPr>
              <a:t>you</a:t>
            </a:r>
            <a:r>
              <a:rPr sz="1400" spc="7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Century Gothic"/>
                <a:cs typeface="Century Gothic"/>
              </a:rPr>
              <a:t>by…”</a:t>
            </a:r>
            <a:endParaRPr sz="1400">
              <a:latin typeface="Century Gothic"/>
              <a:cs typeface="Century Gothic"/>
            </a:endParaRPr>
          </a:p>
        </p:txBody>
      </p:sp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38571" y="2016251"/>
            <a:ext cx="6528054" cy="3681984"/>
          </a:xfrm>
          <a:prstGeom prst="rect">
            <a:avLst/>
          </a:prstGeom>
        </p:spPr>
      </p:pic>
      <p:sp>
        <p:nvSpPr>
          <p:cNvPr id="14" name="object 1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25" dirty="0"/>
              <a:t>Pixellot</a:t>
            </a:r>
            <a:r>
              <a:rPr spc="10" dirty="0"/>
              <a:t> </a:t>
            </a:r>
            <a:r>
              <a:rPr spc="60" dirty="0"/>
              <a:t>Ad</a:t>
            </a:r>
            <a:r>
              <a:rPr spc="-5" dirty="0"/>
              <a:t> </a:t>
            </a:r>
            <a:r>
              <a:rPr spc="175" dirty="0"/>
              <a:t>Placement</a:t>
            </a:r>
            <a:r>
              <a:rPr spc="15" dirty="0"/>
              <a:t> </a:t>
            </a:r>
            <a:r>
              <a:rPr spc="165" dirty="0"/>
              <a:t>Examples</a:t>
            </a: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75247" y="2144267"/>
            <a:ext cx="5411724" cy="305257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5290" y="2144267"/>
            <a:ext cx="5410962" cy="3052572"/>
          </a:xfrm>
          <a:prstGeom prst="rect">
            <a:avLst/>
          </a:prstGeom>
        </p:spPr>
      </p:pic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25" dirty="0"/>
              <a:t>Pixellot</a:t>
            </a:r>
            <a:r>
              <a:rPr spc="10" dirty="0"/>
              <a:t> </a:t>
            </a:r>
            <a:r>
              <a:rPr spc="60" dirty="0"/>
              <a:t>Ad</a:t>
            </a:r>
            <a:r>
              <a:rPr spc="-5" dirty="0"/>
              <a:t> </a:t>
            </a:r>
            <a:r>
              <a:rPr spc="175" dirty="0"/>
              <a:t>Placement</a:t>
            </a:r>
            <a:r>
              <a:rPr spc="15" dirty="0"/>
              <a:t> </a:t>
            </a:r>
            <a:r>
              <a:rPr spc="165" dirty="0"/>
              <a:t>Examples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94030" y="364490"/>
            <a:ext cx="33020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35" dirty="0">
                <a:solidFill>
                  <a:srgbClr val="404040"/>
                </a:solidFill>
                <a:latin typeface="Century Gothic"/>
                <a:cs typeface="Century Gothic"/>
              </a:rPr>
              <a:t>NFHS</a:t>
            </a:r>
            <a:r>
              <a:rPr sz="1200" spc="9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spc="45" dirty="0">
                <a:solidFill>
                  <a:srgbClr val="404040"/>
                </a:solidFill>
                <a:latin typeface="Century Gothic"/>
                <a:cs typeface="Century Gothic"/>
              </a:rPr>
              <a:t>Network</a:t>
            </a:r>
            <a:r>
              <a:rPr sz="1200" spc="9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srgbClr val="404040"/>
                </a:solidFill>
                <a:latin typeface="Century Gothic"/>
                <a:cs typeface="Century Gothic"/>
              </a:rPr>
              <a:t>–</a:t>
            </a:r>
            <a:r>
              <a:rPr sz="1200" spc="95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dirty="0">
                <a:solidFill>
                  <a:srgbClr val="404040"/>
                </a:solidFill>
                <a:latin typeface="Century Gothic"/>
                <a:cs typeface="Century Gothic"/>
              </a:rPr>
              <a:t>Advertising</a:t>
            </a:r>
            <a:r>
              <a:rPr sz="1200" spc="10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spc="-10" dirty="0">
                <a:solidFill>
                  <a:srgbClr val="404040"/>
                </a:solidFill>
                <a:latin typeface="Century Gothic"/>
                <a:cs typeface="Century Gothic"/>
              </a:rPr>
              <a:t>Opportunities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95415" y="2173985"/>
            <a:ext cx="3853434" cy="2737866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237469" y="2173985"/>
            <a:ext cx="1539240" cy="273786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7409180" y="5002021"/>
            <a:ext cx="10274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25" dirty="0">
                <a:solidFill>
                  <a:srgbClr val="585858"/>
                </a:solidFill>
                <a:latin typeface="Century Gothic"/>
                <a:cs typeface="Century Gothic"/>
              </a:rPr>
              <a:t>Website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313669" y="4999990"/>
            <a:ext cx="13881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60" dirty="0">
                <a:solidFill>
                  <a:srgbClr val="585858"/>
                </a:solidFill>
                <a:latin typeface="Century Gothic"/>
                <a:cs typeface="Century Gothic"/>
              </a:rPr>
              <a:t>Mobile</a:t>
            </a:r>
            <a:r>
              <a:rPr sz="1800" b="1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spc="-25" dirty="0">
                <a:solidFill>
                  <a:srgbClr val="585858"/>
                </a:solidFill>
                <a:latin typeface="Century Gothic"/>
                <a:cs typeface="Century Gothic"/>
              </a:rPr>
              <a:t>App</a:t>
            </a:r>
            <a:endParaRPr sz="1800">
              <a:latin typeface="Century Gothic"/>
              <a:cs typeface="Century Gothic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229361" y="1884426"/>
            <a:ext cx="5577205" cy="3119120"/>
            <a:chOff x="229361" y="1884426"/>
            <a:chExt cx="5577205" cy="3119120"/>
          </a:xfrm>
        </p:grpSpPr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7555" y="1884426"/>
              <a:ext cx="5500116" cy="3089148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57936" y="4438269"/>
              <a:ext cx="5520055" cy="536575"/>
            </a:xfrm>
            <a:custGeom>
              <a:avLst/>
              <a:gdLst/>
              <a:ahLst/>
              <a:cxnLst/>
              <a:rect l="l" t="t" r="r" b="b"/>
              <a:pathLst>
                <a:path w="5520055" h="536575">
                  <a:moveTo>
                    <a:pt x="0" y="89280"/>
                  </a:moveTo>
                  <a:lnTo>
                    <a:pt x="7017" y="54542"/>
                  </a:lnTo>
                  <a:lnTo>
                    <a:pt x="26152" y="26161"/>
                  </a:lnTo>
                  <a:lnTo>
                    <a:pt x="54531" y="7020"/>
                  </a:lnTo>
                  <a:lnTo>
                    <a:pt x="89281" y="0"/>
                  </a:lnTo>
                  <a:lnTo>
                    <a:pt x="742060" y="0"/>
                  </a:lnTo>
                  <a:lnTo>
                    <a:pt x="776810" y="7020"/>
                  </a:lnTo>
                  <a:lnTo>
                    <a:pt x="805189" y="26161"/>
                  </a:lnTo>
                  <a:lnTo>
                    <a:pt x="824324" y="54542"/>
                  </a:lnTo>
                  <a:lnTo>
                    <a:pt x="831341" y="89280"/>
                  </a:lnTo>
                  <a:lnTo>
                    <a:pt x="831341" y="446404"/>
                  </a:lnTo>
                  <a:lnTo>
                    <a:pt x="824324" y="481143"/>
                  </a:lnTo>
                  <a:lnTo>
                    <a:pt x="805189" y="509523"/>
                  </a:lnTo>
                  <a:lnTo>
                    <a:pt x="776810" y="528665"/>
                  </a:lnTo>
                  <a:lnTo>
                    <a:pt x="742060" y="535685"/>
                  </a:lnTo>
                  <a:lnTo>
                    <a:pt x="89281" y="535685"/>
                  </a:lnTo>
                  <a:lnTo>
                    <a:pt x="54531" y="528665"/>
                  </a:lnTo>
                  <a:lnTo>
                    <a:pt x="26152" y="509523"/>
                  </a:lnTo>
                  <a:lnTo>
                    <a:pt x="7017" y="481143"/>
                  </a:lnTo>
                  <a:lnTo>
                    <a:pt x="0" y="446404"/>
                  </a:lnTo>
                  <a:lnTo>
                    <a:pt x="0" y="89280"/>
                  </a:lnTo>
                  <a:close/>
                </a:path>
                <a:path w="5520055" h="536575">
                  <a:moveTo>
                    <a:pt x="4688586" y="89407"/>
                  </a:moveTo>
                  <a:lnTo>
                    <a:pt x="4695608" y="54596"/>
                  </a:lnTo>
                  <a:lnTo>
                    <a:pt x="4714763" y="26177"/>
                  </a:lnTo>
                  <a:lnTo>
                    <a:pt x="4743182" y="7022"/>
                  </a:lnTo>
                  <a:lnTo>
                    <a:pt x="4777994" y="0"/>
                  </a:lnTo>
                  <a:lnTo>
                    <a:pt x="5430520" y="0"/>
                  </a:lnTo>
                  <a:lnTo>
                    <a:pt x="5465331" y="7022"/>
                  </a:lnTo>
                  <a:lnTo>
                    <a:pt x="5493750" y="26177"/>
                  </a:lnTo>
                  <a:lnTo>
                    <a:pt x="5512905" y="54596"/>
                  </a:lnTo>
                  <a:lnTo>
                    <a:pt x="5519928" y="89407"/>
                  </a:lnTo>
                  <a:lnTo>
                    <a:pt x="5519928" y="447039"/>
                  </a:lnTo>
                  <a:lnTo>
                    <a:pt x="5512905" y="481851"/>
                  </a:lnTo>
                  <a:lnTo>
                    <a:pt x="5493750" y="510270"/>
                  </a:lnTo>
                  <a:lnTo>
                    <a:pt x="5465331" y="529425"/>
                  </a:lnTo>
                  <a:lnTo>
                    <a:pt x="5430520" y="536447"/>
                  </a:lnTo>
                  <a:lnTo>
                    <a:pt x="4777994" y="536447"/>
                  </a:lnTo>
                  <a:lnTo>
                    <a:pt x="4743182" y="529425"/>
                  </a:lnTo>
                  <a:lnTo>
                    <a:pt x="4714763" y="510270"/>
                  </a:lnTo>
                  <a:lnTo>
                    <a:pt x="4695608" y="481851"/>
                  </a:lnTo>
                  <a:lnTo>
                    <a:pt x="4688586" y="447039"/>
                  </a:lnTo>
                  <a:lnTo>
                    <a:pt x="4688586" y="89407"/>
                  </a:lnTo>
                  <a:close/>
                </a:path>
              </a:pathLst>
            </a:custGeom>
            <a:ln w="57150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474724" y="4999990"/>
            <a:ext cx="30854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130" dirty="0">
                <a:solidFill>
                  <a:srgbClr val="585858"/>
                </a:solidFill>
                <a:latin typeface="Century Gothic"/>
                <a:cs typeface="Century Gothic"/>
              </a:rPr>
              <a:t>Watermarks</a:t>
            </a:r>
            <a:r>
              <a:rPr sz="1800" b="1" spc="2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spc="135" dirty="0">
                <a:solidFill>
                  <a:srgbClr val="585858"/>
                </a:solidFill>
                <a:latin typeface="Century Gothic"/>
                <a:cs typeface="Century Gothic"/>
              </a:rPr>
              <a:t>in</a:t>
            </a:r>
            <a:r>
              <a:rPr sz="1800" b="1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entury Gothic"/>
                <a:cs typeface="Century Gothic"/>
              </a:rPr>
              <a:t>broadcast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030" y="364490"/>
            <a:ext cx="11633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35" dirty="0">
                <a:solidFill>
                  <a:srgbClr val="404040"/>
                </a:solidFill>
                <a:latin typeface="Century Gothic"/>
                <a:cs typeface="Century Gothic"/>
              </a:rPr>
              <a:t>NFHS</a:t>
            </a:r>
            <a:r>
              <a:rPr sz="1200" spc="-2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spc="35" dirty="0">
                <a:solidFill>
                  <a:srgbClr val="404040"/>
                </a:solidFill>
                <a:latin typeface="Century Gothic"/>
                <a:cs typeface="Century Gothic"/>
              </a:rPr>
              <a:t>Network</a:t>
            </a:r>
            <a:endParaRPr sz="1200">
              <a:latin typeface="Century Gothic"/>
              <a:cs typeface="Century Gothic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672844" y="975359"/>
            <a:ext cx="8922385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20" dirty="0"/>
              <a:t>New</a:t>
            </a:r>
            <a:r>
              <a:rPr spc="-10" dirty="0"/>
              <a:t> </a:t>
            </a:r>
            <a:r>
              <a:rPr spc="125" dirty="0"/>
              <a:t>Baseball/Softball</a:t>
            </a:r>
            <a:r>
              <a:rPr spc="15" dirty="0"/>
              <a:t> </a:t>
            </a:r>
            <a:r>
              <a:rPr spc="280" dirty="0"/>
              <a:t>Systems</a:t>
            </a: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33926" y="1966722"/>
            <a:ext cx="3597529" cy="278256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3112007" y="2265679"/>
            <a:ext cx="58343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50" dirty="0">
                <a:solidFill>
                  <a:srgbClr val="585858"/>
                </a:solidFill>
                <a:latin typeface="Century Gothic"/>
                <a:cs typeface="Century Gothic"/>
              </a:rPr>
              <a:t>D</a:t>
            </a:r>
            <a:r>
              <a:rPr sz="2000" spc="50" dirty="0">
                <a:solidFill>
                  <a:srgbClr val="585858"/>
                </a:solidFill>
                <a:latin typeface="Century Gothic"/>
                <a:cs typeface="Century Gothic"/>
              </a:rPr>
              <a:t>esigned</a:t>
            </a:r>
            <a:r>
              <a:rPr sz="2000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specifically</a:t>
            </a:r>
            <a:r>
              <a:rPr sz="2000" spc="-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55" dirty="0">
                <a:solidFill>
                  <a:srgbClr val="585858"/>
                </a:solidFill>
                <a:latin typeface="Century Gothic"/>
                <a:cs typeface="Century Gothic"/>
              </a:rPr>
              <a:t>for</a:t>
            </a:r>
            <a:r>
              <a:rPr sz="2000" spc="-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baseball</a:t>
            </a:r>
            <a:r>
              <a:rPr sz="2000" spc="-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dirty="0">
                <a:solidFill>
                  <a:srgbClr val="585858"/>
                </a:solidFill>
                <a:latin typeface="Century Gothic"/>
                <a:cs typeface="Century Gothic"/>
              </a:rPr>
              <a:t>and</a:t>
            </a:r>
            <a:r>
              <a:rPr sz="2000" spc="-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000" spc="-10" dirty="0">
                <a:solidFill>
                  <a:srgbClr val="585858"/>
                </a:solidFill>
                <a:latin typeface="Century Gothic"/>
                <a:cs typeface="Century Gothic"/>
              </a:rPr>
              <a:t>softball</a:t>
            </a:r>
            <a:endParaRPr sz="2000">
              <a:latin typeface="Century Gothic"/>
              <a:cs typeface="Century Gothic"/>
            </a:endParaRPr>
          </a:p>
        </p:txBody>
      </p:sp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5290" y="2910839"/>
            <a:ext cx="5253228" cy="282092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80631" y="2910839"/>
            <a:ext cx="5280660" cy="2819400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7042911" y="5833109"/>
            <a:ext cx="42551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50" dirty="0">
                <a:solidFill>
                  <a:srgbClr val="585858"/>
                </a:solidFill>
                <a:latin typeface="Century Gothic"/>
                <a:cs typeface="Century Gothic"/>
              </a:rPr>
              <a:t>Second</a:t>
            </a:r>
            <a:r>
              <a:rPr sz="1800" b="1" spc="1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dirty="0">
                <a:solidFill>
                  <a:srgbClr val="585858"/>
                </a:solidFill>
                <a:latin typeface="Century Gothic"/>
                <a:cs typeface="Century Gothic"/>
              </a:rPr>
              <a:t>angle</a:t>
            </a:r>
            <a:r>
              <a:rPr sz="1800" b="1" spc="114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dirty="0">
                <a:solidFill>
                  <a:srgbClr val="585858"/>
                </a:solidFill>
                <a:latin typeface="Century Gothic"/>
                <a:cs typeface="Century Gothic"/>
              </a:rPr>
              <a:t>available</a:t>
            </a:r>
            <a:r>
              <a:rPr sz="1800" b="1" spc="10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spc="130" dirty="0">
                <a:solidFill>
                  <a:srgbClr val="585858"/>
                </a:solidFill>
                <a:latin typeface="Century Gothic"/>
                <a:cs typeface="Century Gothic"/>
              </a:rPr>
              <a:t>for</a:t>
            </a:r>
            <a:r>
              <a:rPr sz="1800" b="1" spc="10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entury Gothic"/>
                <a:cs typeface="Century Gothic"/>
              </a:rPr>
              <a:t>baseball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79088" y="39369"/>
            <a:ext cx="4432935" cy="695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75" dirty="0"/>
              <a:t>Console</a:t>
            </a:r>
            <a:r>
              <a:rPr spc="-20" dirty="0"/>
              <a:t> </a:t>
            </a:r>
            <a:r>
              <a:rPr spc="85" dirty="0"/>
              <a:t>Mobile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5983859"/>
            <a:ext cx="12192000" cy="874394"/>
            <a:chOff x="0" y="5983859"/>
            <a:chExt cx="12192000" cy="874394"/>
          </a:xfrm>
        </p:grpSpPr>
        <p:sp>
          <p:nvSpPr>
            <p:cNvPr id="4" name="object 4"/>
            <p:cNvSpPr/>
            <p:nvPr/>
          </p:nvSpPr>
          <p:spPr>
            <a:xfrm>
              <a:off x="0" y="6259066"/>
              <a:ext cx="12192000" cy="599440"/>
            </a:xfrm>
            <a:custGeom>
              <a:avLst/>
              <a:gdLst/>
              <a:ahLst/>
              <a:cxnLst/>
              <a:rect l="l" t="t" r="r" b="b"/>
              <a:pathLst>
                <a:path w="12192000" h="599440">
                  <a:moveTo>
                    <a:pt x="12192000" y="0"/>
                  </a:moveTo>
                  <a:lnTo>
                    <a:pt x="0" y="0"/>
                  </a:lnTo>
                  <a:lnTo>
                    <a:pt x="0" y="598931"/>
                  </a:lnTo>
                  <a:lnTo>
                    <a:pt x="12192000" y="598931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D2B6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6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1494" y="1206880"/>
            <a:ext cx="5975464" cy="785368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65808" y="1101336"/>
            <a:ext cx="3564845" cy="458246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64463" y="2209546"/>
            <a:ext cx="8414385" cy="3959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413250">
              <a:lnSpc>
                <a:spcPct val="152500"/>
              </a:lnSpc>
              <a:spcBef>
                <a:spcPts val="100"/>
              </a:spcBef>
            </a:pPr>
            <a:r>
              <a:rPr sz="2400" b="1" spc="204" dirty="0">
                <a:solidFill>
                  <a:srgbClr val="585858"/>
                </a:solidFill>
                <a:latin typeface="Century Gothic"/>
                <a:cs typeface="Century Gothic"/>
              </a:rPr>
              <a:t>Submit</a:t>
            </a:r>
            <a:r>
              <a:rPr sz="2400" b="1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75" dirty="0">
                <a:solidFill>
                  <a:srgbClr val="585858"/>
                </a:solidFill>
                <a:latin typeface="Century Gothic"/>
                <a:cs typeface="Century Gothic"/>
              </a:rPr>
              <a:t>Support</a:t>
            </a:r>
            <a:r>
              <a:rPr sz="2400" b="1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55" dirty="0">
                <a:solidFill>
                  <a:srgbClr val="585858"/>
                </a:solidFill>
                <a:latin typeface="Century Gothic"/>
                <a:cs typeface="Century Gothic"/>
              </a:rPr>
              <a:t>Tickets </a:t>
            </a:r>
            <a:r>
              <a:rPr sz="2400" b="1" spc="160" dirty="0">
                <a:solidFill>
                  <a:srgbClr val="585858"/>
                </a:solidFill>
                <a:latin typeface="Century Gothic"/>
                <a:cs typeface="Century Gothic"/>
              </a:rPr>
              <a:t>Monitor</a:t>
            </a:r>
            <a:r>
              <a:rPr sz="2400" b="1" spc="3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50" dirty="0">
                <a:solidFill>
                  <a:srgbClr val="585858"/>
                </a:solidFill>
                <a:latin typeface="Century Gothic"/>
                <a:cs typeface="Century Gothic"/>
              </a:rPr>
              <a:t>Pixellot</a:t>
            </a:r>
            <a:r>
              <a:rPr sz="2400" b="1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70" dirty="0">
                <a:solidFill>
                  <a:srgbClr val="585858"/>
                </a:solidFill>
                <a:latin typeface="Century Gothic"/>
                <a:cs typeface="Century Gothic"/>
              </a:rPr>
              <a:t>Systems </a:t>
            </a:r>
            <a:r>
              <a:rPr sz="2400" b="1" spc="254" dirty="0">
                <a:solidFill>
                  <a:srgbClr val="585858"/>
                </a:solidFill>
                <a:latin typeface="Century Gothic"/>
                <a:cs typeface="Century Gothic"/>
              </a:rPr>
              <a:t>Run</a:t>
            </a:r>
            <a:r>
              <a:rPr sz="2400" b="1" spc="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240" dirty="0">
                <a:solidFill>
                  <a:srgbClr val="585858"/>
                </a:solidFill>
                <a:latin typeface="Century Gothic"/>
                <a:cs typeface="Century Gothic"/>
              </a:rPr>
              <a:t>Test</a:t>
            </a:r>
            <a:r>
              <a:rPr sz="2400" b="1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05" dirty="0">
                <a:solidFill>
                  <a:srgbClr val="585858"/>
                </a:solidFill>
                <a:latin typeface="Century Gothic"/>
                <a:cs typeface="Century Gothic"/>
              </a:rPr>
              <a:t>Broadcasts </a:t>
            </a:r>
            <a:r>
              <a:rPr sz="2400" b="1" dirty="0">
                <a:solidFill>
                  <a:srgbClr val="585858"/>
                </a:solidFill>
                <a:latin typeface="Century Gothic"/>
                <a:cs typeface="Century Gothic"/>
              </a:rPr>
              <a:t>Change</a:t>
            </a:r>
            <a:r>
              <a:rPr sz="2400" b="1" spc="1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85" dirty="0">
                <a:solidFill>
                  <a:srgbClr val="585858"/>
                </a:solidFill>
                <a:latin typeface="Century Gothic"/>
                <a:cs typeface="Century Gothic"/>
              </a:rPr>
              <a:t>Event</a:t>
            </a:r>
            <a:r>
              <a:rPr sz="2400" b="1" spc="17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95" dirty="0">
                <a:solidFill>
                  <a:srgbClr val="585858"/>
                </a:solidFill>
                <a:latin typeface="Century Gothic"/>
                <a:cs typeface="Century Gothic"/>
              </a:rPr>
              <a:t>Times </a:t>
            </a:r>
            <a:r>
              <a:rPr sz="2400" b="1" spc="155" dirty="0">
                <a:solidFill>
                  <a:srgbClr val="585858"/>
                </a:solidFill>
                <a:latin typeface="Century Gothic"/>
                <a:cs typeface="Century Gothic"/>
              </a:rPr>
              <a:t>Start/Stop</a:t>
            </a:r>
            <a:r>
              <a:rPr sz="2400" b="1" spc="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b="1" spc="105" dirty="0">
                <a:solidFill>
                  <a:srgbClr val="585858"/>
                </a:solidFill>
                <a:latin typeface="Century Gothic"/>
                <a:cs typeface="Century Gothic"/>
              </a:rPr>
              <a:t>Broadcasts</a:t>
            </a:r>
            <a:endParaRPr sz="240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</a:pPr>
            <a:endParaRPr sz="2900">
              <a:latin typeface="Century Gothic"/>
              <a:cs typeface="Century Gothic"/>
            </a:endParaRPr>
          </a:p>
          <a:p>
            <a:pPr marL="811530">
              <a:lnSpc>
                <a:spcPct val="100000"/>
              </a:lnSpc>
              <a:spcBef>
                <a:spcPts val="2580"/>
              </a:spcBef>
            </a:pP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44%</a:t>
            </a:r>
            <a:r>
              <a:rPr sz="2400" b="1" spc="-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sz="2400" b="1" spc="-2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support</a:t>
            </a:r>
            <a:r>
              <a:rPr sz="2400" b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tickets</a:t>
            </a:r>
            <a:r>
              <a:rPr sz="2400" b="1" spc="-1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via</a:t>
            </a:r>
            <a:r>
              <a:rPr sz="2400" b="1" spc="-2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mobile</a:t>
            </a:r>
            <a:r>
              <a:rPr sz="2400"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console</a:t>
            </a:r>
            <a:r>
              <a:rPr sz="2400" b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C00000"/>
                </a:solidFill>
                <a:latin typeface="Calibri"/>
                <a:cs typeface="Calibri"/>
              </a:rPr>
              <a:t>(national</a:t>
            </a:r>
            <a:r>
              <a:rPr sz="2400" b="1" spc="-3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00000"/>
                </a:solidFill>
                <a:latin typeface="Calibri"/>
                <a:cs typeface="Calibri"/>
              </a:rPr>
              <a:t>average)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030" y="364490"/>
            <a:ext cx="11633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35" dirty="0">
                <a:solidFill>
                  <a:srgbClr val="404040"/>
                </a:solidFill>
                <a:latin typeface="Century Gothic"/>
                <a:cs typeface="Century Gothic"/>
              </a:rPr>
              <a:t>NFHS</a:t>
            </a:r>
            <a:r>
              <a:rPr sz="1200" spc="-2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spc="35" dirty="0">
                <a:solidFill>
                  <a:srgbClr val="404040"/>
                </a:solidFill>
                <a:latin typeface="Century Gothic"/>
                <a:cs typeface="Century Gothic"/>
              </a:rPr>
              <a:t>Network</a:t>
            </a:r>
            <a:endParaRPr sz="1200">
              <a:latin typeface="Century Gothic"/>
              <a:cs typeface="Century Gothic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494030" y="2271014"/>
            <a:ext cx="9411335" cy="2044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0000"/>
              </a:lnSpc>
              <a:spcBef>
                <a:spcPts val="100"/>
              </a:spcBef>
            </a:pPr>
            <a:r>
              <a:rPr sz="2400" spc="270" dirty="0">
                <a:solidFill>
                  <a:srgbClr val="585858"/>
                </a:solidFill>
                <a:latin typeface="Century Gothic"/>
                <a:cs typeface="Century Gothic"/>
              </a:rPr>
              <a:t>NFHS</a:t>
            </a:r>
            <a:r>
              <a:rPr sz="2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95" dirty="0">
                <a:solidFill>
                  <a:srgbClr val="585858"/>
                </a:solidFill>
                <a:latin typeface="Century Gothic"/>
                <a:cs typeface="Century Gothic"/>
              </a:rPr>
              <a:t>Network</a:t>
            </a:r>
            <a:r>
              <a:rPr sz="2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100" dirty="0">
                <a:solidFill>
                  <a:srgbClr val="585858"/>
                </a:solidFill>
                <a:latin typeface="Century Gothic"/>
                <a:cs typeface="Century Gothic"/>
              </a:rPr>
              <a:t>subscribers</a:t>
            </a:r>
            <a:r>
              <a:rPr sz="2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(viewers)</a:t>
            </a:r>
            <a:r>
              <a:rPr sz="2400" spc="4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having</a:t>
            </a:r>
            <a:r>
              <a:rPr sz="2400" spc="5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70" dirty="0">
                <a:solidFill>
                  <a:srgbClr val="585858"/>
                </a:solidFill>
                <a:latin typeface="Century Gothic"/>
                <a:cs typeface="Century Gothic"/>
              </a:rPr>
              <a:t>trouble</a:t>
            </a:r>
            <a:r>
              <a:rPr sz="2400" spc="5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watching </a:t>
            </a:r>
            <a:r>
              <a:rPr sz="2400" spc="-235" dirty="0">
                <a:solidFill>
                  <a:srgbClr val="585858"/>
                </a:solidFill>
                <a:latin typeface="Century Gothic"/>
                <a:cs typeface="Century Gothic"/>
              </a:rPr>
              <a:t>a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 broadcast</a:t>
            </a:r>
            <a:r>
              <a:rPr sz="2400" spc="-3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80" dirty="0">
                <a:solidFill>
                  <a:srgbClr val="585858"/>
                </a:solidFill>
                <a:latin typeface="Century Gothic"/>
                <a:cs typeface="Century Gothic"/>
              </a:rPr>
              <a:t>or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 need</a:t>
            </a:r>
            <a:r>
              <a:rPr sz="2400" spc="-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assistance</a:t>
            </a:r>
            <a:r>
              <a:rPr sz="2400" spc="-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140" dirty="0">
                <a:solidFill>
                  <a:srgbClr val="585858"/>
                </a:solidFill>
                <a:latin typeface="Century Gothic"/>
                <a:cs typeface="Century Gothic"/>
              </a:rPr>
              <a:t>with</a:t>
            </a:r>
            <a:r>
              <a:rPr sz="2400" spc="-1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114" dirty="0">
                <a:solidFill>
                  <a:srgbClr val="585858"/>
                </a:solidFill>
                <a:latin typeface="Century Gothic"/>
                <a:cs typeface="Century Gothic"/>
              </a:rPr>
              <a:t>their</a:t>
            </a:r>
            <a:r>
              <a:rPr sz="2400" spc="-15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accounts</a:t>
            </a:r>
            <a:r>
              <a:rPr sz="2400" spc="-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90" dirty="0">
                <a:solidFill>
                  <a:srgbClr val="585858"/>
                </a:solidFill>
                <a:latin typeface="Century Gothic"/>
                <a:cs typeface="Century Gothic"/>
              </a:rPr>
              <a:t>should </a:t>
            </a:r>
            <a:r>
              <a:rPr sz="2400" spc="50" dirty="0">
                <a:solidFill>
                  <a:srgbClr val="585858"/>
                </a:solidFill>
                <a:latin typeface="Century Gothic"/>
                <a:cs typeface="Century Gothic"/>
              </a:rPr>
              <a:t>email</a:t>
            </a:r>
            <a:r>
              <a:rPr sz="24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80" dirty="0">
                <a:solidFill>
                  <a:srgbClr val="585858"/>
                </a:solidFill>
                <a:latin typeface="Century Gothic"/>
                <a:cs typeface="Century Gothic"/>
              </a:rPr>
              <a:t>customer</a:t>
            </a:r>
            <a:r>
              <a:rPr sz="24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dirty="0">
                <a:solidFill>
                  <a:srgbClr val="585858"/>
                </a:solidFill>
                <a:latin typeface="Century Gothic"/>
                <a:cs typeface="Century Gothic"/>
              </a:rPr>
              <a:t>service</a:t>
            </a:r>
            <a:r>
              <a:rPr sz="2400" spc="20" dirty="0">
                <a:solidFill>
                  <a:srgbClr val="585858"/>
                </a:solidFill>
                <a:latin typeface="Century Gothic"/>
                <a:cs typeface="Century Gothic"/>
              </a:rPr>
              <a:t> </a:t>
            </a:r>
            <a:r>
              <a:rPr sz="2400" spc="-25" dirty="0">
                <a:solidFill>
                  <a:srgbClr val="585858"/>
                </a:solidFill>
                <a:latin typeface="Century Gothic"/>
                <a:cs typeface="Century Gothic"/>
              </a:rPr>
              <a:t>at:</a:t>
            </a:r>
            <a:endParaRPr sz="2400">
              <a:latin typeface="Century Gothic"/>
              <a:cs typeface="Century Gothic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25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</a:pPr>
            <a:r>
              <a:rPr sz="2000" u="sng" spc="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entury Gothic"/>
                <a:cs typeface="Century Gothic"/>
                <a:hlinkClick r:id="rId3"/>
              </a:rPr>
              <a:t>customerservice@nfhsnetwork.com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229" dirty="0"/>
              <a:t>Customer</a:t>
            </a:r>
            <a:r>
              <a:rPr spc="-15" dirty="0"/>
              <a:t> </a:t>
            </a:r>
            <a:r>
              <a:rPr spc="95" dirty="0"/>
              <a:t>Service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259066"/>
            <a:ext cx="12192000" cy="599440"/>
          </a:xfrm>
          <a:custGeom>
            <a:avLst/>
            <a:gdLst/>
            <a:ahLst/>
            <a:cxnLst/>
            <a:rect l="l" t="t" r="r" b="b"/>
            <a:pathLst>
              <a:path w="12192000" h="599440">
                <a:moveTo>
                  <a:pt x="12192000" y="0"/>
                </a:moveTo>
                <a:lnTo>
                  <a:pt x="0" y="0"/>
                </a:lnTo>
                <a:lnTo>
                  <a:pt x="0" y="598931"/>
                </a:lnTo>
                <a:lnTo>
                  <a:pt x="12192000" y="598931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15290" y="742187"/>
            <a:ext cx="11482070" cy="0"/>
          </a:xfrm>
          <a:custGeom>
            <a:avLst/>
            <a:gdLst/>
            <a:ahLst/>
            <a:cxnLst/>
            <a:rect l="l" t="t" r="r" b="b"/>
            <a:pathLst>
              <a:path w="11482070">
                <a:moveTo>
                  <a:pt x="0" y="0"/>
                </a:moveTo>
                <a:lnTo>
                  <a:pt x="11481942" y="0"/>
                </a:lnTo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030" y="364490"/>
            <a:ext cx="11633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35" dirty="0">
                <a:solidFill>
                  <a:srgbClr val="404040"/>
                </a:solidFill>
                <a:latin typeface="Century Gothic"/>
                <a:cs typeface="Century Gothic"/>
              </a:rPr>
              <a:t>NFHS</a:t>
            </a:r>
            <a:r>
              <a:rPr sz="1200" spc="-20" dirty="0">
                <a:solidFill>
                  <a:srgbClr val="404040"/>
                </a:solidFill>
                <a:latin typeface="Century Gothic"/>
                <a:cs typeface="Century Gothic"/>
              </a:rPr>
              <a:t> </a:t>
            </a:r>
            <a:r>
              <a:rPr sz="1200" spc="35" dirty="0">
                <a:solidFill>
                  <a:srgbClr val="404040"/>
                </a:solidFill>
                <a:latin typeface="Century Gothic"/>
                <a:cs typeface="Century Gothic"/>
              </a:rPr>
              <a:t>Network</a:t>
            </a:r>
            <a:endParaRPr sz="1200">
              <a:latin typeface="Century Gothic"/>
              <a:cs typeface="Century Gothic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74015" y="5983859"/>
            <a:ext cx="756285" cy="756285"/>
            <a:chOff x="374015" y="5983859"/>
            <a:chExt cx="756285" cy="756285"/>
          </a:xfrm>
        </p:grpSpPr>
        <p:sp>
          <p:nvSpPr>
            <p:cNvPr id="6" name="object 6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336803" y="0"/>
                  </a:moveTo>
                  <a:lnTo>
                    <a:pt x="291100" y="3074"/>
                  </a:lnTo>
                  <a:lnTo>
                    <a:pt x="247266" y="12030"/>
                  </a:lnTo>
                  <a:lnTo>
                    <a:pt x="205702" y="26466"/>
                  </a:lnTo>
                  <a:lnTo>
                    <a:pt x="166810" y="45982"/>
                  </a:lnTo>
                  <a:lnTo>
                    <a:pt x="130990" y="70175"/>
                  </a:lnTo>
                  <a:lnTo>
                    <a:pt x="98645" y="98645"/>
                  </a:lnTo>
                  <a:lnTo>
                    <a:pt x="70175" y="130990"/>
                  </a:lnTo>
                  <a:lnTo>
                    <a:pt x="45982" y="166810"/>
                  </a:lnTo>
                  <a:lnTo>
                    <a:pt x="26466" y="205702"/>
                  </a:lnTo>
                  <a:lnTo>
                    <a:pt x="12030" y="247266"/>
                  </a:lnTo>
                  <a:lnTo>
                    <a:pt x="3074" y="291100"/>
                  </a:lnTo>
                  <a:lnTo>
                    <a:pt x="0" y="336803"/>
                  </a:lnTo>
                  <a:lnTo>
                    <a:pt x="3074" y="382507"/>
                  </a:lnTo>
                  <a:lnTo>
                    <a:pt x="12030" y="426341"/>
                  </a:lnTo>
                  <a:lnTo>
                    <a:pt x="26466" y="467905"/>
                  </a:lnTo>
                  <a:lnTo>
                    <a:pt x="45982" y="506797"/>
                  </a:lnTo>
                  <a:lnTo>
                    <a:pt x="70175" y="542617"/>
                  </a:lnTo>
                  <a:lnTo>
                    <a:pt x="98645" y="574962"/>
                  </a:lnTo>
                  <a:lnTo>
                    <a:pt x="130990" y="603432"/>
                  </a:lnTo>
                  <a:lnTo>
                    <a:pt x="166810" y="627625"/>
                  </a:lnTo>
                  <a:lnTo>
                    <a:pt x="205702" y="647141"/>
                  </a:lnTo>
                  <a:lnTo>
                    <a:pt x="247266" y="661577"/>
                  </a:lnTo>
                  <a:lnTo>
                    <a:pt x="291100" y="670533"/>
                  </a:lnTo>
                  <a:lnTo>
                    <a:pt x="336803" y="673607"/>
                  </a:lnTo>
                  <a:lnTo>
                    <a:pt x="382507" y="670533"/>
                  </a:lnTo>
                  <a:lnTo>
                    <a:pt x="426341" y="661577"/>
                  </a:lnTo>
                  <a:lnTo>
                    <a:pt x="467905" y="647141"/>
                  </a:lnTo>
                  <a:lnTo>
                    <a:pt x="506797" y="627625"/>
                  </a:lnTo>
                  <a:lnTo>
                    <a:pt x="542617" y="603432"/>
                  </a:lnTo>
                  <a:lnTo>
                    <a:pt x="574962" y="574962"/>
                  </a:lnTo>
                  <a:lnTo>
                    <a:pt x="603432" y="542617"/>
                  </a:lnTo>
                  <a:lnTo>
                    <a:pt x="627625" y="506797"/>
                  </a:lnTo>
                  <a:lnTo>
                    <a:pt x="647141" y="467905"/>
                  </a:lnTo>
                  <a:lnTo>
                    <a:pt x="661577" y="426341"/>
                  </a:lnTo>
                  <a:lnTo>
                    <a:pt x="670533" y="382507"/>
                  </a:lnTo>
                  <a:lnTo>
                    <a:pt x="673607" y="336803"/>
                  </a:lnTo>
                  <a:lnTo>
                    <a:pt x="670533" y="291100"/>
                  </a:lnTo>
                  <a:lnTo>
                    <a:pt x="661577" y="247266"/>
                  </a:lnTo>
                  <a:lnTo>
                    <a:pt x="647141" y="205702"/>
                  </a:lnTo>
                  <a:lnTo>
                    <a:pt x="627625" y="166810"/>
                  </a:lnTo>
                  <a:lnTo>
                    <a:pt x="603432" y="130990"/>
                  </a:lnTo>
                  <a:lnTo>
                    <a:pt x="574962" y="98645"/>
                  </a:lnTo>
                  <a:lnTo>
                    <a:pt x="542617" y="70175"/>
                  </a:lnTo>
                  <a:lnTo>
                    <a:pt x="506797" y="45982"/>
                  </a:lnTo>
                  <a:lnTo>
                    <a:pt x="467905" y="26466"/>
                  </a:lnTo>
                  <a:lnTo>
                    <a:pt x="426341" y="12030"/>
                  </a:lnTo>
                  <a:lnTo>
                    <a:pt x="382507" y="3074"/>
                  </a:lnTo>
                  <a:lnTo>
                    <a:pt x="33680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15290" y="6025134"/>
              <a:ext cx="673735" cy="673735"/>
            </a:xfrm>
            <a:custGeom>
              <a:avLst/>
              <a:gdLst/>
              <a:ahLst/>
              <a:cxnLst/>
              <a:rect l="l" t="t" r="r" b="b"/>
              <a:pathLst>
                <a:path w="673735" h="673734">
                  <a:moveTo>
                    <a:pt x="0" y="336803"/>
                  </a:moveTo>
                  <a:lnTo>
                    <a:pt x="3074" y="291100"/>
                  </a:lnTo>
                  <a:lnTo>
                    <a:pt x="12030" y="247266"/>
                  </a:lnTo>
                  <a:lnTo>
                    <a:pt x="26466" y="205702"/>
                  </a:lnTo>
                  <a:lnTo>
                    <a:pt x="45982" y="166810"/>
                  </a:lnTo>
                  <a:lnTo>
                    <a:pt x="70175" y="130990"/>
                  </a:lnTo>
                  <a:lnTo>
                    <a:pt x="98645" y="98645"/>
                  </a:lnTo>
                  <a:lnTo>
                    <a:pt x="130990" y="70175"/>
                  </a:lnTo>
                  <a:lnTo>
                    <a:pt x="166810" y="45982"/>
                  </a:lnTo>
                  <a:lnTo>
                    <a:pt x="205702" y="26466"/>
                  </a:lnTo>
                  <a:lnTo>
                    <a:pt x="247266" y="12030"/>
                  </a:lnTo>
                  <a:lnTo>
                    <a:pt x="291100" y="3074"/>
                  </a:lnTo>
                  <a:lnTo>
                    <a:pt x="336803" y="0"/>
                  </a:lnTo>
                  <a:lnTo>
                    <a:pt x="382507" y="3074"/>
                  </a:lnTo>
                  <a:lnTo>
                    <a:pt x="426341" y="12030"/>
                  </a:lnTo>
                  <a:lnTo>
                    <a:pt x="467905" y="26466"/>
                  </a:lnTo>
                  <a:lnTo>
                    <a:pt x="506797" y="45982"/>
                  </a:lnTo>
                  <a:lnTo>
                    <a:pt x="542617" y="70175"/>
                  </a:lnTo>
                  <a:lnTo>
                    <a:pt x="574962" y="98645"/>
                  </a:lnTo>
                  <a:lnTo>
                    <a:pt x="603432" y="130990"/>
                  </a:lnTo>
                  <a:lnTo>
                    <a:pt x="627625" y="166810"/>
                  </a:lnTo>
                  <a:lnTo>
                    <a:pt x="647141" y="205702"/>
                  </a:lnTo>
                  <a:lnTo>
                    <a:pt x="661577" y="247266"/>
                  </a:lnTo>
                  <a:lnTo>
                    <a:pt x="670533" y="291100"/>
                  </a:lnTo>
                  <a:lnTo>
                    <a:pt x="673607" y="336803"/>
                  </a:lnTo>
                  <a:lnTo>
                    <a:pt x="670533" y="382507"/>
                  </a:lnTo>
                  <a:lnTo>
                    <a:pt x="661577" y="426341"/>
                  </a:lnTo>
                  <a:lnTo>
                    <a:pt x="647141" y="467905"/>
                  </a:lnTo>
                  <a:lnTo>
                    <a:pt x="627625" y="506797"/>
                  </a:lnTo>
                  <a:lnTo>
                    <a:pt x="603432" y="542617"/>
                  </a:lnTo>
                  <a:lnTo>
                    <a:pt x="574962" y="574962"/>
                  </a:lnTo>
                  <a:lnTo>
                    <a:pt x="542617" y="603432"/>
                  </a:lnTo>
                  <a:lnTo>
                    <a:pt x="506797" y="627625"/>
                  </a:lnTo>
                  <a:lnTo>
                    <a:pt x="467905" y="647141"/>
                  </a:lnTo>
                  <a:lnTo>
                    <a:pt x="426341" y="661577"/>
                  </a:lnTo>
                  <a:lnTo>
                    <a:pt x="382507" y="670533"/>
                  </a:lnTo>
                  <a:lnTo>
                    <a:pt x="336803" y="673607"/>
                  </a:lnTo>
                  <a:lnTo>
                    <a:pt x="291100" y="670533"/>
                  </a:lnTo>
                  <a:lnTo>
                    <a:pt x="247266" y="661577"/>
                  </a:lnTo>
                  <a:lnTo>
                    <a:pt x="205702" y="647141"/>
                  </a:lnTo>
                  <a:lnTo>
                    <a:pt x="166810" y="627625"/>
                  </a:lnTo>
                  <a:lnTo>
                    <a:pt x="130990" y="603432"/>
                  </a:lnTo>
                  <a:lnTo>
                    <a:pt x="98645" y="574962"/>
                  </a:lnTo>
                  <a:lnTo>
                    <a:pt x="70175" y="542617"/>
                  </a:lnTo>
                  <a:lnTo>
                    <a:pt x="45982" y="506797"/>
                  </a:lnTo>
                  <a:lnTo>
                    <a:pt x="26466" y="467905"/>
                  </a:lnTo>
                  <a:lnTo>
                    <a:pt x="12030" y="426341"/>
                  </a:lnTo>
                  <a:lnTo>
                    <a:pt x="3074" y="382507"/>
                  </a:lnTo>
                  <a:lnTo>
                    <a:pt x="0" y="336803"/>
                  </a:lnTo>
                  <a:close/>
                </a:path>
              </a:pathLst>
            </a:custGeom>
            <a:ln w="82550">
              <a:solidFill>
                <a:srgbClr val="0D2B6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5215" y="6192012"/>
              <a:ext cx="332994" cy="389381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xfrm>
            <a:off x="494030" y="2271014"/>
            <a:ext cx="9464675" cy="826508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spc="60" dirty="0"/>
              <a:t>Schools</a:t>
            </a:r>
            <a:r>
              <a:rPr spc="-50" dirty="0"/>
              <a:t> </a:t>
            </a:r>
            <a:r>
              <a:rPr spc="65" dirty="0"/>
              <a:t>interested</a:t>
            </a:r>
            <a:r>
              <a:rPr spc="-35" dirty="0"/>
              <a:t> </a:t>
            </a:r>
            <a:r>
              <a:rPr spc="155" dirty="0"/>
              <a:t>in</a:t>
            </a:r>
            <a:r>
              <a:rPr spc="-35" dirty="0"/>
              <a:t> </a:t>
            </a:r>
            <a:r>
              <a:rPr spc="105" dirty="0"/>
              <a:t>joining</a:t>
            </a:r>
            <a:r>
              <a:rPr spc="-35" dirty="0"/>
              <a:t> </a:t>
            </a:r>
            <a:r>
              <a:rPr spc="60" dirty="0"/>
              <a:t>the</a:t>
            </a:r>
            <a:r>
              <a:rPr spc="-35" dirty="0"/>
              <a:t> </a:t>
            </a:r>
            <a:r>
              <a:rPr spc="270" dirty="0"/>
              <a:t>NFHS</a:t>
            </a:r>
            <a:r>
              <a:rPr spc="-35" dirty="0"/>
              <a:t> </a:t>
            </a:r>
            <a:r>
              <a:rPr spc="95" dirty="0"/>
              <a:t>Network</a:t>
            </a:r>
            <a:r>
              <a:rPr spc="-45" dirty="0"/>
              <a:t> </a:t>
            </a:r>
            <a:r>
              <a:rPr dirty="0"/>
              <a:t>and</a:t>
            </a:r>
            <a:r>
              <a:rPr spc="-35" dirty="0"/>
              <a:t> </a:t>
            </a:r>
            <a:r>
              <a:rPr spc="-10" dirty="0"/>
              <a:t>receiving</a:t>
            </a:r>
          </a:p>
          <a:p>
            <a:pPr marL="12700">
              <a:lnSpc>
                <a:spcPct val="100000"/>
              </a:lnSpc>
              <a:spcBef>
                <a:spcPts val="290"/>
              </a:spcBef>
            </a:pPr>
            <a:r>
              <a:rPr b="1" spc="65" dirty="0">
                <a:latin typeface="Century Gothic"/>
                <a:cs typeface="Century Gothic"/>
              </a:rPr>
              <a:t>2</a:t>
            </a:r>
            <a:r>
              <a:rPr b="1" spc="15" dirty="0">
                <a:latin typeface="Century Gothic"/>
                <a:cs typeface="Century Gothic"/>
              </a:rPr>
              <a:t> </a:t>
            </a:r>
            <a:r>
              <a:rPr b="1" spc="110" dirty="0">
                <a:latin typeface="Century Gothic"/>
                <a:cs typeface="Century Gothic"/>
              </a:rPr>
              <a:t>free</a:t>
            </a:r>
            <a:r>
              <a:rPr b="1" spc="15" dirty="0">
                <a:latin typeface="Century Gothic"/>
                <a:cs typeface="Century Gothic"/>
              </a:rPr>
              <a:t> </a:t>
            </a:r>
            <a:r>
              <a:rPr b="1" spc="145" dirty="0">
                <a:latin typeface="Century Gothic"/>
                <a:cs typeface="Century Gothic"/>
              </a:rPr>
              <a:t>Pixellot</a:t>
            </a:r>
            <a:r>
              <a:rPr b="1" spc="35" dirty="0">
                <a:latin typeface="Century Gothic"/>
                <a:cs typeface="Century Gothic"/>
              </a:rPr>
              <a:t> </a:t>
            </a:r>
            <a:r>
              <a:rPr b="1" spc="215" dirty="0">
                <a:latin typeface="Century Gothic"/>
                <a:cs typeface="Century Gothic"/>
              </a:rPr>
              <a:t>units</a:t>
            </a:r>
            <a:r>
              <a:rPr b="1" spc="15" dirty="0">
                <a:latin typeface="Century Gothic"/>
                <a:cs typeface="Century Gothic"/>
              </a:rPr>
              <a:t> </a:t>
            </a:r>
            <a:r>
              <a:rPr b="1" dirty="0">
                <a:latin typeface="Century Gothic"/>
                <a:cs typeface="Century Gothic"/>
              </a:rPr>
              <a:t>+</a:t>
            </a:r>
            <a:r>
              <a:rPr b="1" spc="15" dirty="0">
                <a:latin typeface="Century Gothic"/>
                <a:cs typeface="Century Gothic"/>
              </a:rPr>
              <a:t> </a:t>
            </a:r>
            <a:r>
              <a:rPr b="1" spc="110" dirty="0">
                <a:latin typeface="Century Gothic"/>
                <a:cs typeface="Century Gothic"/>
              </a:rPr>
              <a:t>free</a:t>
            </a:r>
            <a:r>
              <a:rPr b="1" spc="10" dirty="0">
                <a:latin typeface="Century Gothic"/>
                <a:cs typeface="Century Gothic"/>
              </a:rPr>
              <a:t> </a:t>
            </a:r>
            <a:r>
              <a:rPr b="1" spc="140" dirty="0">
                <a:latin typeface="Century Gothic"/>
                <a:cs typeface="Century Gothic"/>
              </a:rPr>
              <a:t>installation</a:t>
            </a:r>
            <a:r>
              <a:rPr b="1" spc="45" dirty="0">
                <a:latin typeface="Century Gothic"/>
                <a:cs typeface="Century Gothic"/>
              </a:rPr>
              <a:t> </a:t>
            </a:r>
            <a:r>
              <a:rPr spc="100" dirty="0"/>
              <a:t>should</a:t>
            </a:r>
            <a:r>
              <a:rPr spc="-30" dirty="0"/>
              <a:t> </a:t>
            </a:r>
            <a:r>
              <a:rPr spc="-10"/>
              <a:t>contact:</a:t>
            </a:r>
            <a:endParaRPr spc="-10" dirty="0"/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pc="40" dirty="0"/>
              <a:t>NFHSNetwork.com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80" dirty="0"/>
              <a:t>Ready</a:t>
            </a:r>
            <a:r>
              <a:rPr spc="-15" dirty="0"/>
              <a:t> </a:t>
            </a:r>
            <a:r>
              <a:rPr spc="265" dirty="0"/>
              <a:t>to</a:t>
            </a:r>
            <a:r>
              <a:rPr spc="-10" dirty="0"/>
              <a:t> </a:t>
            </a:r>
            <a:r>
              <a:rPr spc="190" dirty="0"/>
              <a:t>Join</a:t>
            </a:r>
            <a:r>
              <a:rPr spc="-10" dirty="0"/>
              <a:t> </a:t>
            </a:r>
            <a:r>
              <a:rPr spc="270" dirty="0"/>
              <a:t>the</a:t>
            </a:r>
            <a:r>
              <a:rPr spc="-15" dirty="0"/>
              <a:t> </a:t>
            </a:r>
            <a:r>
              <a:rPr spc="505" dirty="0"/>
              <a:t>NFHS</a:t>
            </a:r>
            <a:r>
              <a:rPr spc="-10" dirty="0"/>
              <a:t> </a:t>
            </a:r>
            <a:r>
              <a:rPr spc="240" dirty="0"/>
              <a:t>Network?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3203" cy="6857996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5332"/>
            <a:ext cx="12192000" cy="6852920"/>
          </a:xfrm>
          <a:custGeom>
            <a:avLst/>
            <a:gdLst/>
            <a:ahLst/>
            <a:cxnLst/>
            <a:rect l="l" t="t" r="r" b="b"/>
            <a:pathLst>
              <a:path w="12192000" h="6852920">
                <a:moveTo>
                  <a:pt x="12192000" y="0"/>
                </a:moveTo>
                <a:lnTo>
                  <a:pt x="0" y="0"/>
                </a:lnTo>
                <a:lnTo>
                  <a:pt x="0" y="6852664"/>
                </a:lnTo>
                <a:lnTo>
                  <a:pt x="12192000" y="6852664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2B6C">
              <a:alpha val="5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956689" y="740918"/>
            <a:ext cx="8451850" cy="5810250"/>
            <a:chOff x="1956689" y="740918"/>
            <a:chExt cx="8451850" cy="581025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56689" y="775589"/>
              <a:ext cx="8451596" cy="577545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382518" y="2342387"/>
              <a:ext cx="3404235" cy="2966720"/>
            </a:xfrm>
            <a:custGeom>
              <a:avLst/>
              <a:gdLst/>
              <a:ahLst/>
              <a:cxnLst/>
              <a:rect l="l" t="t" r="r" b="b"/>
              <a:pathLst>
                <a:path w="3404234" h="2966720">
                  <a:moveTo>
                    <a:pt x="0" y="1568450"/>
                  </a:moveTo>
                  <a:lnTo>
                    <a:pt x="0" y="1575435"/>
                  </a:lnTo>
                  <a:lnTo>
                    <a:pt x="802132" y="1717420"/>
                  </a:lnTo>
                  <a:lnTo>
                    <a:pt x="727583" y="2966466"/>
                  </a:lnTo>
                  <a:lnTo>
                    <a:pt x="741807" y="2966466"/>
                  </a:lnTo>
                  <a:lnTo>
                    <a:pt x="812800" y="1717420"/>
                  </a:lnTo>
                  <a:lnTo>
                    <a:pt x="1234490" y="1717420"/>
                  </a:lnTo>
                  <a:lnTo>
                    <a:pt x="812800" y="1710309"/>
                  </a:lnTo>
                  <a:lnTo>
                    <a:pt x="802132" y="1710309"/>
                  </a:lnTo>
                  <a:lnTo>
                    <a:pt x="0" y="1568450"/>
                  </a:lnTo>
                  <a:close/>
                </a:path>
                <a:path w="3404234" h="2966720">
                  <a:moveTo>
                    <a:pt x="1192530" y="2842260"/>
                  </a:moveTo>
                  <a:lnTo>
                    <a:pt x="1189101" y="2913253"/>
                  </a:lnTo>
                  <a:lnTo>
                    <a:pt x="1196086" y="2920365"/>
                  </a:lnTo>
                  <a:lnTo>
                    <a:pt x="1199642" y="2923921"/>
                  </a:lnTo>
                  <a:lnTo>
                    <a:pt x="1199642" y="2856484"/>
                  </a:lnTo>
                  <a:lnTo>
                    <a:pt x="1842135" y="2856484"/>
                  </a:lnTo>
                  <a:lnTo>
                    <a:pt x="1192530" y="2842260"/>
                  </a:lnTo>
                  <a:close/>
                </a:path>
                <a:path w="3404234" h="2966720">
                  <a:moveTo>
                    <a:pt x="2328418" y="1848739"/>
                  </a:moveTo>
                  <a:lnTo>
                    <a:pt x="1877568" y="1862963"/>
                  </a:lnTo>
                  <a:lnTo>
                    <a:pt x="1827911" y="1862963"/>
                  </a:lnTo>
                  <a:lnTo>
                    <a:pt x="1842135" y="2856484"/>
                  </a:lnTo>
                  <a:lnTo>
                    <a:pt x="1199642" y="2856484"/>
                  </a:lnTo>
                  <a:lnTo>
                    <a:pt x="1856359" y="2874264"/>
                  </a:lnTo>
                  <a:lnTo>
                    <a:pt x="1842135" y="1877060"/>
                  </a:lnTo>
                  <a:lnTo>
                    <a:pt x="2321306" y="1859407"/>
                  </a:lnTo>
                  <a:lnTo>
                    <a:pt x="2329043" y="1859407"/>
                  </a:lnTo>
                  <a:lnTo>
                    <a:pt x="2328418" y="1848739"/>
                  </a:lnTo>
                  <a:close/>
                </a:path>
                <a:path w="3404234" h="2966720">
                  <a:moveTo>
                    <a:pt x="3216030" y="2377440"/>
                  </a:moveTo>
                  <a:lnTo>
                    <a:pt x="3187318" y="2377440"/>
                  </a:lnTo>
                  <a:lnTo>
                    <a:pt x="3382517" y="2459101"/>
                  </a:lnTo>
                  <a:lnTo>
                    <a:pt x="3389630" y="2526411"/>
                  </a:lnTo>
                  <a:lnTo>
                    <a:pt x="3389630" y="2519426"/>
                  </a:lnTo>
                  <a:lnTo>
                    <a:pt x="3403854" y="2519426"/>
                  </a:lnTo>
                  <a:lnTo>
                    <a:pt x="3396741" y="2451989"/>
                  </a:lnTo>
                  <a:lnTo>
                    <a:pt x="3343497" y="2430653"/>
                  </a:lnTo>
                  <a:lnTo>
                    <a:pt x="3325749" y="2430653"/>
                  </a:lnTo>
                  <a:lnTo>
                    <a:pt x="3307968" y="2423541"/>
                  </a:lnTo>
                  <a:lnTo>
                    <a:pt x="3307968" y="2416429"/>
                  </a:lnTo>
                  <a:lnTo>
                    <a:pt x="3216030" y="2377440"/>
                  </a:lnTo>
                  <a:close/>
                </a:path>
                <a:path w="3404234" h="2966720">
                  <a:moveTo>
                    <a:pt x="3325749" y="2423541"/>
                  </a:moveTo>
                  <a:lnTo>
                    <a:pt x="3325749" y="2430653"/>
                  </a:lnTo>
                  <a:lnTo>
                    <a:pt x="3343497" y="2430653"/>
                  </a:lnTo>
                  <a:lnTo>
                    <a:pt x="3325749" y="2423541"/>
                  </a:lnTo>
                  <a:close/>
                </a:path>
                <a:path w="3404234" h="2966720">
                  <a:moveTo>
                    <a:pt x="2329043" y="1859407"/>
                  </a:moveTo>
                  <a:lnTo>
                    <a:pt x="2321306" y="1859407"/>
                  </a:lnTo>
                  <a:lnTo>
                    <a:pt x="2342642" y="2278126"/>
                  </a:lnTo>
                  <a:lnTo>
                    <a:pt x="2711704" y="2398776"/>
                  </a:lnTo>
                  <a:lnTo>
                    <a:pt x="2870242" y="2391664"/>
                  </a:lnTo>
                  <a:lnTo>
                    <a:pt x="2711704" y="2391664"/>
                  </a:lnTo>
                  <a:lnTo>
                    <a:pt x="2353183" y="2271014"/>
                  </a:lnTo>
                  <a:lnTo>
                    <a:pt x="2329043" y="1859407"/>
                  </a:lnTo>
                  <a:close/>
                </a:path>
                <a:path w="3404234" h="2966720">
                  <a:moveTo>
                    <a:pt x="3190875" y="2366772"/>
                  </a:moveTo>
                  <a:lnTo>
                    <a:pt x="2711704" y="2391664"/>
                  </a:lnTo>
                  <a:lnTo>
                    <a:pt x="2870242" y="2391664"/>
                  </a:lnTo>
                  <a:lnTo>
                    <a:pt x="3187318" y="2377440"/>
                  </a:lnTo>
                  <a:lnTo>
                    <a:pt x="3216030" y="2377440"/>
                  </a:lnTo>
                  <a:lnTo>
                    <a:pt x="3190875" y="2366772"/>
                  </a:lnTo>
                  <a:close/>
                </a:path>
                <a:path w="3404234" h="2966720">
                  <a:moveTo>
                    <a:pt x="1234490" y="1717420"/>
                  </a:moveTo>
                  <a:lnTo>
                    <a:pt x="812800" y="1717420"/>
                  </a:lnTo>
                  <a:lnTo>
                    <a:pt x="1863471" y="1742313"/>
                  </a:lnTo>
                  <a:lnTo>
                    <a:pt x="1863471" y="1862963"/>
                  </a:lnTo>
                  <a:lnTo>
                    <a:pt x="1877568" y="1862963"/>
                  </a:lnTo>
                  <a:lnTo>
                    <a:pt x="1874012" y="1742313"/>
                  </a:lnTo>
                  <a:lnTo>
                    <a:pt x="2266478" y="1728089"/>
                  </a:lnTo>
                  <a:lnTo>
                    <a:pt x="1867027" y="1728089"/>
                  </a:lnTo>
                  <a:lnTo>
                    <a:pt x="1234490" y="1717420"/>
                  </a:lnTo>
                  <a:close/>
                </a:path>
                <a:path w="3404234" h="2966720">
                  <a:moveTo>
                    <a:pt x="2012442" y="1724533"/>
                  </a:moveTo>
                  <a:lnTo>
                    <a:pt x="1867027" y="1728089"/>
                  </a:lnTo>
                  <a:lnTo>
                    <a:pt x="2012442" y="1728089"/>
                  </a:lnTo>
                  <a:lnTo>
                    <a:pt x="2012442" y="1724533"/>
                  </a:lnTo>
                  <a:close/>
                </a:path>
                <a:path w="3404234" h="2966720">
                  <a:moveTo>
                    <a:pt x="3244088" y="1681988"/>
                  </a:moveTo>
                  <a:lnTo>
                    <a:pt x="2019554" y="1724533"/>
                  </a:lnTo>
                  <a:lnTo>
                    <a:pt x="2019554" y="1728089"/>
                  </a:lnTo>
                  <a:lnTo>
                    <a:pt x="2266478" y="1728089"/>
                  </a:lnTo>
                  <a:lnTo>
                    <a:pt x="3247643" y="1692529"/>
                  </a:lnTo>
                  <a:lnTo>
                    <a:pt x="3244088" y="1681988"/>
                  </a:lnTo>
                  <a:close/>
                </a:path>
                <a:path w="3404234" h="2966720">
                  <a:moveTo>
                    <a:pt x="596265" y="621029"/>
                  </a:moveTo>
                  <a:lnTo>
                    <a:pt x="553720" y="837438"/>
                  </a:lnTo>
                  <a:lnTo>
                    <a:pt x="887349" y="883538"/>
                  </a:lnTo>
                  <a:lnTo>
                    <a:pt x="802132" y="1710309"/>
                  </a:lnTo>
                  <a:lnTo>
                    <a:pt x="812800" y="1710309"/>
                  </a:lnTo>
                  <a:lnTo>
                    <a:pt x="901573" y="883538"/>
                  </a:lnTo>
                  <a:lnTo>
                    <a:pt x="1017687" y="883538"/>
                  </a:lnTo>
                  <a:lnTo>
                    <a:pt x="901573" y="879983"/>
                  </a:lnTo>
                  <a:lnTo>
                    <a:pt x="560832" y="830326"/>
                  </a:lnTo>
                  <a:lnTo>
                    <a:pt x="608859" y="624459"/>
                  </a:lnTo>
                  <a:lnTo>
                    <a:pt x="606933" y="624459"/>
                  </a:lnTo>
                  <a:lnTo>
                    <a:pt x="596265" y="621029"/>
                  </a:lnTo>
                  <a:close/>
                </a:path>
                <a:path w="3404234" h="2966720">
                  <a:moveTo>
                    <a:pt x="1017687" y="883538"/>
                  </a:moveTo>
                  <a:lnTo>
                    <a:pt x="901573" y="883538"/>
                  </a:lnTo>
                  <a:lnTo>
                    <a:pt x="1987677" y="929639"/>
                  </a:lnTo>
                  <a:lnTo>
                    <a:pt x="2001901" y="1092962"/>
                  </a:lnTo>
                  <a:lnTo>
                    <a:pt x="2001901" y="1096517"/>
                  </a:lnTo>
                  <a:lnTo>
                    <a:pt x="2811145" y="1085850"/>
                  </a:lnTo>
                  <a:lnTo>
                    <a:pt x="2008886" y="1085850"/>
                  </a:lnTo>
                  <a:lnTo>
                    <a:pt x="1998345" y="919099"/>
                  </a:lnTo>
                  <a:lnTo>
                    <a:pt x="1717929" y="911987"/>
                  </a:lnTo>
                  <a:lnTo>
                    <a:pt x="1718037" y="904875"/>
                  </a:lnTo>
                  <a:lnTo>
                    <a:pt x="1714373" y="904875"/>
                  </a:lnTo>
                  <a:lnTo>
                    <a:pt x="1017687" y="883538"/>
                  </a:lnTo>
                  <a:close/>
                </a:path>
                <a:path w="3404234" h="2966720">
                  <a:moveTo>
                    <a:pt x="3063113" y="1071626"/>
                  </a:moveTo>
                  <a:lnTo>
                    <a:pt x="2008886" y="1085850"/>
                  </a:lnTo>
                  <a:lnTo>
                    <a:pt x="2811145" y="1085850"/>
                  </a:lnTo>
                  <a:lnTo>
                    <a:pt x="3080893" y="1082294"/>
                  </a:lnTo>
                  <a:lnTo>
                    <a:pt x="3063113" y="1082294"/>
                  </a:lnTo>
                  <a:lnTo>
                    <a:pt x="3063113" y="1071626"/>
                  </a:lnTo>
                  <a:close/>
                </a:path>
                <a:path w="3404234" h="2966720">
                  <a:moveTo>
                    <a:pt x="3034665" y="961644"/>
                  </a:moveTo>
                  <a:lnTo>
                    <a:pt x="3024124" y="961644"/>
                  </a:lnTo>
                  <a:lnTo>
                    <a:pt x="3063113" y="1071626"/>
                  </a:lnTo>
                  <a:lnTo>
                    <a:pt x="3073781" y="1071626"/>
                  </a:lnTo>
                  <a:lnTo>
                    <a:pt x="3034665" y="961644"/>
                  </a:lnTo>
                  <a:close/>
                </a:path>
                <a:path w="3404234" h="2966720">
                  <a:moveTo>
                    <a:pt x="1732153" y="0"/>
                  </a:moveTo>
                  <a:lnTo>
                    <a:pt x="1725041" y="0"/>
                  </a:lnTo>
                  <a:lnTo>
                    <a:pt x="1714373" y="904875"/>
                  </a:lnTo>
                  <a:lnTo>
                    <a:pt x="1718037" y="904875"/>
                  </a:lnTo>
                  <a:lnTo>
                    <a:pt x="1725041" y="447039"/>
                  </a:lnTo>
                  <a:lnTo>
                    <a:pt x="1725041" y="440054"/>
                  </a:lnTo>
                  <a:lnTo>
                    <a:pt x="1732153" y="0"/>
                  </a:lnTo>
                  <a:close/>
                </a:path>
                <a:path w="3404234" h="2966720">
                  <a:moveTo>
                    <a:pt x="610489" y="617474"/>
                  </a:moveTo>
                  <a:lnTo>
                    <a:pt x="606933" y="617474"/>
                  </a:lnTo>
                  <a:lnTo>
                    <a:pt x="606933" y="624459"/>
                  </a:lnTo>
                  <a:lnTo>
                    <a:pt x="608859" y="624459"/>
                  </a:lnTo>
                  <a:lnTo>
                    <a:pt x="610489" y="617474"/>
                  </a:lnTo>
                  <a:close/>
                </a:path>
              </a:pathLst>
            </a:custGeom>
            <a:solidFill>
              <a:srgbClr val="C0C0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59356" y="740918"/>
              <a:ext cx="8447024" cy="5776341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5420867" y="6637781"/>
            <a:ext cx="1905" cy="2540"/>
          </a:xfrm>
          <a:custGeom>
            <a:avLst/>
            <a:gdLst/>
            <a:ahLst/>
            <a:cxnLst/>
            <a:rect l="l" t="t" r="r" b="b"/>
            <a:pathLst>
              <a:path w="1904" h="2540">
                <a:moveTo>
                  <a:pt x="0" y="0"/>
                </a:moveTo>
                <a:lnTo>
                  <a:pt x="1524" y="2286"/>
                </a:lnTo>
              </a:path>
            </a:pathLst>
          </a:custGeom>
          <a:ln w="6350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2070607" y="988567"/>
            <a:ext cx="8024495" cy="5189220"/>
            <a:chOff x="2070607" y="988567"/>
            <a:chExt cx="8024495" cy="5189220"/>
          </a:xfrm>
        </p:grpSpPr>
        <p:sp>
          <p:nvSpPr>
            <p:cNvPr id="10" name="object 10"/>
            <p:cNvSpPr/>
            <p:nvPr/>
          </p:nvSpPr>
          <p:spPr>
            <a:xfrm>
              <a:off x="3382898" y="2305430"/>
              <a:ext cx="3404235" cy="2966720"/>
            </a:xfrm>
            <a:custGeom>
              <a:avLst/>
              <a:gdLst/>
              <a:ahLst/>
              <a:cxnLst/>
              <a:rect l="l" t="t" r="r" b="b"/>
              <a:pathLst>
                <a:path w="3404234" h="2966720">
                  <a:moveTo>
                    <a:pt x="0" y="1568450"/>
                  </a:moveTo>
                  <a:lnTo>
                    <a:pt x="0" y="1575435"/>
                  </a:lnTo>
                  <a:lnTo>
                    <a:pt x="802131" y="1717421"/>
                  </a:lnTo>
                  <a:lnTo>
                    <a:pt x="727583" y="2966466"/>
                  </a:lnTo>
                  <a:lnTo>
                    <a:pt x="741806" y="2966466"/>
                  </a:lnTo>
                  <a:lnTo>
                    <a:pt x="812800" y="1717421"/>
                  </a:lnTo>
                  <a:lnTo>
                    <a:pt x="1234490" y="1717421"/>
                  </a:lnTo>
                  <a:lnTo>
                    <a:pt x="812800" y="1710309"/>
                  </a:lnTo>
                  <a:lnTo>
                    <a:pt x="802131" y="1710309"/>
                  </a:lnTo>
                  <a:lnTo>
                    <a:pt x="0" y="1568450"/>
                  </a:lnTo>
                  <a:close/>
                </a:path>
                <a:path w="3404234" h="2966720">
                  <a:moveTo>
                    <a:pt x="1192529" y="2842260"/>
                  </a:moveTo>
                  <a:lnTo>
                    <a:pt x="1189101" y="2913253"/>
                  </a:lnTo>
                  <a:lnTo>
                    <a:pt x="1196086" y="2920365"/>
                  </a:lnTo>
                  <a:lnTo>
                    <a:pt x="1199641" y="2923921"/>
                  </a:lnTo>
                  <a:lnTo>
                    <a:pt x="1199641" y="2856484"/>
                  </a:lnTo>
                  <a:lnTo>
                    <a:pt x="1842135" y="2856484"/>
                  </a:lnTo>
                  <a:lnTo>
                    <a:pt x="1192529" y="2842260"/>
                  </a:lnTo>
                  <a:close/>
                </a:path>
                <a:path w="3404234" h="2966720">
                  <a:moveTo>
                    <a:pt x="2328417" y="1848739"/>
                  </a:moveTo>
                  <a:lnTo>
                    <a:pt x="1877567" y="1862963"/>
                  </a:lnTo>
                  <a:lnTo>
                    <a:pt x="1827911" y="1862963"/>
                  </a:lnTo>
                  <a:lnTo>
                    <a:pt x="1842135" y="2856484"/>
                  </a:lnTo>
                  <a:lnTo>
                    <a:pt x="1199641" y="2856484"/>
                  </a:lnTo>
                  <a:lnTo>
                    <a:pt x="1856359" y="2874264"/>
                  </a:lnTo>
                  <a:lnTo>
                    <a:pt x="1842135" y="1877060"/>
                  </a:lnTo>
                  <a:lnTo>
                    <a:pt x="2321305" y="1859407"/>
                  </a:lnTo>
                  <a:lnTo>
                    <a:pt x="2329043" y="1859407"/>
                  </a:lnTo>
                  <a:lnTo>
                    <a:pt x="2328417" y="1848739"/>
                  </a:lnTo>
                  <a:close/>
                </a:path>
                <a:path w="3404234" h="2966720">
                  <a:moveTo>
                    <a:pt x="3216030" y="2377440"/>
                  </a:moveTo>
                  <a:lnTo>
                    <a:pt x="3187319" y="2377440"/>
                  </a:lnTo>
                  <a:lnTo>
                    <a:pt x="3382518" y="2459101"/>
                  </a:lnTo>
                  <a:lnTo>
                    <a:pt x="3389629" y="2526411"/>
                  </a:lnTo>
                  <a:lnTo>
                    <a:pt x="3389629" y="2519426"/>
                  </a:lnTo>
                  <a:lnTo>
                    <a:pt x="3403854" y="2519426"/>
                  </a:lnTo>
                  <a:lnTo>
                    <a:pt x="3396742" y="2451989"/>
                  </a:lnTo>
                  <a:lnTo>
                    <a:pt x="3343497" y="2430653"/>
                  </a:lnTo>
                  <a:lnTo>
                    <a:pt x="3325749" y="2430653"/>
                  </a:lnTo>
                  <a:lnTo>
                    <a:pt x="3307969" y="2423541"/>
                  </a:lnTo>
                  <a:lnTo>
                    <a:pt x="3307969" y="2416429"/>
                  </a:lnTo>
                  <a:lnTo>
                    <a:pt x="3216030" y="2377440"/>
                  </a:lnTo>
                  <a:close/>
                </a:path>
                <a:path w="3404234" h="2966720">
                  <a:moveTo>
                    <a:pt x="3325749" y="2423541"/>
                  </a:moveTo>
                  <a:lnTo>
                    <a:pt x="3325749" y="2430653"/>
                  </a:lnTo>
                  <a:lnTo>
                    <a:pt x="3343497" y="2430653"/>
                  </a:lnTo>
                  <a:lnTo>
                    <a:pt x="3325749" y="2423541"/>
                  </a:lnTo>
                  <a:close/>
                </a:path>
                <a:path w="3404234" h="2966720">
                  <a:moveTo>
                    <a:pt x="2329043" y="1859407"/>
                  </a:moveTo>
                  <a:lnTo>
                    <a:pt x="2321305" y="1859407"/>
                  </a:lnTo>
                  <a:lnTo>
                    <a:pt x="2342641" y="2278126"/>
                  </a:lnTo>
                  <a:lnTo>
                    <a:pt x="2711704" y="2398776"/>
                  </a:lnTo>
                  <a:lnTo>
                    <a:pt x="2870242" y="2391664"/>
                  </a:lnTo>
                  <a:lnTo>
                    <a:pt x="2711704" y="2391664"/>
                  </a:lnTo>
                  <a:lnTo>
                    <a:pt x="2353183" y="2271014"/>
                  </a:lnTo>
                  <a:lnTo>
                    <a:pt x="2329043" y="1859407"/>
                  </a:lnTo>
                  <a:close/>
                </a:path>
                <a:path w="3404234" h="2966720">
                  <a:moveTo>
                    <a:pt x="3190875" y="2366772"/>
                  </a:moveTo>
                  <a:lnTo>
                    <a:pt x="2711704" y="2391664"/>
                  </a:lnTo>
                  <a:lnTo>
                    <a:pt x="2870242" y="2391664"/>
                  </a:lnTo>
                  <a:lnTo>
                    <a:pt x="3187319" y="2377440"/>
                  </a:lnTo>
                  <a:lnTo>
                    <a:pt x="3216030" y="2377440"/>
                  </a:lnTo>
                  <a:lnTo>
                    <a:pt x="3190875" y="2366772"/>
                  </a:lnTo>
                  <a:close/>
                </a:path>
                <a:path w="3404234" h="2966720">
                  <a:moveTo>
                    <a:pt x="1234490" y="1717421"/>
                  </a:moveTo>
                  <a:lnTo>
                    <a:pt x="812800" y="1717421"/>
                  </a:lnTo>
                  <a:lnTo>
                    <a:pt x="1863471" y="1742313"/>
                  </a:lnTo>
                  <a:lnTo>
                    <a:pt x="1863471" y="1862963"/>
                  </a:lnTo>
                  <a:lnTo>
                    <a:pt x="1877567" y="1862963"/>
                  </a:lnTo>
                  <a:lnTo>
                    <a:pt x="1874012" y="1742313"/>
                  </a:lnTo>
                  <a:lnTo>
                    <a:pt x="2266478" y="1728089"/>
                  </a:lnTo>
                  <a:lnTo>
                    <a:pt x="1867027" y="1728089"/>
                  </a:lnTo>
                  <a:lnTo>
                    <a:pt x="1234490" y="1717421"/>
                  </a:lnTo>
                  <a:close/>
                </a:path>
                <a:path w="3404234" h="2966720">
                  <a:moveTo>
                    <a:pt x="2012441" y="1724533"/>
                  </a:moveTo>
                  <a:lnTo>
                    <a:pt x="1867027" y="1728089"/>
                  </a:lnTo>
                  <a:lnTo>
                    <a:pt x="2012441" y="1728089"/>
                  </a:lnTo>
                  <a:lnTo>
                    <a:pt x="2012441" y="1724533"/>
                  </a:lnTo>
                  <a:close/>
                </a:path>
                <a:path w="3404234" h="2966720">
                  <a:moveTo>
                    <a:pt x="3244087" y="1681988"/>
                  </a:moveTo>
                  <a:lnTo>
                    <a:pt x="2019553" y="1724533"/>
                  </a:lnTo>
                  <a:lnTo>
                    <a:pt x="2019553" y="1728089"/>
                  </a:lnTo>
                  <a:lnTo>
                    <a:pt x="2266478" y="1728089"/>
                  </a:lnTo>
                  <a:lnTo>
                    <a:pt x="3247644" y="1692529"/>
                  </a:lnTo>
                  <a:lnTo>
                    <a:pt x="3244087" y="1681988"/>
                  </a:lnTo>
                  <a:close/>
                </a:path>
                <a:path w="3404234" h="2966720">
                  <a:moveTo>
                    <a:pt x="596264" y="621030"/>
                  </a:moveTo>
                  <a:lnTo>
                    <a:pt x="553720" y="837438"/>
                  </a:lnTo>
                  <a:lnTo>
                    <a:pt x="887349" y="883539"/>
                  </a:lnTo>
                  <a:lnTo>
                    <a:pt x="802131" y="1710309"/>
                  </a:lnTo>
                  <a:lnTo>
                    <a:pt x="812800" y="1710309"/>
                  </a:lnTo>
                  <a:lnTo>
                    <a:pt x="901573" y="883539"/>
                  </a:lnTo>
                  <a:lnTo>
                    <a:pt x="1017687" y="883539"/>
                  </a:lnTo>
                  <a:lnTo>
                    <a:pt x="901573" y="879983"/>
                  </a:lnTo>
                  <a:lnTo>
                    <a:pt x="560831" y="830326"/>
                  </a:lnTo>
                  <a:lnTo>
                    <a:pt x="608859" y="624459"/>
                  </a:lnTo>
                  <a:lnTo>
                    <a:pt x="606933" y="624459"/>
                  </a:lnTo>
                  <a:lnTo>
                    <a:pt x="596264" y="621030"/>
                  </a:lnTo>
                  <a:close/>
                </a:path>
                <a:path w="3404234" h="2966720">
                  <a:moveTo>
                    <a:pt x="1017687" y="883539"/>
                  </a:moveTo>
                  <a:lnTo>
                    <a:pt x="901573" y="883539"/>
                  </a:lnTo>
                  <a:lnTo>
                    <a:pt x="1987677" y="929640"/>
                  </a:lnTo>
                  <a:lnTo>
                    <a:pt x="2001901" y="1092962"/>
                  </a:lnTo>
                  <a:lnTo>
                    <a:pt x="2001901" y="1096518"/>
                  </a:lnTo>
                  <a:lnTo>
                    <a:pt x="2811145" y="1085850"/>
                  </a:lnTo>
                  <a:lnTo>
                    <a:pt x="2008886" y="1085850"/>
                  </a:lnTo>
                  <a:lnTo>
                    <a:pt x="1998345" y="919099"/>
                  </a:lnTo>
                  <a:lnTo>
                    <a:pt x="1717928" y="911987"/>
                  </a:lnTo>
                  <a:lnTo>
                    <a:pt x="1718037" y="904875"/>
                  </a:lnTo>
                  <a:lnTo>
                    <a:pt x="1714373" y="904875"/>
                  </a:lnTo>
                  <a:lnTo>
                    <a:pt x="1017687" y="883539"/>
                  </a:lnTo>
                  <a:close/>
                </a:path>
                <a:path w="3404234" h="2966720">
                  <a:moveTo>
                    <a:pt x="3063113" y="1071626"/>
                  </a:moveTo>
                  <a:lnTo>
                    <a:pt x="2008886" y="1085850"/>
                  </a:lnTo>
                  <a:lnTo>
                    <a:pt x="2811145" y="1085850"/>
                  </a:lnTo>
                  <a:lnTo>
                    <a:pt x="3080892" y="1082294"/>
                  </a:lnTo>
                  <a:lnTo>
                    <a:pt x="3063113" y="1082294"/>
                  </a:lnTo>
                  <a:lnTo>
                    <a:pt x="3063113" y="1071626"/>
                  </a:lnTo>
                  <a:close/>
                </a:path>
                <a:path w="3404234" h="2966720">
                  <a:moveTo>
                    <a:pt x="3034665" y="961644"/>
                  </a:moveTo>
                  <a:lnTo>
                    <a:pt x="3024124" y="961644"/>
                  </a:lnTo>
                  <a:lnTo>
                    <a:pt x="3063113" y="1071626"/>
                  </a:lnTo>
                  <a:lnTo>
                    <a:pt x="3073780" y="1071626"/>
                  </a:lnTo>
                  <a:lnTo>
                    <a:pt x="3034665" y="961644"/>
                  </a:lnTo>
                  <a:close/>
                </a:path>
                <a:path w="3404234" h="2966720">
                  <a:moveTo>
                    <a:pt x="1732152" y="0"/>
                  </a:moveTo>
                  <a:lnTo>
                    <a:pt x="1725040" y="0"/>
                  </a:lnTo>
                  <a:lnTo>
                    <a:pt x="1714373" y="904875"/>
                  </a:lnTo>
                  <a:lnTo>
                    <a:pt x="1718037" y="904875"/>
                  </a:lnTo>
                  <a:lnTo>
                    <a:pt x="1725040" y="447040"/>
                  </a:lnTo>
                  <a:lnTo>
                    <a:pt x="1725040" y="440055"/>
                  </a:lnTo>
                  <a:lnTo>
                    <a:pt x="1732152" y="0"/>
                  </a:lnTo>
                  <a:close/>
                </a:path>
                <a:path w="3404234" h="2966720">
                  <a:moveTo>
                    <a:pt x="610488" y="617474"/>
                  </a:moveTo>
                  <a:lnTo>
                    <a:pt x="606933" y="617474"/>
                  </a:lnTo>
                  <a:lnTo>
                    <a:pt x="606933" y="624459"/>
                  </a:lnTo>
                  <a:lnTo>
                    <a:pt x="608859" y="624459"/>
                  </a:lnTo>
                  <a:lnTo>
                    <a:pt x="610488" y="617474"/>
                  </a:lnTo>
                  <a:close/>
                </a:path>
              </a:pathLst>
            </a:custGeom>
            <a:solidFill>
              <a:srgbClr val="C0C0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70607" y="988567"/>
              <a:ext cx="8024113" cy="5188711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5421248" y="6600825"/>
            <a:ext cx="1905" cy="1905"/>
          </a:xfrm>
          <a:custGeom>
            <a:avLst/>
            <a:gdLst/>
            <a:ahLst/>
            <a:cxnLst/>
            <a:rect l="l" t="t" r="r" b="b"/>
            <a:pathLst>
              <a:path w="1904" h="1904">
                <a:moveTo>
                  <a:pt x="0" y="0"/>
                </a:moveTo>
                <a:lnTo>
                  <a:pt x="1524" y="1524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3" name="object 13"/>
          <p:cNvGrpSpPr/>
          <p:nvPr/>
        </p:nvGrpSpPr>
        <p:grpSpPr>
          <a:xfrm>
            <a:off x="115823" y="0"/>
            <a:ext cx="1783080" cy="1922145"/>
            <a:chOff x="115823" y="0"/>
            <a:chExt cx="1783080" cy="1922145"/>
          </a:xfrm>
        </p:grpSpPr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23" y="0"/>
              <a:ext cx="1783080" cy="192176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56971" y="28194"/>
              <a:ext cx="1656080" cy="1807845"/>
            </a:xfrm>
            <a:custGeom>
              <a:avLst/>
              <a:gdLst/>
              <a:ahLst/>
              <a:cxnLst/>
              <a:rect l="l" t="t" r="r" b="b"/>
              <a:pathLst>
                <a:path w="1656080" h="1807845">
                  <a:moveTo>
                    <a:pt x="295579" y="1540382"/>
                  </a:moveTo>
                  <a:lnTo>
                    <a:pt x="275488" y="1554988"/>
                  </a:lnTo>
                  <a:lnTo>
                    <a:pt x="232448" y="1587880"/>
                  </a:lnTo>
                  <a:lnTo>
                    <a:pt x="200875" y="1609852"/>
                  </a:lnTo>
                  <a:lnTo>
                    <a:pt x="198005" y="1609852"/>
                  </a:lnTo>
                  <a:lnTo>
                    <a:pt x="172186" y="1624583"/>
                  </a:lnTo>
                  <a:lnTo>
                    <a:pt x="129133" y="1650110"/>
                  </a:lnTo>
                  <a:lnTo>
                    <a:pt x="0" y="1752600"/>
                  </a:lnTo>
                  <a:lnTo>
                    <a:pt x="8610" y="1763521"/>
                  </a:lnTo>
                  <a:lnTo>
                    <a:pt x="31572" y="1789176"/>
                  </a:lnTo>
                  <a:lnTo>
                    <a:pt x="45910" y="1800097"/>
                  </a:lnTo>
                  <a:lnTo>
                    <a:pt x="57391" y="1807464"/>
                  </a:lnTo>
                  <a:lnTo>
                    <a:pt x="68872" y="1807464"/>
                  </a:lnTo>
                  <a:lnTo>
                    <a:pt x="74612" y="1803780"/>
                  </a:lnTo>
                  <a:lnTo>
                    <a:pt x="80352" y="1796541"/>
                  </a:lnTo>
                  <a:lnTo>
                    <a:pt x="88963" y="1785492"/>
                  </a:lnTo>
                  <a:lnTo>
                    <a:pt x="97574" y="1778253"/>
                  </a:lnTo>
                  <a:lnTo>
                    <a:pt x="111925" y="1767204"/>
                  </a:lnTo>
                  <a:lnTo>
                    <a:pt x="126263" y="1763521"/>
                  </a:lnTo>
                  <a:lnTo>
                    <a:pt x="129133" y="1759839"/>
                  </a:lnTo>
                  <a:lnTo>
                    <a:pt x="295579" y="1661159"/>
                  </a:lnTo>
                  <a:lnTo>
                    <a:pt x="352971" y="1606168"/>
                  </a:lnTo>
                  <a:lnTo>
                    <a:pt x="301320" y="1606168"/>
                  </a:lnTo>
                  <a:lnTo>
                    <a:pt x="298450" y="1602613"/>
                  </a:lnTo>
                  <a:lnTo>
                    <a:pt x="298450" y="1598929"/>
                  </a:lnTo>
                  <a:lnTo>
                    <a:pt x="295579" y="1584325"/>
                  </a:lnTo>
                  <a:lnTo>
                    <a:pt x="295579" y="1540382"/>
                  </a:lnTo>
                  <a:close/>
                </a:path>
                <a:path w="1656080" h="1807845">
                  <a:moveTo>
                    <a:pt x="358711" y="1441577"/>
                  </a:moveTo>
                  <a:lnTo>
                    <a:pt x="355841" y="1441577"/>
                  </a:lnTo>
                  <a:lnTo>
                    <a:pt x="352971" y="1448942"/>
                  </a:lnTo>
                  <a:lnTo>
                    <a:pt x="347230" y="1459864"/>
                  </a:lnTo>
                  <a:lnTo>
                    <a:pt x="332892" y="1511045"/>
                  </a:lnTo>
                  <a:lnTo>
                    <a:pt x="318541" y="1569592"/>
                  </a:lnTo>
                  <a:lnTo>
                    <a:pt x="307060" y="1598929"/>
                  </a:lnTo>
                  <a:lnTo>
                    <a:pt x="304190" y="1606168"/>
                  </a:lnTo>
                  <a:lnTo>
                    <a:pt x="352971" y="1606168"/>
                  </a:lnTo>
                  <a:lnTo>
                    <a:pt x="427583" y="1540382"/>
                  </a:lnTo>
                  <a:lnTo>
                    <a:pt x="451934" y="1492757"/>
                  </a:lnTo>
                  <a:lnTo>
                    <a:pt x="367322" y="1492757"/>
                  </a:lnTo>
                  <a:lnTo>
                    <a:pt x="364451" y="1485518"/>
                  </a:lnTo>
                  <a:lnTo>
                    <a:pt x="361581" y="1448942"/>
                  </a:lnTo>
                  <a:lnTo>
                    <a:pt x="361341" y="1444951"/>
                  </a:lnTo>
                  <a:lnTo>
                    <a:pt x="358711" y="1441577"/>
                  </a:lnTo>
                  <a:close/>
                </a:path>
                <a:path w="1656080" h="1807845">
                  <a:moveTo>
                    <a:pt x="1199515" y="1115948"/>
                  </a:moveTo>
                  <a:lnTo>
                    <a:pt x="846569" y="1115948"/>
                  </a:lnTo>
                  <a:lnTo>
                    <a:pt x="952741" y="1134236"/>
                  </a:lnTo>
                  <a:lnTo>
                    <a:pt x="1041704" y="1134236"/>
                  </a:lnTo>
                  <a:lnTo>
                    <a:pt x="1142111" y="1181861"/>
                  </a:lnTo>
                  <a:lnTo>
                    <a:pt x="1242568" y="1225677"/>
                  </a:lnTo>
                  <a:lnTo>
                    <a:pt x="1314323" y="1298828"/>
                  </a:lnTo>
                  <a:lnTo>
                    <a:pt x="1538223" y="1511045"/>
                  </a:lnTo>
                  <a:lnTo>
                    <a:pt x="1612773" y="1522094"/>
                  </a:lnTo>
                  <a:lnTo>
                    <a:pt x="1655826" y="1437893"/>
                  </a:lnTo>
                  <a:lnTo>
                    <a:pt x="1546733" y="1364741"/>
                  </a:lnTo>
                  <a:lnTo>
                    <a:pt x="1529588" y="1346453"/>
                  </a:lnTo>
                  <a:lnTo>
                    <a:pt x="1512316" y="1331848"/>
                  </a:lnTo>
                  <a:lnTo>
                    <a:pt x="1495171" y="1320800"/>
                  </a:lnTo>
                  <a:lnTo>
                    <a:pt x="1474978" y="1306194"/>
                  </a:lnTo>
                  <a:lnTo>
                    <a:pt x="1449197" y="1287906"/>
                  </a:lnTo>
                  <a:lnTo>
                    <a:pt x="1417701" y="1262252"/>
                  </a:lnTo>
                  <a:lnTo>
                    <a:pt x="1351661" y="1218438"/>
                  </a:lnTo>
                  <a:lnTo>
                    <a:pt x="1294257" y="1152525"/>
                  </a:lnTo>
                  <a:lnTo>
                    <a:pt x="1199515" y="1115948"/>
                  </a:lnTo>
                  <a:close/>
                </a:path>
                <a:path w="1656080" h="1807845">
                  <a:moveTo>
                    <a:pt x="364451" y="1350136"/>
                  </a:moveTo>
                  <a:lnTo>
                    <a:pt x="361581" y="1357376"/>
                  </a:lnTo>
                  <a:lnTo>
                    <a:pt x="361581" y="1372107"/>
                  </a:lnTo>
                  <a:lnTo>
                    <a:pt x="358711" y="1401317"/>
                  </a:lnTo>
                  <a:lnTo>
                    <a:pt x="361341" y="1444951"/>
                  </a:lnTo>
                  <a:lnTo>
                    <a:pt x="361581" y="1445259"/>
                  </a:lnTo>
                  <a:lnTo>
                    <a:pt x="367322" y="1481835"/>
                  </a:lnTo>
                  <a:lnTo>
                    <a:pt x="367322" y="1492757"/>
                  </a:lnTo>
                  <a:lnTo>
                    <a:pt x="451934" y="1492757"/>
                  </a:lnTo>
                  <a:lnTo>
                    <a:pt x="470636" y="1456181"/>
                  </a:lnTo>
                  <a:lnTo>
                    <a:pt x="542378" y="1364741"/>
                  </a:lnTo>
                  <a:lnTo>
                    <a:pt x="375932" y="1364741"/>
                  </a:lnTo>
                  <a:lnTo>
                    <a:pt x="373062" y="1357376"/>
                  </a:lnTo>
                  <a:lnTo>
                    <a:pt x="370192" y="1353819"/>
                  </a:lnTo>
                  <a:lnTo>
                    <a:pt x="364451" y="1350136"/>
                  </a:lnTo>
                  <a:close/>
                </a:path>
                <a:path w="1656080" h="1807845">
                  <a:moveTo>
                    <a:pt x="556729" y="1298828"/>
                  </a:moveTo>
                  <a:lnTo>
                    <a:pt x="352971" y="1298828"/>
                  </a:lnTo>
                  <a:lnTo>
                    <a:pt x="375932" y="1364741"/>
                  </a:lnTo>
                  <a:lnTo>
                    <a:pt x="542378" y="1364741"/>
                  </a:lnTo>
                  <a:lnTo>
                    <a:pt x="550989" y="1346453"/>
                  </a:lnTo>
                  <a:lnTo>
                    <a:pt x="556729" y="1328165"/>
                  </a:lnTo>
                  <a:lnTo>
                    <a:pt x="556729" y="1298828"/>
                  </a:lnTo>
                  <a:close/>
                </a:path>
                <a:path w="1656080" h="1807845">
                  <a:moveTo>
                    <a:pt x="598045" y="1181861"/>
                  </a:moveTo>
                  <a:lnTo>
                    <a:pt x="123393" y="1181861"/>
                  </a:lnTo>
                  <a:lnTo>
                    <a:pt x="172186" y="1225677"/>
                  </a:lnTo>
                  <a:lnTo>
                    <a:pt x="180797" y="1309877"/>
                  </a:lnTo>
                  <a:lnTo>
                    <a:pt x="218097" y="1320800"/>
                  </a:lnTo>
                  <a:lnTo>
                    <a:pt x="252539" y="1339088"/>
                  </a:lnTo>
                  <a:lnTo>
                    <a:pt x="304190" y="1320800"/>
                  </a:lnTo>
                  <a:lnTo>
                    <a:pt x="352971" y="1298828"/>
                  </a:lnTo>
                  <a:lnTo>
                    <a:pt x="556729" y="1298828"/>
                  </a:lnTo>
                  <a:lnTo>
                    <a:pt x="556729" y="1287906"/>
                  </a:lnTo>
                  <a:lnTo>
                    <a:pt x="548119" y="1258696"/>
                  </a:lnTo>
                  <a:lnTo>
                    <a:pt x="542378" y="1243964"/>
                  </a:lnTo>
                  <a:lnTo>
                    <a:pt x="598045" y="1181861"/>
                  </a:lnTo>
                  <a:close/>
                </a:path>
                <a:path w="1656080" h="1807845">
                  <a:moveTo>
                    <a:pt x="1143218" y="1090294"/>
                  </a:moveTo>
                  <a:lnTo>
                    <a:pt x="680123" y="1090294"/>
                  </a:lnTo>
                  <a:lnTo>
                    <a:pt x="651421" y="1170813"/>
                  </a:lnTo>
                  <a:lnTo>
                    <a:pt x="642810" y="1255014"/>
                  </a:lnTo>
                  <a:lnTo>
                    <a:pt x="685863" y="1273302"/>
                  </a:lnTo>
                  <a:lnTo>
                    <a:pt x="723163" y="1225677"/>
                  </a:lnTo>
                  <a:lnTo>
                    <a:pt x="751865" y="1134236"/>
                  </a:lnTo>
                  <a:lnTo>
                    <a:pt x="846569" y="1115948"/>
                  </a:lnTo>
                  <a:lnTo>
                    <a:pt x="1199515" y="1115948"/>
                  </a:lnTo>
                  <a:lnTo>
                    <a:pt x="1143218" y="1090294"/>
                  </a:lnTo>
                  <a:close/>
                </a:path>
                <a:path w="1656080" h="1807845">
                  <a:moveTo>
                    <a:pt x="1002589" y="709802"/>
                  </a:moveTo>
                  <a:lnTo>
                    <a:pt x="238188" y="709802"/>
                  </a:lnTo>
                  <a:lnTo>
                    <a:pt x="252539" y="746378"/>
                  </a:lnTo>
                  <a:lnTo>
                    <a:pt x="246799" y="794003"/>
                  </a:lnTo>
                  <a:lnTo>
                    <a:pt x="209486" y="859789"/>
                  </a:lnTo>
                  <a:lnTo>
                    <a:pt x="152095" y="867155"/>
                  </a:lnTo>
                  <a:lnTo>
                    <a:pt x="66001" y="896365"/>
                  </a:lnTo>
                  <a:lnTo>
                    <a:pt x="28701" y="958595"/>
                  </a:lnTo>
                  <a:lnTo>
                    <a:pt x="28701" y="1061084"/>
                  </a:lnTo>
                  <a:lnTo>
                    <a:pt x="57391" y="1152525"/>
                  </a:lnTo>
                  <a:lnTo>
                    <a:pt x="68872" y="1181861"/>
                  </a:lnTo>
                  <a:lnTo>
                    <a:pt x="80352" y="1196466"/>
                  </a:lnTo>
                  <a:lnTo>
                    <a:pt x="91833" y="1203705"/>
                  </a:lnTo>
                  <a:lnTo>
                    <a:pt x="100444" y="1200150"/>
                  </a:lnTo>
                  <a:lnTo>
                    <a:pt x="109054" y="1196466"/>
                  </a:lnTo>
                  <a:lnTo>
                    <a:pt x="117652" y="1189101"/>
                  </a:lnTo>
                  <a:lnTo>
                    <a:pt x="123393" y="1181861"/>
                  </a:lnTo>
                  <a:lnTo>
                    <a:pt x="598045" y="1181861"/>
                  </a:lnTo>
                  <a:lnTo>
                    <a:pt x="680123" y="1090294"/>
                  </a:lnTo>
                  <a:lnTo>
                    <a:pt x="1143218" y="1090294"/>
                  </a:lnTo>
                  <a:lnTo>
                    <a:pt x="1119251" y="1079372"/>
                  </a:lnTo>
                  <a:lnTo>
                    <a:pt x="1076147" y="1031747"/>
                  </a:lnTo>
                  <a:lnTo>
                    <a:pt x="1002589" y="709802"/>
                  </a:lnTo>
                  <a:close/>
                </a:path>
                <a:path w="1656080" h="1807845">
                  <a:moveTo>
                    <a:pt x="195135" y="515873"/>
                  </a:moveTo>
                  <a:lnTo>
                    <a:pt x="51650" y="526922"/>
                  </a:lnTo>
                  <a:lnTo>
                    <a:pt x="37312" y="552450"/>
                  </a:lnTo>
                  <a:lnTo>
                    <a:pt x="31572" y="567181"/>
                  </a:lnTo>
                  <a:lnTo>
                    <a:pt x="31572" y="570738"/>
                  </a:lnTo>
                  <a:lnTo>
                    <a:pt x="37312" y="581786"/>
                  </a:lnTo>
                  <a:lnTo>
                    <a:pt x="40170" y="592708"/>
                  </a:lnTo>
                  <a:lnTo>
                    <a:pt x="43040" y="610996"/>
                  </a:lnTo>
                  <a:lnTo>
                    <a:pt x="51650" y="673226"/>
                  </a:lnTo>
                  <a:lnTo>
                    <a:pt x="86093" y="728090"/>
                  </a:lnTo>
                  <a:lnTo>
                    <a:pt x="166446" y="757427"/>
                  </a:lnTo>
                  <a:lnTo>
                    <a:pt x="203746" y="757427"/>
                  </a:lnTo>
                  <a:lnTo>
                    <a:pt x="238188" y="709802"/>
                  </a:lnTo>
                  <a:lnTo>
                    <a:pt x="1002589" y="709802"/>
                  </a:lnTo>
                  <a:lnTo>
                    <a:pt x="990053" y="654938"/>
                  </a:lnTo>
                  <a:lnTo>
                    <a:pt x="961515" y="552450"/>
                  </a:lnTo>
                  <a:lnTo>
                    <a:pt x="238188" y="552450"/>
                  </a:lnTo>
                  <a:lnTo>
                    <a:pt x="195135" y="515873"/>
                  </a:lnTo>
                  <a:close/>
                </a:path>
                <a:path w="1656080" h="1807845">
                  <a:moveTo>
                    <a:pt x="928909" y="435355"/>
                  </a:moveTo>
                  <a:lnTo>
                    <a:pt x="238188" y="435355"/>
                  </a:lnTo>
                  <a:lnTo>
                    <a:pt x="261150" y="471931"/>
                  </a:lnTo>
                  <a:lnTo>
                    <a:pt x="238188" y="552450"/>
                  </a:lnTo>
                  <a:lnTo>
                    <a:pt x="961515" y="552450"/>
                  </a:lnTo>
                  <a:lnTo>
                    <a:pt x="928909" y="435355"/>
                  </a:lnTo>
                  <a:close/>
                </a:path>
                <a:path w="1656080" h="1807845">
                  <a:moveTo>
                    <a:pt x="132448" y="307911"/>
                  </a:moveTo>
                  <a:lnTo>
                    <a:pt x="137744" y="343915"/>
                  </a:lnTo>
                  <a:lnTo>
                    <a:pt x="172186" y="398779"/>
                  </a:lnTo>
                  <a:lnTo>
                    <a:pt x="189395" y="431800"/>
                  </a:lnTo>
                  <a:lnTo>
                    <a:pt x="200875" y="450088"/>
                  </a:lnTo>
                  <a:lnTo>
                    <a:pt x="212356" y="457326"/>
                  </a:lnTo>
                  <a:lnTo>
                    <a:pt x="220967" y="457326"/>
                  </a:lnTo>
                  <a:lnTo>
                    <a:pt x="229577" y="453643"/>
                  </a:lnTo>
                  <a:lnTo>
                    <a:pt x="235318" y="442721"/>
                  </a:lnTo>
                  <a:lnTo>
                    <a:pt x="238188" y="435355"/>
                  </a:lnTo>
                  <a:lnTo>
                    <a:pt x="928909" y="435355"/>
                  </a:lnTo>
                  <a:lnTo>
                    <a:pt x="894288" y="311023"/>
                  </a:lnTo>
                  <a:lnTo>
                    <a:pt x="134874" y="311023"/>
                  </a:lnTo>
                  <a:lnTo>
                    <a:pt x="132448" y="307911"/>
                  </a:lnTo>
                  <a:close/>
                </a:path>
                <a:path w="1656080" h="1807845">
                  <a:moveTo>
                    <a:pt x="375932" y="0"/>
                  </a:moveTo>
                  <a:lnTo>
                    <a:pt x="266877" y="76834"/>
                  </a:lnTo>
                  <a:lnTo>
                    <a:pt x="239302" y="120776"/>
                  </a:lnTo>
                  <a:lnTo>
                    <a:pt x="241058" y="120776"/>
                  </a:lnTo>
                  <a:lnTo>
                    <a:pt x="232448" y="146303"/>
                  </a:lnTo>
                  <a:lnTo>
                    <a:pt x="195135" y="223138"/>
                  </a:lnTo>
                  <a:lnTo>
                    <a:pt x="172186" y="267080"/>
                  </a:lnTo>
                  <a:lnTo>
                    <a:pt x="143484" y="307339"/>
                  </a:lnTo>
                  <a:lnTo>
                    <a:pt x="134874" y="311023"/>
                  </a:lnTo>
                  <a:lnTo>
                    <a:pt x="894288" y="311023"/>
                  </a:lnTo>
                  <a:lnTo>
                    <a:pt x="817867" y="36575"/>
                  </a:lnTo>
                  <a:lnTo>
                    <a:pt x="528027" y="36575"/>
                  </a:lnTo>
                  <a:lnTo>
                    <a:pt x="447675" y="29209"/>
                  </a:lnTo>
                  <a:lnTo>
                    <a:pt x="375932" y="0"/>
                  </a:lnTo>
                  <a:close/>
                </a:path>
                <a:path w="1656080" h="1807845">
                  <a:moveTo>
                    <a:pt x="129133" y="285369"/>
                  </a:moveTo>
                  <a:lnTo>
                    <a:pt x="129133" y="296417"/>
                  </a:lnTo>
                  <a:lnTo>
                    <a:pt x="132003" y="307339"/>
                  </a:lnTo>
                  <a:lnTo>
                    <a:pt x="132448" y="307911"/>
                  </a:lnTo>
                  <a:lnTo>
                    <a:pt x="129133" y="285369"/>
                  </a:lnTo>
                  <a:close/>
                </a:path>
                <a:path w="1656080" h="1807845">
                  <a:moveTo>
                    <a:pt x="239302" y="120776"/>
                  </a:moveTo>
                  <a:lnTo>
                    <a:pt x="238188" y="120776"/>
                  </a:lnTo>
                  <a:lnTo>
                    <a:pt x="235318" y="124459"/>
                  </a:lnTo>
                  <a:lnTo>
                    <a:pt x="232448" y="131699"/>
                  </a:lnTo>
                  <a:lnTo>
                    <a:pt x="239302" y="120776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6971" y="28194"/>
              <a:ext cx="1656080" cy="1807845"/>
            </a:xfrm>
            <a:custGeom>
              <a:avLst/>
              <a:gdLst/>
              <a:ahLst/>
              <a:cxnLst/>
              <a:rect l="l" t="t" r="r" b="b"/>
              <a:pathLst>
                <a:path w="1656080" h="1807845">
                  <a:moveTo>
                    <a:pt x="680123" y="1090294"/>
                  </a:moveTo>
                  <a:lnTo>
                    <a:pt x="542378" y="1243964"/>
                  </a:lnTo>
                  <a:lnTo>
                    <a:pt x="548119" y="1258696"/>
                  </a:lnTo>
                  <a:lnTo>
                    <a:pt x="556729" y="1287906"/>
                  </a:lnTo>
                  <a:lnTo>
                    <a:pt x="556729" y="1306194"/>
                  </a:lnTo>
                  <a:lnTo>
                    <a:pt x="556729" y="1328165"/>
                  </a:lnTo>
                  <a:lnTo>
                    <a:pt x="550989" y="1346453"/>
                  </a:lnTo>
                  <a:lnTo>
                    <a:pt x="542378" y="1364741"/>
                  </a:lnTo>
                  <a:lnTo>
                    <a:pt x="470636" y="1456181"/>
                  </a:lnTo>
                  <a:lnTo>
                    <a:pt x="427583" y="1540382"/>
                  </a:lnTo>
                  <a:lnTo>
                    <a:pt x="352971" y="1606168"/>
                  </a:lnTo>
                  <a:lnTo>
                    <a:pt x="295579" y="1661159"/>
                  </a:lnTo>
                  <a:lnTo>
                    <a:pt x="252539" y="1686686"/>
                  </a:lnTo>
                  <a:lnTo>
                    <a:pt x="172186" y="1734311"/>
                  </a:lnTo>
                  <a:lnTo>
                    <a:pt x="129133" y="1759839"/>
                  </a:lnTo>
                  <a:lnTo>
                    <a:pt x="126263" y="1763521"/>
                  </a:lnTo>
                  <a:lnTo>
                    <a:pt x="111925" y="1767204"/>
                  </a:lnTo>
                  <a:lnTo>
                    <a:pt x="97574" y="1778253"/>
                  </a:lnTo>
                  <a:lnTo>
                    <a:pt x="88963" y="1785492"/>
                  </a:lnTo>
                  <a:lnTo>
                    <a:pt x="80352" y="1796541"/>
                  </a:lnTo>
                  <a:lnTo>
                    <a:pt x="74612" y="1803780"/>
                  </a:lnTo>
                  <a:lnTo>
                    <a:pt x="68872" y="1807464"/>
                  </a:lnTo>
                  <a:lnTo>
                    <a:pt x="57391" y="1807464"/>
                  </a:lnTo>
                  <a:lnTo>
                    <a:pt x="45910" y="1800097"/>
                  </a:lnTo>
                  <a:lnTo>
                    <a:pt x="31572" y="1789176"/>
                  </a:lnTo>
                  <a:lnTo>
                    <a:pt x="8610" y="1763521"/>
                  </a:lnTo>
                  <a:lnTo>
                    <a:pt x="0" y="1752600"/>
                  </a:lnTo>
                  <a:lnTo>
                    <a:pt x="129133" y="1650110"/>
                  </a:lnTo>
                  <a:lnTo>
                    <a:pt x="172186" y="1624583"/>
                  </a:lnTo>
                  <a:lnTo>
                    <a:pt x="198005" y="1609852"/>
                  </a:lnTo>
                  <a:lnTo>
                    <a:pt x="200875" y="1609852"/>
                  </a:lnTo>
                  <a:lnTo>
                    <a:pt x="232448" y="1587880"/>
                  </a:lnTo>
                  <a:lnTo>
                    <a:pt x="275488" y="1554988"/>
                  </a:lnTo>
                  <a:lnTo>
                    <a:pt x="295579" y="1540382"/>
                  </a:lnTo>
                  <a:lnTo>
                    <a:pt x="309930" y="1529333"/>
                  </a:lnTo>
                  <a:lnTo>
                    <a:pt x="295579" y="1540382"/>
                  </a:lnTo>
                  <a:lnTo>
                    <a:pt x="295579" y="1562353"/>
                  </a:lnTo>
                  <a:lnTo>
                    <a:pt x="295579" y="1584325"/>
                  </a:lnTo>
                  <a:lnTo>
                    <a:pt x="298450" y="1598929"/>
                  </a:lnTo>
                  <a:lnTo>
                    <a:pt x="298450" y="1602613"/>
                  </a:lnTo>
                  <a:lnTo>
                    <a:pt x="301320" y="1606168"/>
                  </a:lnTo>
                  <a:lnTo>
                    <a:pt x="304190" y="1606168"/>
                  </a:lnTo>
                  <a:lnTo>
                    <a:pt x="307060" y="1598929"/>
                  </a:lnTo>
                  <a:lnTo>
                    <a:pt x="318541" y="1569592"/>
                  </a:lnTo>
                  <a:lnTo>
                    <a:pt x="332892" y="1511045"/>
                  </a:lnTo>
                  <a:lnTo>
                    <a:pt x="347230" y="1459864"/>
                  </a:lnTo>
                  <a:lnTo>
                    <a:pt x="352971" y="1448942"/>
                  </a:lnTo>
                  <a:lnTo>
                    <a:pt x="355841" y="1441577"/>
                  </a:lnTo>
                  <a:lnTo>
                    <a:pt x="358711" y="1441577"/>
                  </a:lnTo>
                  <a:lnTo>
                    <a:pt x="361581" y="1445259"/>
                  </a:lnTo>
                  <a:lnTo>
                    <a:pt x="364451" y="1463547"/>
                  </a:lnTo>
                  <a:lnTo>
                    <a:pt x="367322" y="1481835"/>
                  </a:lnTo>
                  <a:lnTo>
                    <a:pt x="367322" y="1492757"/>
                  </a:lnTo>
                  <a:lnTo>
                    <a:pt x="364451" y="1485518"/>
                  </a:lnTo>
                  <a:lnTo>
                    <a:pt x="361581" y="1448942"/>
                  </a:lnTo>
                  <a:lnTo>
                    <a:pt x="358711" y="1401317"/>
                  </a:lnTo>
                  <a:lnTo>
                    <a:pt x="361581" y="1372107"/>
                  </a:lnTo>
                  <a:lnTo>
                    <a:pt x="361581" y="1357376"/>
                  </a:lnTo>
                  <a:lnTo>
                    <a:pt x="364451" y="1350136"/>
                  </a:lnTo>
                  <a:lnTo>
                    <a:pt x="370192" y="1353819"/>
                  </a:lnTo>
                  <a:lnTo>
                    <a:pt x="373062" y="1357376"/>
                  </a:lnTo>
                  <a:lnTo>
                    <a:pt x="375932" y="1364741"/>
                  </a:lnTo>
                  <a:lnTo>
                    <a:pt x="352971" y="1298828"/>
                  </a:lnTo>
                  <a:lnTo>
                    <a:pt x="304190" y="1320800"/>
                  </a:lnTo>
                  <a:lnTo>
                    <a:pt x="252539" y="1339088"/>
                  </a:lnTo>
                  <a:lnTo>
                    <a:pt x="218097" y="1320800"/>
                  </a:lnTo>
                  <a:lnTo>
                    <a:pt x="180797" y="1309877"/>
                  </a:lnTo>
                  <a:lnTo>
                    <a:pt x="172186" y="1225677"/>
                  </a:lnTo>
                  <a:lnTo>
                    <a:pt x="123393" y="1181861"/>
                  </a:lnTo>
                  <a:lnTo>
                    <a:pt x="117652" y="1189101"/>
                  </a:lnTo>
                  <a:lnTo>
                    <a:pt x="109054" y="1196466"/>
                  </a:lnTo>
                  <a:lnTo>
                    <a:pt x="100444" y="1200150"/>
                  </a:lnTo>
                  <a:lnTo>
                    <a:pt x="91833" y="1203705"/>
                  </a:lnTo>
                  <a:lnTo>
                    <a:pt x="80352" y="1196466"/>
                  </a:lnTo>
                  <a:lnTo>
                    <a:pt x="68872" y="1181861"/>
                  </a:lnTo>
                  <a:lnTo>
                    <a:pt x="57391" y="1152525"/>
                  </a:lnTo>
                  <a:lnTo>
                    <a:pt x="28701" y="1061084"/>
                  </a:lnTo>
                  <a:lnTo>
                    <a:pt x="28701" y="958595"/>
                  </a:lnTo>
                  <a:lnTo>
                    <a:pt x="66001" y="896365"/>
                  </a:lnTo>
                  <a:lnTo>
                    <a:pt x="152095" y="867155"/>
                  </a:lnTo>
                  <a:lnTo>
                    <a:pt x="209486" y="859789"/>
                  </a:lnTo>
                  <a:lnTo>
                    <a:pt x="246799" y="794003"/>
                  </a:lnTo>
                  <a:lnTo>
                    <a:pt x="252539" y="746378"/>
                  </a:lnTo>
                  <a:lnTo>
                    <a:pt x="238188" y="709802"/>
                  </a:lnTo>
                  <a:lnTo>
                    <a:pt x="203746" y="757427"/>
                  </a:lnTo>
                  <a:lnTo>
                    <a:pt x="166446" y="757427"/>
                  </a:lnTo>
                  <a:lnTo>
                    <a:pt x="86093" y="728090"/>
                  </a:lnTo>
                  <a:lnTo>
                    <a:pt x="51650" y="673226"/>
                  </a:lnTo>
                  <a:lnTo>
                    <a:pt x="43040" y="610996"/>
                  </a:lnTo>
                  <a:lnTo>
                    <a:pt x="40170" y="592708"/>
                  </a:lnTo>
                  <a:lnTo>
                    <a:pt x="37312" y="581786"/>
                  </a:lnTo>
                  <a:lnTo>
                    <a:pt x="31572" y="570738"/>
                  </a:lnTo>
                  <a:lnTo>
                    <a:pt x="31572" y="567181"/>
                  </a:lnTo>
                  <a:lnTo>
                    <a:pt x="37312" y="552450"/>
                  </a:lnTo>
                  <a:lnTo>
                    <a:pt x="51650" y="526922"/>
                  </a:lnTo>
                  <a:lnTo>
                    <a:pt x="195135" y="515873"/>
                  </a:lnTo>
                  <a:lnTo>
                    <a:pt x="238188" y="552450"/>
                  </a:lnTo>
                  <a:lnTo>
                    <a:pt x="261150" y="471931"/>
                  </a:lnTo>
                  <a:lnTo>
                    <a:pt x="238188" y="435355"/>
                  </a:lnTo>
                  <a:lnTo>
                    <a:pt x="235318" y="442721"/>
                  </a:lnTo>
                  <a:lnTo>
                    <a:pt x="229577" y="453643"/>
                  </a:lnTo>
                  <a:lnTo>
                    <a:pt x="220967" y="457326"/>
                  </a:lnTo>
                  <a:lnTo>
                    <a:pt x="212356" y="457326"/>
                  </a:lnTo>
                  <a:lnTo>
                    <a:pt x="200875" y="450088"/>
                  </a:lnTo>
                  <a:lnTo>
                    <a:pt x="189395" y="431800"/>
                  </a:lnTo>
                  <a:lnTo>
                    <a:pt x="172186" y="398779"/>
                  </a:lnTo>
                  <a:lnTo>
                    <a:pt x="137744" y="343915"/>
                  </a:lnTo>
                  <a:lnTo>
                    <a:pt x="129133" y="285369"/>
                  </a:lnTo>
                  <a:lnTo>
                    <a:pt x="129133" y="296417"/>
                  </a:lnTo>
                  <a:lnTo>
                    <a:pt x="172186" y="267080"/>
                  </a:lnTo>
                  <a:lnTo>
                    <a:pt x="195135" y="223138"/>
                  </a:lnTo>
                  <a:lnTo>
                    <a:pt x="232448" y="146303"/>
                  </a:lnTo>
                  <a:lnTo>
                    <a:pt x="266877" y="76834"/>
                  </a:lnTo>
                  <a:lnTo>
                    <a:pt x="375932" y="0"/>
                  </a:lnTo>
                  <a:lnTo>
                    <a:pt x="447675" y="29209"/>
                  </a:lnTo>
                  <a:lnTo>
                    <a:pt x="528027" y="36575"/>
                  </a:lnTo>
                  <a:lnTo>
                    <a:pt x="685863" y="36575"/>
                  </a:lnTo>
                  <a:lnTo>
                    <a:pt x="817867" y="36575"/>
                  </a:lnTo>
                  <a:lnTo>
                    <a:pt x="990053" y="654938"/>
                  </a:lnTo>
                  <a:lnTo>
                    <a:pt x="1076147" y="1031747"/>
                  </a:lnTo>
                  <a:lnTo>
                    <a:pt x="1119251" y="1079372"/>
                  </a:lnTo>
                  <a:lnTo>
                    <a:pt x="1199515" y="1115948"/>
                  </a:lnTo>
                  <a:lnTo>
                    <a:pt x="1294257" y="1152525"/>
                  </a:lnTo>
                  <a:lnTo>
                    <a:pt x="1351661" y="1218438"/>
                  </a:lnTo>
                  <a:lnTo>
                    <a:pt x="1417701" y="1262252"/>
                  </a:lnTo>
                  <a:lnTo>
                    <a:pt x="1449197" y="1287906"/>
                  </a:lnTo>
                  <a:lnTo>
                    <a:pt x="1474978" y="1306194"/>
                  </a:lnTo>
                  <a:lnTo>
                    <a:pt x="1495171" y="1320800"/>
                  </a:lnTo>
                  <a:lnTo>
                    <a:pt x="1512316" y="1331848"/>
                  </a:lnTo>
                  <a:lnTo>
                    <a:pt x="1529588" y="1346453"/>
                  </a:lnTo>
                  <a:lnTo>
                    <a:pt x="1546733" y="1364741"/>
                  </a:lnTo>
                  <a:lnTo>
                    <a:pt x="1655826" y="1437893"/>
                  </a:lnTo>
                  <a:lnTo>
                    <a:pt x="1612773" y="1522094"/>
                  </a:lnTo>
                  <a:lnTo>
                    <a:pt x="1538223" y="1511045"/>
                  </a:lnTo>
                  <a:lnTo>
                    <a:pt x="1403350" y="1383029"/>
                  </a:lnTo>
                  <a:lnTo>
                    <a:pt x="1314323" y="1298828"/>
                  </a:lnTo>
                  <a:lnTo>
                    <a:pt x="1242568" y="1225677"/>
                  </a:lnTo>
                  <a:lnTo>
                    <a:pt x="1142111" y="1181861"/>
                  </a:lnTo>
                  <a:lnTo>
                    <a:pt x="1041704" y="1134236"/>
                  </a:lnTo>
                  <a:lnTo>
                    <a:pt x="952741" y="1134236"/>
                  </a:lnTo>
                  <a:lnTo>
                    <a:pt x="846569" y="1115948"/>
                  </a:lnTo>
                  <a:lnTo>
                    <a:pt x="751865" y="1134236"/>
                  </a:lnTo>
                  <a:lnTo>
                    <a:pt x="723163" y="1225677"/>
                  </a:lnTo>
                  <a:lnTo>
                    <a:pt x="685863" y="1273302"/>
                  </a:lnTo>
                  <a:lnTo>
                    <a:pt x="642810" y="1255014"/>
                  </a:lnTo>
                  <a:lnTo>
                    <a:pt x="651421" y="1170813"/>
                  </a:lnTo>
                  <a:lnTo>
                    <a:pt x="680123" y="1090294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7" name="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287903" y="5732398"/>
            <a:ext cx="141224" cy="122935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531742" y="5747639"/>
            <a:ext cx="177037" cy="184658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852545" y="5869559"/>
            <a:ext cx="198374" cy="135890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4138295" y="6008242"/>
            <a:ext cx="933450" cy="702945"/>
            <a:chOff x="4138295" y="6008242"/>
            <a:chExt cx="933450" cy="702945"/>
          </a:xfrm>
        </p:grpSpPr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05884" y="6095999"/>
              <a:ext cx="252983" cy="174498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405884" y="6095999"/>
              <a:ext cx="253365" cy="174625"/>
            </a:xfrm>
            <a:custGeom>
              <a:avLst/>
              <a:gdLst/>
              <a:ahLst/>
              <a:cxnLst/>
              <a:rect l="l" t="t" r="r" b="b"/>
              <a:pathLst>
                <a:path w="253364" h="174625">
                  <a:moveTo>
                    <a:pt x="252983" y="102831"/>
                  </a:moveTo>
                  <a:lnTo>
                    <a:pt x="165480" y="143332"/>
                  </a:lnTo>
                  <a:lnTo>
                    <a:pt x="134238" y="174498"/>
                  </a:lnTo>
                  <a:lnTo>
                    <a:pt x="81152" y="174498"/>
                  </a:lnTo>
                  <a:lnTo>
                    <a:pt x="56261" y="96596"/>
                  </a:lnTo>
                  <a:lnTo>
                    <a:pt x="0" y="40512"/>
                  </a:lnTo>
                  <a:lnTo>
                    <a:pt x="0" y="0"/>
                  </a:lnTo>
                  <a:lnTo>
                    <a:pt x="56261" y="9347"/>
                  </a:lnTo>
                  <a:lnTo>
                    <a:pt x="118744" y="65430"/>
                  </a:lnTo>
                  <a:lnTo>
                    <a:pt x="227964" y="71666"/>
                  </a:lnTo>
                  <a:lnTo>
                    <a:pt x="252983" y="102831"/>
                  </a:lnTo>
                  <a:close/>
                </a:path>
              </a:pathLst>
            </a:custGeom>
            <a:ln w="634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271645" y="6117208"/>
              <a:ext cx="90169" cy="10007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38295" y="6008242"/>
              <a:ext cx="247903" cy="74167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4681728" y="6204965"/>
              <a:ext cx="386715" cy="502920"/>
            </a:xfrm>
            <a:custGeom>
              <a:avLst/>
              <a:gdLst/>
              <a:ahLst/>
              <a:cxnLst/>
              <a:rect l="l" t="t" r="r" b="b"/>
              <a:pathLst>
                <a:path w="386714" h="502920">
                  <a:moveTo>
                    <a:pt x="143256" y="0"/>
                  </a:moveTo>
                  <a:lnTo>
                    <a:pt x="65405" y="9372"/>
                  </a:lnTo>
                  <a:lnTo>
                    <a:pt x="56134" y="46850"/>
                  </a:lnTo>
                  <a:lnTo>
                    <a:pt x="56134" y="87464"/>
                  </a:lnTo>
                  <a:lnTo>
                    <a:pt x="15621" y="118706"/>
                  </a:lnTo>
                  <a:lnTo>
                    <a:pt x="0" y="171805"/>
                  </a:lnTo>
                  <a:lnTo>
                    <a:pt x="24892" y="237401"/>
                  </a:lnTo>
                  <a:lnTo>
                    <a:pt x="56134" y="315493"/>
                  </a:lnTo>
                  <a:lnTo>
                    <a:pt x="56134" y="352983"/>
                  </a:lnTo>
                  <a:lnTo>
                    <a:pt x="40512" y="399834"/>
                  </a:lnTo>
                  <a:lnTo>
                    <a:pt x="24892" y="456069"/>
                  </a:lnTo>
                  <a:lnTo>
                    <a:pt x="65405" y="502920"/>
                  </a:lnTo>
                  <a:lnTo>
                    <a:pt x="112141" y="487299"/>
                  </a:lnTo>
                  <a:lnTo>
                    <a:pt x="118363" y="456069"/>
                  </a:lnTo>
                  <a:lnTo>
                    <a:pt x="143256" y="424827"/>
                  </a:lnTo>
                  <a:lnTo>
                    <a:pt x="261747" y="418579"/>
                  </a:lnTo>
                  <a:lnTo>
                    <a:pt x="292862" y="384213"/>
                  </a:lnTo>
                  <a:lnTo>
                    <a:pt x="323976" y="368604"/>
                  </a:lnTo>
                  <a:lnTo>
                    <a:pt x="376936" y="337362"/>
                  </a:lnTo>
                  <a:lnTo>
                    <a:pt x="380111" y="331114"/>
                  </a:lnTo>
                  <a:lnTo>
                    <a:pt x="386334" y="309245"/>
                  </a:lnTo>
                  <a:lnTo>
                    <a:pt x="386334" y="296748"/>
                  </a:lnTo>
                  <a:lnTo>
                    <a:pt x="380111" y="265518"/>
                  </a:lnTo>
                  <a:lnTo>
                    <a:pt x="370713" y="253022"/>
                  </a:lnTo>
                  <a:lnTo>
                    <a:pt x="361442" y="237401"/>
                  </a:lnTo>
                  <a:lnTo>
                    <a:pt x="355219" y="224904"/>
                  </a:lnTo>
                  <a:lnTo>
                    <a:pt x="355219" y="206171"/>
                  </a:lnTo>
                  <a:lnTo>
                    <a:pt x="358267" y="190550"/>
                  </a:lnTo>
                  <a:lnTo>
                    <a:pt x="361442" y="171805"/>
                  </a:lnTo>
                  <a:lnTo>
                    <a:pt x="361442" y="118706"/>
                  </a:lnTo>
                  <a:lnTo>
                    <a:pt x="246125" y="93713"/>
                  </a:lnTo>
                  <a:lnTo>
                    <a:pt x="143256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681728" y="6204965"/>
              <a:ext cx="386715" cy="502920"/>
            </a:xfrm>
            <a:custGeom>
              <a:avLst/>
              <a:gdLst/>
              <a:ahLst/>
              <a:cxnLst/>
              <a:rect l="l" t="t" r="r" b="b"/>
              <a:pathLst>
                <a:path w="386714" h="502920">
                  <a:moveTo>
                    <a:pt x="376936" y="337362"/>
                  </a:moveTo>
                  <a:lnTo>
                    <a:pt x="323976" y="368604"/>
                  </a:lnTo>
                  <a:lnTo>
                    <a:pt x="292862" y="384213"/>
                  </a:lnTo>
                  <a:lnTo>
                    <a:pt x="261747" y="418579"/>
                  </a:lnTo>
                  <a:lnTo>
                    <a:pt x="143256" y="424827"/>
                  </a:lnTo>
                  <a:lnTo>
                    <a:pt x="118363" y="456069"/>
                  </a:lnTo>
                  <a:lnTo>
                    <a:pt x="112141" y="487299"/>
                  </a:lnTo>
                  <a:lnTo>
                    <a:pt x="65405" y="502920"/>
                  </a:lnTo>
                  <a:lnTo>
                    <a:pt x="24892" y="456069"/>
                  </a:lnTo>
                  <a:lnTo>
                    <a:pt x="40512" y="399834"/>
                  </a:lnTo>
                  <a:lnTo>
                    <a:pt x="56134" y="352983"/>
                  </a:lnTo>
                  <a:lnTo>
                    <a:pt x="56134" y="315493"/>
                  </a:lnTo>
                  <a:lnTo>
                    <a:pt x="24892" y="237401"/>
                  </a:lnTo>
                  <a:lnTo>
                    <a:pt x="0" y="171805"/>
                  </a:lnTo>
                  <a:lnTo>
                    <a:pt x="15621" y="118706"/>
                  </a:lnTo>
                  <a:lnTo>
                    <a:pt x="56134" y="87464"/>
                  </a:lnTo>
                  <a:lnTo>
                    <a:pt x="56134" y="46850"/>
                  </a:lnTo>
                  <a:lnTo>
                    <a:pt x="65405" y="9372"/>
                  </a:lnTo>
                  <a:lnTo>
                    <a:pt x="143256" y="0"/>
                  </a:lnTo>
                  <a:lnTo>
                    <a:pt x="246125" y="93713"/>
                  </a:lnTo>
                  <a:lnTo>
                    <a:pt x="361442" y="118706"/>
                  </a:lnTo>
                  <a:lnTo>
                    <a:pt x="361442" y="171805"/>
                  </a:lnTo>
                  <a:lnTo>
                    <a:pt x="358267" y="190550"/>
                  </a:lnTo>
                  <a:lnTo>
                    <a:pt x="355219" y="206171"/>
                  </a:lnTo>
                  <a:lnTo>
                    <a:pt x="355219" y="215531"/>
                  </a:lnTo>
                  <a:lnTo>
                    <a:pt x="355219" y="224904"/>
                  </a:lnTo>
                  <a:lnTo>
                    <a:pt x="361442" y="237401"/>
                  </a:lnTo>
                  <a:lnTo>
                    <a:pt x="370713" y="253022"/>
                  </a:lnTo>
                  <a:lnTo>
                    <a:pt x="380111" y="265518"/>
                  </a:lnTo>
                  <a:lnTo>
                    <a:pt x="383159" y="281139"/>
                  </a:lnTo>
                  <a:lnTo>
                    <a:pt x="386334" y="296748"/>
                  </a:lnTo>
                  <a:lnTo>
                    <a:pt x="386334" y="309245"/>
                  </a:lnTo>
                  <a:lnTo>
                    <a:pt x="380111" y="331114"/>
                  </a:lnTo>
                  <a:lnTo>
                    <a:pt x="376936" y="337362"/>
                  </a:lnTo>
                  <a:close/>
                </a:path>
              </a:pathLst>
            </a:custGeom>
            <a:ln w="63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7" name="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770120" y="2071877"/>
            <a:ext cx="2590800" cy="3025902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836164" y="0"/>
            <a:ext cx="5779008" cy="1205484"/>
          </a:xfrm>
          <a:prstGeom prst="rect">
            <a:avLst/>
          </a:prstGeom>
        </p:spPr>
      </p:pic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3207511" y="16002"/>
            <a:ext cx="500507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459" dirty="0">
                <a:solidFill>
                  <a:srgbClr val="FFFFFF"/>
                </a:solidFill>
              </a:rPr>
              <a:t>OUR</a:t>
            </a:r>
            <a:r>
              <a:rPr sz="4800" spc="-20" dirty="0">
                <a:solidFill>
                  <a:srgbClr val="FFFFFF"/>
                </a:solidFill>
              </a:rPr>
              <a:t> </a:t>
            </a:r>
            <a:r>
              <a:rPr sz="4800" spc="600" dirty="0">
                <a:solidFill>
                  <a:srgbClr val="FFFFFF"/>
                </a:solidFill>
              </a:rPr>
              <a:t>NETWORK</a:t>
            </a:r>
            <a:endParaRPr sz="4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405</Words>
  <Application>Microsoft Office PowerPoint</Application>
  <PresentationFormat>Widescreen</PresentationFormat>
  <Paragraphs>79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Century Gothic</vt:lpstr>
      <vt:lpstr>Verdana</vt:lpstr>
      <vt:lpstr>Office Theme</vt:lpstr>
      <vt:lpstr>NFHS Network KHSAA</vt:lpstr>
      <vt:lpstr>TOTAL LIVE KENTUCKY BROADCASTS</vt:lpstr>
      <vt:lpstr>TOP 5 PRODUCING SCHOOLS:</vt:lpstr>
      <vt:lpstr>TOTAL SCHOOL REVENUE FOR</vt:lpstr>
      <vt:lpstr>PowerPoint Presentation</vt:lpstr>
      <vt:lpstr>OFFER</vt:lpstr>
      <vt:lpstr>How we help expand your audience</vt:lpstr>
      <vt:lpstr>Advertising Opportunities for Schools</vt:lpstr>
      <vt:lpstr>Pixellot Ad Placement Examples</vt:lpstr>
      <vt:lpstr>Pixellot Ad Placement Examples</vt:lpstr>
      <vt:lpstr>New Baseball/Softball Systems</vt:lpstr>
      <vt:lpstr>Console Mobile</vt:lpstr>
      <vt:lpstr>Customer Service</vt:lpstr>
      <vt:lpstr>Ready to Join the NFHS Network?</vt:lpstr>
      <vt:lpstr>OUR NETWORK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Towles</dc:creator>
  <cp:lastModifiedBy>Julian Tackett</cp:lastModifiedBy>
  <cp:revision>4</cp:revision>
  <dcterms:created xsi:type="dcterms:W3CDTF">2022-08-16T15:35:07Z</dcterms:created>
  <dcterms:modified xsi:type="dcterms:W3CDTF">2022-11-16T20:04:17Z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2022-08-05T00:00:00Z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2022-08-16T00:00:00Z</vt:filetime>
  </property>
  <property fmtid="{D5CDD505-2E9C-101B-9397-08002B2CF9AE}" pid="5" name="Producer">
    <vt:lpwstr>Microsoft® PowerPoint® for Microsoft 365</vt:lpwstr>
  </property>
</Properties>
</file>