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1" r:id="rId1"/>
    <p:sldMasterId id="2147483702"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7010400" cy="9296400"/>
  <p:embeddedFontLst>
    <p:embeddedFont>
      <p:font typeface="Archivo" panose="020B0604020202020204" charset="0"/>
      <p:regular r:id="rId33"/>
      <p:bold r:id="rId34"/>
      <p:italic r:id="rId35"/>
      <p:boldItalic r:id="rId36"/>
    </p:embeddedFont>
    <p:embeddedFont>
      <p:font typeface="Archivo ExtraBold" panose="020B0604020202020204" charset="0"/>
      <p:bold r:id="rId37"/>
      <p:boldItalic r:id="rId38"/>
    </p:embeddedFont>
    <p:embeddedFont>
      <p:font typeface="Archivo Medium" panose="020B0604020202020204" charset="0"/>
      <p:regular r:id="rId39"/>
      <p:bold r:id="rId40"/>
      <p:italic r:id="rId41"/>
      <p:boldItalic r:id="rId42"/>
    </p:embeddedFont>
    <p:embeddedFont>
      <p:font typeface="Archivo SemiBold" panose="020B0604020202020204" charset="0"/>
      <p:regular r:id="rId43"/>
      <p:bold r:id="rId44"/>
      <p:italic r:id="rId45"/>
      <p:boldItalic r:id="rId46"/>
    </p:embeddedFont>
    <p:embeddedFont>
      <p:font typeface="Calibri" panose="020F0502020204030204" pitchFamily="34" charset="0"/>
      <p:regular r:id="rId47"/>
      <p:bold r:id="rId48"/>
      <p:italic r:id="rId49"/>
      <p:boldItalic r:id="rId50"/>
    </p:embeddedFont>
    <p:embeddedFont>
      <p:font typeface="IBM Plex Serif" panose="020B0604020202020204" charset="0"/>
      <p:regular r:id="rId51"/>
      <p:bold r:id="rId52"/>
      <p:italic r:id="rId53"/>
      <p:boldItalic r:id="rId54"/>
    </p:embeddedFont>
    <p:embeddedFont>
      <p:font typeface="Raleway" panose="020B0604020202020204" charset="0"/>
      <p:regular r:id="rId55"/>
      <p:bold r:id="rId56"/>
      <p:italic r:id="rId57"/>
      <p:boldItalic r:id="rId58"/>
    </p:embeddedFont>
    <p:embeddedFont>
      <p:font typeface="Source Sans Pro" panose="020B0503030403020204" pitchFamily="34" charset="0"/>
      <p:regular r:id="rId59"/>
      <p:bold r:id="rId60"/>
      <p:boldItalic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3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schemas.openxmlformats.org/officeDocument/2006/relationships/font" Target="fonts/font23.fntdata"/><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font" Target="fonts/font21.fntdata"/><Relationship Id="rId58" Type="http://schemas.openxmlformats.org/officeDocument/2006/relationships/font" Target="fonts/font26.fntdata"/><Relationship Id="rId5" Type="http://schemas.openxmlformats.org/officeDocument/2006/relationships/slide" Target="slides/slide3.xml"/><Relationship Id="rId61" Type="http://schemas.openxmlformats.org/officeDocument/2006/relationships/font" Target="fonts/font29.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56" Type="http://schemas.openxmlformats.org/officeDocument/2006/relationships/font" Target="fonts/font24.fntdata"/><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19.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59" Type="http://schemas.openxmlformats.org/officeDocument/2006/relationships/font" Target="fonts/font27.fntdata"/><Relationship Id="rId20" Type="http://schemas.openxmlformats.org/officeDocument/2006/relationships/slide" Target="slides/slide18.xml"/><Relationship Id="rId41" Type="http://schemas.openxmlformats.org/officeDocument/2006/relationships/font" Target="fonts/font9.fntdata"/><Relationship Id="rId54" Type="http://schemas.openxmlformats.org/officeDocument/2006/relationships/font" Target="fonts/font22.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4.fntdata"/><Relationship Id="rId49" Type="http://schemas.openxmlformats.org/officeDocument/2006/relationships/font" Target="fonts/font17.fntdata"/><Relationship Id="rId57" Type="http://schemas.openxmlformats.org/officeDocument/2006/relationships/font" Target="fonts/font2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12.fntdata"/><Relationship Id="rId52" Type="http://schemas.openxmlformats.org/officeDocument/2006/relationships/font" Target="fonts/font20.fntdata"/><Relationship Id="rId60" Type="http://schemas.openxmlformats.org/officeDocument/2006/relationships/font" Target="fonts/font28.fntdata"/><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68625" y="697225"/>
            <a:ext cx="4673825"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01025" y="4415775"/>
            <a:ext cx="5608300" cy="41833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927bb693b0_0_339: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927bb693b0_0_339: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e8a3d6e66d_0_7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e8a3d6e66d_0_76: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e61989cf9c_0_1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4" name="Google Shape;614;ge61989cf9c_0_17: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e5dd37a658_0_28: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0" name="Google Shape;620;ge5dd37a658_0_2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15d8a7bbc47_0_2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7" name="Google Shape;627;g15d8a7bbc47_0_24: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15d8a7bbc47_0_29: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5" name="Google Shape;635;g15d8a7bbc47_0_29: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15d8a7bbc47_0_3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3" name="Google Shape;643;g15d8a7bbc47_0_34: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316c92adb1a_1_56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316c92adb1a_1_566:notes"/>
          <p:cNvSpPr txBox="1">
            <a:spLocks noGrp="1"/>
          </p:cNvSpPr>
          <p:nvPr>
            <p:ph type="body" idx="1"/>
          </p:nvPr>
        </p:nvSpPr>
        <p:spPr>
          <a:xfrm>
            <a:off x="701040" y="4415790"/>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g15d8a7bbc47_0_6: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6" name="Google Shape;666;g15d8a7bbc47_0_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g15d8a7bbc47_0_7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3" name="Google Shape;673;g15d8a7bbc47_0_71: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g15d8a7bbc47_0_12: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8" name="Google Shape;678;g15d8a7bbc47_0_12: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Google Shape;686;g15d8a7bbc47_0_6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7" name="Google Shape;687;g15d8a7bbc47_0_66: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Google Shape;710;g15d8a7bbc47_0_18: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1" name="Google Shape;711;g15d8a7bbc47_0_1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6"/>
        <p:cNvGrpSpPr/>
        <p:nvPr/>
      </p:nvGrpSpPr>
      <p:grpSpPr>
        <a:xfrm>
          <a:off x="0" y="0"/>
          <a:ext cx="0" cy="0"/>
          <a:chOff x="0" y="0"/>
          <a:chExt cx="0" cy="0"/>
        </a:xfrm>
      </p:grpSpPr>
      <p:sp>
        <p:nvSpPr>
          <p:cNvPr id="717" name="Google Shape;717;g314142be7b5_0_1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8" name="Google Shape;718;g314142be7b5_0_15: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g3dead9594a1_0_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0" name="Google Shape;730;g3dead9594a1_0_7: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g3870e8d52f2_0_0: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2" name="Google Shape;742;g3870e8d52f2_0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3dead9594a1_4_1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3dead9594a1_4_15: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3dead9594a1_4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3dead9594a1_4_0: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g3dead9594a1_4_1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4" name="Google Shape;774;g3dead9594a1_4_11: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
        <p:cNvGrpSpPr/>
        <p:nvPr/>
      </p:nvGrpSpPr>
      <p:grpSpPr>
        <a:xfrm>
          <a:off x="0" y="0"/>
          <a:ext cx="0" cy="0"/>
          <a:chOff x="0" y="0"/>
          <a:chExt cx="0" cy="0"/>
        </a:xfrm>
      </p:grpSpPr>
      <p:sp>
        <p:nvSpPr>
          <p:cNvPr id="784" name="Google Shape;784;g3dead9594a1_4_19: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5" name="Google Shape;785;g3dead9594a1_4_19: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5"/>
        <p:cNvGrpSpPr/>
        <p:nvPr/>
      </p:nvGrpSpPr>
      <p:grpSpPr>
        <a:xfrm>
          <a:off x="0" y="0"/>
          <a:ext cx="0" cy="0"/>
          <a:chOff x="0" y="0"/>
          <a:chExt cx="0" cy="0"/>
        </a:xfrm>
      </p:grpSpPr>
      <p:sp>
        <p:nvSpPr>
          <p:cNvPr id="796" name="Google Shape;796;g15d8a7bbc47_0_108: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7" name="Google Shape;797;g15d8a7bbc47_0_10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3dec238c991_0_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3dec238c991_0_4: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15d8a7bbc47_0_50: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9" name="Google Shape;809;g15d8a7bbc47_0_5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3deb5d1a70d_2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6" name="Google Shape;816;g3deb5d1a70d_2_0: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g3deb5d1a70d_2_1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1" name="Google Shape;821;g3deb5d1a70d_2_14: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4"/>
        <p:cNvGrpSpPr/>
        <p:nvPr/>
      </p:nvGrpSpPr>
      <p:grpSpPr>
        <a:xfrm>
          <a:off x="0" y="0"/>
          <a:ext cx="0" cy="0"/>
          <a:chOff x="0" y="0"/>
          <a:chExt cx="0" cy="0"/>
        </a:xfrm>
      </p:grpSpPr>
      <p:sp>
        <p:nvSpPr>
          <p:cNvPr id="825" name="Google Shape;825;g316c92adb1a_0_10: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6" name="Google Shape;826;g316c92adb1a_0_1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g316c92adb1a_0_1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3" name="Google Shape;833;g316c92adb1a_0_16: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3deb5d1a70d_11_5: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1" name="Google Shape;841;g3deb5d1a70d_11_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6"/>
        <p:cNvGrpSpPr/>
        <p:nvPr/>
      </p:nvGrpSpPr>
      <p:grpSpPr>
        <a:xfrm>
          <a:off x="0" y="0"/>
          <a:ext cx="0" cy="0"/>
          <a:chOff x="0" y="0"/>
          <a:chExt cx="0" cy="0"/>
        </a:xfrm>
      </p:grpSpPr>
      <p:sp>
        <p:nvSpPr>
          <p:cNvPr id="847" name="Google Shape;847;g3deb5d1a70d_11_1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8" name="Google Shape;848;g3deb5d1a70d_11_11:notes"/>
          <p:cNvSpPr txBox="1">
            <a:spLocks noGrp="1"/>
          </p:cNvSpPr>
          <p:nvPr>
            <p:ph type="body" idx="1"/>
          </p:nvPr>
        </p:nvSpPr>
        <p:spPr>
          <a:xfrm>
            <a:off x="701025" y="4415775"/>
            <a:ext cx="5608200" cy="41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647833" y="352633"/>
            <a:ext cx="10911600" cy="1964700"/>
          </a:xfrm>
          <a:prstGeom prst="rect">
            <a:avLst/>
          </a:prstGeom>
        </p:spPr>
        <p:txBody>
          <a:bodyPr spcFirstLastPara="1" wrap="square" lIns="121900" tIns="121900" rIns="121900" bIns="121900" anchor="b" anchorCtr="0">
            <a:noAutofit/>
          </a:bodyPr>
          <a:lstStyle>
            <a:lvl1pPr lvl="0">
              <a:spcBef>
                <a:spcPts val="0"/>
              </a:spcBef>
              <a:spcAft>
                <a:spcPts val="0"/>
              </a:spcAft>
              <a:buSzPts val="5600"/>
              <a:buNone/>
              <a:defRPr sz="5600"/>
            </a:lvl1pPr>
            <a:lvl2pPr lvl="1">
              <a:spcBef>
                <a:spcPts val="0"/>
              </a:spcBef>
              <a:spcAft>
                <a:spcPts val="0"/>
              </a:spcAft>
              <a:buSzPts val="5600"/>
              <a:buNone/>
              <a:defRPr sz="5600"/>
            </a:lvl2pPr>
            <a:lvl3pPr lvl="2">
              <a:spcBef>
                <a:spcPts val="0"/>
              </a:spcBef>
              <a:spcAft>
                <a:spcPts val="0"/>
              </a:spcAft>
              <a:buSzPts val="5600"/>
              <a:buNone/>
              <a:defRPr sz="5600"/>
            </a:lvl3pPr>
            <a:lvl4pPr lvl="3">
              <a:spcBef>
                <a:spcPts val="0"/>
              </a:spcBef>
              <a:spcAft>
                <a:spcPts val="0"/>
              </a:spcAft>
              <a:buSzPts val="5600"/>
              <a:buNone/>
              <a:defRPr sz="5600"/>
            </a:lvl4pPr>
            <a:lvl5pPr lvl="4">
              <a:spcBef>
                <a:spcPts val="0"/>
              </a:spcBef>
              <a:spcAft>
                <a:spcPts val="0"/>
              </a:spcAft>
              <a:buSzPts val="5600"/>
              <a:buNone/>
              <a:defRPr sz="5600"/>
            </a:lvl5pPr>
            <a:lvl6pPr lvl="5">
              <a:spcBef>
                <a:spcPts val="0"/>
              </a:spcBef>
              <a:spcAft>
                <a:spcPts val="0"/>
              </a:spcAft>
              <a:buSzPts val="5600"/>
              <a:buNone/>
              <a:defRPr sz="5600"/>
            </a:lvl6pPr>
            <a:lvl7pPr lvl="6">
              <a:spcBef>
                <a:spcPts val="0"/>
              </a:spcBef>
              <a:spcAft>
                <a:spcPts val="0"/>
              </a:spcAft>
              <a:buSzPts val="5600"/>
              <a:buNone/>
              <a:defRPr sz="5600"/>
            </a:lvl7pPr>
            <a:lvl8pPr lvl="7">
              <a:spcBef>
                <a:spcPts val="0"/>
              </a:spcBef>
              <a:spcAft>
                <a:spcPts val="0"/>
              </a:spcAft>
              <a:buSzPts val="5600"/>
              <a:buNone/>
              <a:defRPr sz="5600"/>
            </a:lvl8pPr>
            <a:lvl9pPr lvl="8">
              <a:spcBef>
                <a:spcPts val="0"/>
              </a:spcBef>
              <a:spcAft>
                <a:spcPts val="0"/>
              </a:spcAft>
              <a:buSzPts val="5600"/>
              <a:buNone/>
              <a:defRPr sz="5600"/>
            </a:lvl9pPr>
          </a:lstStyle>
          <a:p>
            <a:endParaRPr/>
          </a:p>
        </p:txBody>
      </p:sp>
      <p:sp>
        <p:nvSpPr>
          <p:cNvPr id="12" name="Google Shape;12;p2"/>
          <p:cNvSpPr txBox="1">
            <a:spLocks noGrp="1"/>
          </p:cNvSpPr>
          <p:nvPr>
            <p:ph type="subTitle" idx="1"/>
          </p:nvPr>
        </p:nvSpPr>
        <p:spPr>
          <a:xfrm>
            <a:off x="647833" y="2317433"/>
            <a:ext cx="10911600" cy="1148100"/>
          </a:xfrm>
          <a:prstGeom prst="rect">
            <a:avLst/>
          </a:prstGeom>
        </p:spPr>
        <p:txBody>
          <a:bodyPr spcFirstLastPara="1" wrap="square" lIns="121900" tIns="121900" rIns="121900" bIns="121900" anchor="t" anchorCtr="0">
            <a:noAutofit/>
          </a:bodyPr>
          <a:lstStyle>
            <a:lvl1pPr lvl="0">
              <a:lnSpc>
                <a:spcPct val="100000"/>
              </a:lnSpc>
              <a:spcBef>
                <a:spcPts val="0"/>
              </a:spcBef>
              <a:spcAft>
                <a:spcPts val="0"/>
              </a:spcAft>
              <a:buSzPts val="3200"/>
              <a:buNone/>
              <a:defRPr sz="3200"/>
            </a:lvl1pPr>
            <a:lvl2pPr lvl="1">
              <a:lnSpc>
                <a:spcPct val="100000"/>
              </a:lnSpc>
              <a:spcBef>
                <a:spcPts val="0"/>
              </a:spcBef>
              <a:spcAft>
                <a:spcPts val="0"/>
              </a:spcAft>
              <a:buSzPts val="3200"/>
              <a:buNone/>
              <a:defRPr sz="3200"/>
            </a:lvl2pPr>
            <a:lvl3pPr lvl="2">
              <a:lnSpc>
                <a:spcPct val="100000"/>
              </a:lnSpc>
              <a:spcBef>
                <a:spcPts val="0"/>
              </a:spcBef>
              <a:spcAft>
                <a:spcPts val="0"/>
              </a:spcAft>
              <a:buSzPts val="3200"/>
              <a:buNone/>
              <a:defRPr sz="3200"/>
            </a:lvl3pPr>
            <a:lvl4pPr lvl="3">
              <a:lnSpc>
                <a:spcPct val="100000"/>
              </a:lnSpc>
              <a:spcBef>
                <a:spcPts val="0"/>
              </a:spcBef>
              <a:spcAft>
                <a:spcPts val="0"/>
              </a:spcAft>
              <a:buSzPts val="3200"/>
              <a:buNone/>
              <a:defRPr sz="3200"/>
            </a:lvl4pPr>
            <a:lvl5pPr lvl="4">
              <a:lnSpc>
                <a:spcPct val="100000"/>
              </a:lnSpc>
              <a:spcBef>
                <a:spcPts val="0"/>
              </a:spcBef>
              <a:spcAft>
                <a:spcPts val="0"/>
              </a:spcAft>
              <a:buSzPts val="3200"/>
              <a:buNone/>
              <a:defRPr sz="3200"/>
            </a:lvl5pPr>
            <a:lvl6pPr lvl="5">
              <a:lnSpc>
                <a:spcPct val="100000"/>
              </a:lnSpc>
              <a:spcBef>
                <a:spcPts val="0"/>
              </a:spcBef>
              <a:spcAft>
                <a:spcPts val="0"/>
              </a:spcAft>
              <a:buSzPts val="3200"/>
              <a:buNone/>
              <a:defRPr sz="3200"/>
            </a:lvl6pPr>
            <a:lvl7pPr lvl="6">
              <a:lnSpc>
                <a:spcPct val="100000"/>
              </a:lnSpc>
              <a:spcBef>
                <a:spcPts val="0"/>
              </a:spcBef>
              <a:spcAft>
                <a:spcPts val="0"/>
              </a:spcAft>
              <a:buSzPts val="3200"/>
              <a:buNone/>
              <a:defRPr sz="3200"/>
            </a:lvl7pPr>
            <a:lvl8pPr lvl="7">
              <a:lnSpc>
                <a:spcPct val="100000"/>
              </a:lnSpc>
              <a:spcBef>
                <a:spcPts val="0"/>
              </a:spcBef>
              <a:spcAft>
                <a:spcPts val="0"/>
              </a:spcAft>
              <a:buSzPts val="3200"/>
              <a:buNone/>
              <a:defRPr sz="3200"/>
            </a:lvl8pPr>
            <a:lvl9pPr lvl="8">
              <a:lnSpc>
                <a:spcPct val="100000"/>
              </a:lnSpc>
              <a:spcBef>
                <a:spcPts val="0"/>
              </a:spcBef>
              <a:spcAft>
                <a:spcPts val="0"/>
              </a:spcAft>
              <a:buSzPts val="3200"/>
              <a:buNone/>
              <a:defRPr sz="3200"/>
            </a:lvl9pPr>
          </a:lstStyle>
          <a:p>
            <a:endParaRPr/>
          </a:p>
        </p:txBody>
      </p:sp>
      <p:sp>
        <p:nvSpPr>
          <p:cNvPr id="13" name="Google Shape;13;p2"/>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647833" y="2286000"/>
            <a:ext cx="10911600" cy="1047600"/>
          </a:xfrm>
          <a:prstGeom prst="rect">
            <a:avLst/>
          </a:prstGeom>
        </p:spPr>
        <p:txBody>
          <a:bodyPr spcFirstLastPara="1" wrap="square" lIns="121900" tIns="121900" rIns="121900" bIns="121900" anchor="b"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7" name="Google Shape;17;p3"/>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0" name="Google Shape;20;p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81000">
              <a:spcBef>
                <a:spcPts val="0"/>
              </a:spcBef>
              <a:spcAft>
                <a:spcPts val="0"/>
              </a:spcAft>
              <a:buSzPts val="24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1" name="Google Shape;21;p4"/>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4" name="Google Shape;24;p5"/>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a:endParaRPr/>
          </a:p>
        </p:txBody>
      </p:sp>
      <p:sp>
        <p:nvSpPr>
          <p:cNvPr id="25" name="Google Shape;25;p5"/>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a:endParaRPr/>
          </a:p>
        </p:txBody>
      </p:sp>
      <p:sp>
        <p:nvSpPr>
          <p:cNvPr id="26" name="Google Shape;26;p5"/>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9" name="Google Shape;29;p6"/>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32" name="Google Shape;32;p7"/>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a:endParaRPr/>
          </a:p>
        </p:txBody>
      </p:sp>
      <p:sp>
        <p:nvSpPr>
          <p:cNvPr id="33" name="Google Shape;33;p7"/>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2"/>
        </a:solidFill>
        <a:effectLst/>
      </p:bgPr>
    </p:bg>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653667" y="701800"/>
            <a:ext cx="7472100" cy="5454300"/>
          </a:xfrm>
          <a:prstGeom prst="rect">
            <a:avLst/>
          </a:prstGeom>
        </p:spPr>
        <p:txBody>
          <a:bodyPr spcFirstLastPara="1" wrap="square" lIns="121900" tIns="121900" rIns="121900" bIns="121900" anchor="ctr" anchorCtr="0">
            <a:noAutofit/>
          </a:bodyPr>
          <a:lstStyle>
            <a:lvl1pPr lvl="0">
              <a:spcBef>
                <a:spcPts val="0"/>
              </a:spcBef>
              <a:spcAft>
                <a:spcPts val="0"/>
              </a:spcAft>
              <a:buClr>
                <a:schemeClr val="lt1"/>
              </a:buClr>
              <a:buSzPts val="6400"/>
              <a:buNone/>
              <a:defRPr sz="6400">
                <a:solidFill>
                  <a:schemeClr val="lt1"/>
                </a:solidFill>
              </a:defRPr>
            </a:lvl1pPr>
            <a:lvl2pPr lvl="1">
              <a:spcBef>
                <a:spcPts val="0"/>
              </a:spcBef>
              <a:spcAft>
                <a:spcPts val="0"/>
              </a:spcAft>
              <a:buClr>
                <a:schemeClr val="lt1"/>
              </a:buClr>
              <a:buSzPts val="6400"/>
              <a:buNone/>
              <a:defRPr sz="6400">
                <a:solidFill>
                  <a:schemeClr val="lt1"/>
                </a:solidFill>
              </a:defRPr>
            </a:lvl2pPr>
            <a:lvl3pPr lvl="2">
              <a:spcBef>
                <a:spcPts val="0"/>
              </a:spcBef>
              <a:spcAft>
                <a:spcPts val="0"/>
              </a:spcAft>
              <a:buClr>
                <a:schemeClr val="lt1"/>
              </a:buClr>
              <a:buSzPts val="6400"/>
              <a:buNone/>
              <a:defRPr sz="6400">
                <a:solidFill>
                  <a:schemeClr val="lt1"/>
                </a:solidFill>
              </a:defRPr>
            </a:lvl3pPr>
            <a:lvl4pPr lvl="3">
              <a:spcBef>
                <a:spcPts val="0"/>
              </a:spcBef>
              <a:spcAft>
                <a:spcPts val="0"/>
              </a:spcAft>
              <a:buClr>
                <a:schemeClr val="lt1"/>
              </a:buClr>
              <a:buSzPts val="6400"/>
              <a:buNone/>
              <a:defRPr sz="6400">
                <a:solidFill>
                  <a:schemeClr val="lt1"/>
                </a:solidFill>
              </a:defRPr>
            </a:lvl4pPr>
            <a:lvl5pPr lvl="4">
              <a:spcBef>
                <a:spcPts val="0"/>
              </a:spcBef>
              <a:spcAft>
                <a:spcPts val="0"/>
              </a:spcAft>
              <a:buClr>
                <a:schemeClr val="lt1"/>
              </a:buClr>
              <a:buSzPts val="6400"/>
              <a:buNone/>
              <a:defRPr sz="6400">
                <a:solidFill>
                  <a:schemeClr val="lt1"/>
                </a:solidFill>
              </a:defRPr>
            </a:lvl5pPr>
            <a:lvl6pPr lvl="5">
              <a:spcBef>
                <a:spcPts val="0"/>
              </a:spcBef>
              <a:spcAft>
                <a:spcPts val="0"/>
              </a:spcAft>
              <a:buClr>
                <a:schemeClr val="lt1"/>
              </a:buClr>
              <a:buSzPts val="6400"/>
              <a:buNone/>
              <a:defRPr sz="6400">
                <a:solidFill>
                  <a:schemeClr val="lt1"/>
                </a:solidFill>
              </a:defRPr>
            </a:lvl6pPr>
            <a:lvl7pPr lvl="6">
              <a:spcBef>
                <a:spcPts val="0"/>
              </a:spcBef>
              <a:spcAft>
                <a:spcPts val="0"/>
              </a:spcAft>
              <a:buClr>
                <a:schemeClr val="lt1"/>
              </a:buClr>
              <a:buSzPts val="6400"/>
              <a:buNone/>
              <a:defRPr sz="6400">
                <a:solidFill>
                  <a:schemeClr val="lt1"/>
                </a:solidFill>
              </a:defRPr>
            </a:lvl7pPr>
            <a:lvl8pPr lvl="7">
              <a:spcBef>
                <a:spcPts val="0"/>
              </a:spcBef>
              <a:spcAft>
                <a:spcPts val="0"/>
              </a:spcAft>
              <a:buClr>
                <a:schemeClr val="lt1"/>
              </a:buClr>
              <a:buSzPts val="6400"/>
              <a:buNone/>
              <a:defRPr sz="6400">
                <a:solidFill>
                  <a:schemeClr val="lt1"/>
                </a:solidFill>
              </a:defRPr>
            </a:lvl8pPr>
            <a:lvl9pPr lvl="8">
              <a:spcBef>
                <a:spcPts val="0"/>
              </a:spcBef>
              <a:spcAft>
                <a:spcPts val="0"/>
              </a:spcAft>
              <a:buClr>
                <a:schemeClr val="lt1"/>
              </a:buClr>
              <a:buSzPts val="6400"/>
              <a:buNone/>
              <a:defRPr sz="6400">
                <a:solidFill>
                  <a:schemeClr val="lt1"/>
                </a:solidFill>
              </a:defRPr>
            </a:lvl9pPr>
          </a:lstStyle>
          <a:p>
            <a:endParaRPr/>
          </a:p>
        </p:txBody>
      </p:sp>
      <p:sp>
        <p:nvSpPr>
          <p:cNvPr id="36" name="Google Shape;36;p8"/>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9"/>
          <p:cNvSpPr/>
          <p:nvPr/>
        </p:nvSpPr>
        <p:spPr>
          <a:xfrm>
            <a:off x="6182400" y="107600"/>
            <a:ext cx="5901900" cy="66429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cxnSp>
        <p:nvCxnSpPr>
          <p:cNvPr id="39" name="Google Shape;39;p9"/>
          <p:cNvCxnSpPr/>
          <p:nvPr/>
        </p:nvCxnSpPr>
        <p:spPr>
          <a:xfrm>
            <a:off x="6706233" y="5994000"/>
            <a:ext cx="624300" cy="0"/>
          </a:xfrm>
          <a:prstGeom prst="straightConnector1">
            <a:avLst/>
          </a:prstGeom>
          <a:noFill/>
          <a:ln w="19050" cap="flat" cmpd="sng">
            <a:solidFill>
              <a:schemeClr val="lt1"/>
            </a:solidFill>
            <a:prstDash val="solid"/>
            <a:round/>
            <a:headEnd type="none" w="sm" len="sm"/>
            <a:tailEnd type="none" w="sm" len="sm"/>
          </a:ln>
        </p:spPr>
      </p:cxnSp>
      <p:sp>
        <p:nvSpPr>
          <p:cNvPr id="40" name="Google Shape;40;p9"/>
          <p:cNvSpPr txBox="1">
            <a:spLocks noGrp="1"/>
          </p:cNvSpPr>
          <p:nvPr>
            <p:ph type="title"/>
          </p:nvPr>
        </p:nvSpPr>
        <p:spPr>
          <a:xfrm>
            <a:off x="354000" y="1575600"/>
            <a:ext cx="5393700" cy="2044800"/>
          </a:xfrm>
          <a:prstGeom prst="rect">
            <a:avLst/>
          </a:prstGeom>
        </p:spPr>
        <p:txBody>
          <a:bodyPr spcFirstLastPara="1" wrap="square" lIns="121900" tIns="121900" rIns="121900" bIns="121900" anchor="b" anchorCtr="0">
            <a:noAutofit/>
          </a:bodyPr>
          <a:lstStyle>
            <a:lvl1pPr lvl="0" algn="ctr">
              <a:spcBef>
                <a:spcPts val="0"/>
              </a:spcBef>
              <a:spcAft>
                <a:spcPts val="0"/>
              </a:spcAft>
              <a:buSzPts val="5100"/>
              <a:buNone/>
              <a:defRPr sz="5100"/>
            </a:lvl1pPr>
            <a:lvl2pPr lvl="1" algn="ctr">
              <a:spcBef>
                <a:spcPts val="0"/>
              </a:spcBef>
              <a:spcAft>
                <a:spcPts val="0"/>
              </a:spcAft>
              <a:buSzPts val="5100"/>
              <a:buNone/>
              <a:defRPr sz="5100"/>
            </a:lvl2pPr>
            <a:lvl3pPr lvl="2" algn="ctr">
              <a:spcBef>
                <a:spcPts val="0"/>
              </a:spcBef>
              <a:spcAft>
                <a:spcPts val="0"/>
              </a:spcAft>
              <a:buSzPts val="5100"/>
              <a:buNone/>
              <a:defRPr sz="5100"/>
            </a:lvl3pPr>
            <a:lvl4pPr lvl="3" algn="ctr">
              <a:spcBef>
                <a:spcPts val="0"/>
              </a:spcBef>
              <a:spcAft>
                <a:spcPts val="0"/>
              </a:spcAft>
              <a:buSzPts val="5100"/>
              <a:buNone/>
              <a:defRPr sz="5100"/>
            </a:lvl4pPr>
            <a:lvl5pPr lvl="4" algn="ctr">
              <a:spcBef>
                <a:spcPts val="0"/>
              </a:spcBef>
              <a:spcAft>
                <a:spcPts val="0"/>
              </a:spcAft>
              <a:buSzPts val="5100"/>
              <a:buNone/>
              <a:defRPr sz="5100"/>
            </a:lvl5pPr>
            <a:lvl6pPr lvl="5" algn="ctr">
              <a:spcBef>
                <a:spcPts val="0"/>
              </a:spcBef>
              <a:spcAft>
                <a:spcPts val="0"/>
              </a:spcAft>
              <a:buSzPts val="5100"/>
              <a:buNone/>
              <a:defRPr sz="5100"/>
            </a:lvl6pPr>
            <a:lvl7pPr lvl="6" algn="ctr">
              <a:spcBef>
                <a:spcPts val="0"/>
              </a:spcBef>
              <a:spcAft>
                <a:spcPts val="0"/>
              </a:spcAft>
              <a:buSzPts val="5100"/>
              <a:buNone/>
              <a:defRPr sz="5100"/>
            </a:lvl7pPr>
            <a:lvl8pPr lvl="7" algn="ctr">
              <a:spcBef>
                <a:spcPts val="0"/>
              </a:spcBef>
              <a:spcAft>
                <a:spcPts val="0"/>
              </a:spcAft>
              <a:buSzPts val="5100"/>
              <a:buNone/>
              <a:defRPr sz="5100"/>
            </a:lvl8pPr>
            <a:lvl9pPr lvl="8" algn="ctr">
              <a:spcBef>
                <a:spcPts val="0"/>
              </a:spcBef>
              <a:spcAft>
                <a:spcPts val="0"/>
              </a:spcAft>
              <a:buSzPts val="5100"/>
              <a:buNone/>
              <a:defRPr sz="5100"/>
            </a:lvl9pPr>
          </a:lstStyle>
          <a:p>
            <a:endParaRPr/>
          </a:p>
        </p:txBody>
      </p:sp>
      <p:sp>
        <p:nvSpPr>
          <p:cNvPr id="41" name="Google Shape;41;p9"/>
          <p:cNvSpPr txBox="1">
            <a:spLocks noGrp="1"/>
          </p:cNvSpPr>
          <p:nvPr>
            <p:ph type="subTitle" idx="1"/>
          </p:nvPr>
        </p:nvSpPr>
        <p:spPr>
          <a:xfrm>
            <a:off x="354000" y="3692001"/>
            <a:ext cx="5393700" cy="1794000"/>
          </a:xfrm>
          <a:prstGeom prst="rect">
            <a:avLst/>
          </a:prstGeom>
        </p:spPr>
        <p:txBody>
          <a:bodyPr spcFirstLastPara="1" wrap="square" lIns="121900" tIns="121900" rIns="121900" bIns="121900"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2" name="Google Shape;42;p9"/>
          <p:cNvSpPr txBox="1">
            <a:spLocks noGrp="1"/>
          </p:cNvSpPr>
          <p:nvPr>
            <p:ph type="body" idx="2"/>
          </p:nvPr>
        </p:nvSpPr>
        <p:spPr>
          <a:xfrm>
            <a:off x="6586000" y="965600"/>
            <a:ext cx="5115900" cy="4926900"/>
          </a:xfrm>
          <a:prstGeom prst="rect">
            <a:avLst/>
          </a:prstGeom>
        </p:spPr>
        <p:txBody>
          <a:bodyPr spcFirstLastPara="1" wrap="square" lIns="121900" tIns="121900" rIns="121900" bIns="121900" anchor="ctr" anchorCtr="0">
            <a:noAutofit/>
          </a:bodyPr>
          <a:lstStyle>
            <a:lvl1pPr marL="457200" lvl="0" indent="-381000">
              <a:spcBef>
                <a:spcPts val="0"/>
              </a:spcBef>
              <a:spcAft>
                <a:spcPts val="0"/>
              </a:spcAft>
              <a:buClr>
                <a:schemeClr val="lt1"/>
              </a:buClr>
              <a:buSzPts val="2400"/>
              <a:buChar char="●"/>
              <a:defRPr>
                <a:solidFill>
                  <a:schemeClr val="lt1"/>
                </a:solidFill>
              </a:defRPr>
            </a:lvl1pPr>
            <a:lvl2pPr marL="914400" lvl="1" indent="-349250">
              <a:spcBef>
                <a:spcPts val="2100"/>
              </a:spcBef>
              <a:spcAft>
                <a:spcPts val="0"/>
              </a:spcAft>
              <a:buClr>
                <a:schemeClr val="lt1"/>
              </a:buClr>
              <a:buSzPts val="1900"/>
              <a:buChar char="○"/>
              <a:defRPr>
                <a:solidFill>
                  <a:schemeClr val="lt1"/>
                </a:solidFill>
              </a:defRPr>
            </a:lvl2pPr>
            <a:lvl3pPr marL="1371600" lvl="2" indent="-349250">
              <a:spcBef>
                <a:spcPts val="2100"/>
              </a:spcBef>
              <a:spcAft>
                <a:spcPts val="0"/>
              </a:spcAft>
              <a:buClr>
                <a:schemeClr val="lt1"/>
              </a:buClr>
              <a:buSzPts val="1900"/>
              <a:buChar char="■"/>
              <a:defRPr>
                <a:solidFill>
                  <a:schemeClr val="lt1"/>
                </a:solidFill>
              </a:defRPr>
            </a:lvl3pPr>
            <a:lvl4pPr marL="1828800" lvl="3" indent="-349250">
              <a:spcBef>
                <a:spcPts val="2100"/>
              </a:spcBef>
              <a:spcAft>
                <a:spcPts val="0"/>
              </a:spcAft>
              <a:buClr>
                <a:schemeClr val="lt1"/>
              </a:buClr>
              <a:buSzPts val="1900"/>
              <a:buChar char="●"/>
              <a:defRPr>
                <a:solidFill>
                  <a:schemeClr val="lt1"/>
                </a:solidFill>
              </a:defRPr>
            </a:lvl4pPr>
            <a:lvl5pPr marL="2286000" lvl="4" indent="-349250">
              <a:spcBef>
                <a:spcPts val="2100"/>
              </a:spcBef>
              <a:spcAft>
                <a:spcPts val="0"/>
              </a:spcAft>
              <a:buClr>
                <a:schemeClr val="lt1"/>
              </a:buClr>
              <a:buSzPts val="1900"/>
              <a:buChar char="○"/>
              <a:defRPr>
                <a:solidFill>
                  <a:schemeClr val="lt1"/>
                </a:solidFill>
              </a:defRPr>
            </a:lvl5pPr>
            <a:lvl6pPr marL="2743200" lvl="5" indent="-349250">
              <a:spcBef>
                <a:spcPts val="2100"/>
              </a:spcBef>
              <a:spcAft>
                <a:spcPts val="0"/>
              </a:spcAft>
              <a:buClr>
                <a:schemeClr val="lt1"/>
              </a:buClr>
              <a:buSzPts val="1900"/>
              <a:buChar char="■"/>
              <a:defRPr>
                <a:solidFill>
                  <a:schemeClr val="lt1"/>
                </a:solidFill>
              </a:defRPr>
            </a:lvl6pPr>
            <a:lvl7pPr marL="3200400" lvl="6" indent="-349250">
              <a:spcBef>
                <a:spcPts val="2100"/>
              </a:spcBef>
              <a:spcAft>
                <a:spcPts val="0"/>
              </a:spcAft>
              <a:buClr>
                <a:schemeClr val="lt1"/>
              </a:buClr>
              <a:buSzPts val="1900"/>
              <a:buChar char="●"/>
              <a:defRPr>
                <a:solidFill>
                  <a:schemeClr val="lt1"/>
                </a:solidFill>
              </a:defRPr>
            </a:lvl7pPr>
            <a:lvl8pPr marL="3657600" lvl="7" indent="-349250">
              <a:spcBef>
                <a:spcPts val="2100"/>
              </a:spcBef>
              <a:spcAft>
                <a:spcPts val="0"/>
              </a:spcAft>
              <a:buClr>
                <a:schemeClr val="lt1"/>
              </a:buClr>
              <a:buSzPts val="1900"/>
              <a:buChar char="○"/>
              <a:defRPr>
                <a:solidFill>
                  <a:schemeClr val="lt1"/>
                </a:solidFill>
              </a:defRPr>
            </a:lvl8pPr>
            <a:lvl9pPr marL="4114800" lvl="8" indent="-349250">
              <a:spcBef>
                <a:spcPts val="2100"/>
              </a:spcBef>
              <a:spcAft>
                <a:spcPts val="2100"/>
              </a:spcAft>
              <a:buClr>
                <a:schemeClr val="lt1"/>
              </a:buClr>
              <a:buSzPts val="1900"/>
              <a:buChar char="■"/>
              <a:defRPr>
                <a:solidFill>
                  <a:schemeClr val="lt1"/>
                </a:solidFill>
              </a:defRPr>
            </a:lvl9pPr>
          </a:lstStyle>
          <a:p>
            <a:endParaRPr/>
          </a:p>
        </p:txBody>
      </p:sp>
      <p:sp>
        <p:nvSpPr>
          <p:cNvPr id="43" name="Google Shape;43;p9"/>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4"/>
        <p:cNvGrpSpPr/>
        <p:nvPr/>
      </p:nvGrpSpPr>
      <p:grpSpPr>
        <a:xfrm>
          <a:off x="0" y="0"/>
          <a:ext cx="0" cy="0"/>
          <a:chOff x="0" y="0"/>
          <a:chExt cx="0" cy="0"/>
        </a:xfrm>
      </p:grpSpPr>
      <p:sp>
        <p:nvSpPr>
          <p:cNvPr id="45" name="Google Shape;45;p10"/>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a:lnSpc>
                <a:spcPct val="100000"/>
              </a:lnSpc>
              <a:spcBef>
                <a:spcPts val="0"/>
              </a:spcBef>
              <a:spcAft>
                <a:spcPts val="0"/>
              </a:spcAft>
              <a:buSzPts val="2800"/>
              <a:buNone/>
              <a:defRPr sz="2800"/>
            </a:lvl1pPr>
          </a:lstStyle>
          <a:p>
            <a:endParaRPr/>
          </a:p>
        </p:txBody>
      </p:sp>
      <p:sp>
        <p:nvSpPr>
          <p:cNvPr id="46" name="Google Shape;46;p10"/>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7"/>
        <p:cNvGrpSpPr/>
        <p:nvPr/>
      </p:nvGrpSpPr>
      <p:grpSpPr>
        <a:xfrm>
          <a:off x="0" y="0"/>
          <a:ext cx="0" cy="0"/>
          <a:chOff x="0" y="0"/>
          <a:chExt cx="0" cy="0"/>
        </a:xfrm>
      </p:grpSpPr>
      <p:sp>
        <p:nvSpPr>
          <p:cNvPr id="48" name="Google Shape;48;p11"/>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9" name="Google Shape;49;p11"/>
          <p:cNvSpPr txBox="1">
            <a:spLocks noGrp="1"/>
          </p:cNvSpPr>
          <p:nvPr>
            <p:ph type="title" hasCustomPrompt="1"/>
          </p:nvPr>
        </p:nvSpPr>
        <p:spPr>
          <a:xfrm>
            <a:off x="415600" y="990668"/>
            <a:ext cx="11360700" cy="2675100"/>
          </a:xfrm>
          <a:prstGeom prst="rect">
            <a:avLst/>
          </a:prstGeom>
        </p:spPr>
        <p:txBody>
          <a:bodyPr spcFirstLastPara="1" wrap="square" lIns="121900" tIns="121900" rIns="121900" bIns="121900" anchor="b" anchorCtr="0">
            <a:noAutofit/>
          </a:bodyPr>
          <a:lstStyle>
            <a:lvl1pPr lvl="0" algn="ctr">
              <a:spcBef>
                <a:spcPts val="0"/>
              </a:spcBef>
              <a:spcAft>
                <a:spcPts val="0"/>
              </a:spcAft>
              <a:buSzPts val="16000"/>
              <a:buFont typeface="Source Sans Pro"/>
              <a:buNone/>
              <a:defRPr sz="16000">
                <a:latin typeface="Source Sans Pro"/>
                <a:ea typeface="Source Sans Pro"/>
                <a:cs typeface="Source Sans Pro"/>
                <a:sym typeface="Source Sans Pro"/>
              </a:defRPr>
            </a:lvl1pPr>
            <a:lvl2pPr lvl="1" algn="ctr">
              <a:spcBef>
                <a:spcPts val="0"/>
              </a:spcBef>
              <a:spcAft>
                <a:spcPts val="0"/>
              </a:spcAft>
              <a:buSzPts val="16000"/>
              <a:buFont typeface="Source Sans Pro"/>
              <a:buNone/>
              <a:defRPr sz="16000">
                <a:latin typeface="Source Sans Pro"/>
                <a:ea typeface="Source Sans Pro"/>
                <a:cs typeface="Source Sans Pro"/>
                <a:sym typeface="Source Sans Pro"/>
              </a:defRPr>
            </a:lvl2pPr>
            <a:lvl3pPr lvl="2" algn="ctr">
              <a:spcBef>
                <a:spcPts val="0"/>
              </a:spcBef>
              <a:spcAft>
                <a:spcPts val="0"/>
              </a:spcAft>
              <a:buSzPts val="16000"/>
              <a:buFont typeface="Source Sans Pro"/>
              <a:buNone/>
              <a:defRPr sz="16000">
                <a:latin typeface="Source Sans Pro"/>
                <a:ea typeface="Source Sans Pro"/>
                <a:cs typeface="Source Sans Pro"/>
                <a:sym typeface="Source Sans Pro"/>
              </a:defRPr>
            </a:lvl3pPr>
            <a:lvl4pPr lvl="3" algn="ctr">
              <a:spcBef>
                <a:spcPts val="0"/>
              </a:spcBef>
              <a:spcAft>
                <a:spcPts val="0"/>
              </a:spcAft>
              <a:buSzPts val="16000"/>
              <a:buFont typeface="Source Sans Pro"/>
              <a:buNone/>
              <a:defRPr sz="16000">
                <a:latin typeface="Source Sans Pro"/>
                <a:ea typeface="Source Sans Pro"/>
                <a:cs typeface="Source Sans Pro"/>
                <a:sym typeface="Source Sans Pro"/>
              </a:defRPr>
            </a:lvl4pPr>
            <a:lvl5pPr lvl="4" algn="ctr">
              <a:spcBef>
                <a:spcPts val="0"/>
              </a:spcBef>
              <a:spcAft>
                <a:spcPts val="0"/>
              </a:spcAft>
              <a:buSzPts val="16000"/>
              <a:buFont typeface="Source Sans Pro"/>
              <a:buNone/>
              <a:defRPr sz="16000">
                <a:latin typeface="Source Sans Pro"/>
                <a:ea typeface="Source Sans Pro"/>
                <a:cs typeface="Source Sans Pro"/>
                <a:sym typeface="Source Sans Pro"/>
              </a:defRPr>
            </a:lvl5pPr>
            <a:lvl6pPr lvl="5" algn="ctr">
              <a:spcBef>
                <a:spcPts val="0"/>
              </a:spcBef>
              <a:spcAft>
                <a:spcPts val="0"/>
              </a:spcAft>
              <a:buSzPts val="16000"/>
              <a:buFont typeface="Source Sans Pro"/>
              <a:buNone/>
              <a:defRPr sz="16000">
                <a:latin typeface="Source Sans Pro"/>
                <a:ea typeface="Source Sans Pro"/>
                <a:cs typeface="Source Sans Pro"/>
                <a:sym typeface="Source Sans Pro"/>
              </a:defRPr>
            </a:lvl6pPr>
            <a:lvl7pPr lvl="6" algn="ctr">
              <a:spcBef>
                <a:spcPts val="0"/>
              </a:spcBef>
              <a:spcAft>
                <a:spcPts val="0"/>
              </a:spcAft>
              <a:buSzPts val="16000"/>
              <a:buFont typeface="Source Sans Pro"/>
              <a:buNone/>
              <a:defRPr sz="16000">
                <a:latin typeface="Source Sans Pro"/>
                <a:ea typeface="Source Sans Pro"/>
                <a:cs typeface="Source Sans Pro"/>
                <a:sym typeface="Source Sans Pro"/>
              </a:defRPr>
            </a:lvl7pPr>
            <a:lvl8pPr lvl="7" algn="ctr">
              <a:spcBef>
                <a:spcPts val="0"/>
              </a:spcBef>
              <a:spcAft>
                <a:spcPts val="0"/>
              </a:spcAft>
              <a:buSzPts val="16000"/>
              <a:buFont typeface="Source Sans Pro"/>
              <a:buNone/>
              <a:defRPr sz="16000">
                <a:latin typeface="Source Sans Pro"/>
                <a:ea typeface="Source Sans Pro"/>
                <a:cs typeface="Source Sans Pro"/>
                <a:sym typeface="Source Sans Pro"/>
              </a:defRPr>
            </a:lvl8pPr>
            <a:lvl9pPr lvl="8" algn="ctr">
              <a:spcBef>
                <a:spcPts val="0"/>
              </a:spcBef>
              <a:spcAft>
                <a:spcPts val="0"/>
              </a:spcAft>
              <a:buSzPts val="16000"/>
              <a:buFont typeface="Source Sans Pro"/>
              <a:buNone/>
              <a:defRPr sz="16000">
                <a:latin typeface="Source Sans Pro"/>
                <a:ea typeface="Source Sans Pro"/>
                <a:cs typeface="Source Sans Pro"/>
                <a:sym typeface="Source Sans Pro"/>
              </a:defRPr>
            </a:lvl9pPr>
          </a:lstStyle>
          <a:p>
            <a:r>
              <a:t>xx%</a:t>
            </a:r>
          </a:p>
        </p:txBody>
      </p:sp>
      <p:sp>
        <p:nvSpPr>
          <p:cNvPr id="50" name="Google Shape;50;p11"/>
          <p:cNvSpPr txBox="1">
            <a:spLocks noGrp="1"/>
          </p:cNvSpPr>
          <p:nvPr>
            <p:ph type="body" idx="1"/>
          </p:nvPr>
        </p:nvSpPr>
        <p:spPr>
          <a:xfrm>
            <a:off x="415600" y="3793576"/>
            <a:ext cx="11360700" cy="1734300"/>
          </a:xfrm>
          <a:prstGeom prst="rect">
            <a:avLst/>
          </a:prstGeom>
        </p:spPr>
        <p:txBody>
          <a:bodyPr spcFirstLastPara="1" wrap="square" lIns="121900" tIns="121900" rIns="121900" bIns="121900" anchor="t" anchorCtr="0">
            <a:noAutofit/>
          </a:bodyPr>
          <a:lstStyle>
            <a:lvl1pPr marL="457200" lvl="0" indent="-381000" algn="ctr">
              <a:spcBef>
                <a:spcPts val="0"/>
              </a:spcBef>
              <a:spcAft>
                <a:spcPts val="0"/>
              </a:spcAft>
              <a:buClr>
                <a:schemeClr val="lt1"/>
              </a:buClr>
              <a:buSzPts val="2400"/>
              <a:buChar char="●"/>
              <a:defRPr>
                <a:solidFill>
                  <a:schemeClr val="lt1"/>
                </a:solidFill>
              </a:defRPr>
            </a:lvl1pPr>
            <a:lvl2pPr marL="914400" lvl="1" indent="-349250" algn="ctr">
              <a:spcBef>
                <a:spcPts val="2100"/>
              </a:spcBef>
              <a:spcAft>
                <a:spcPts val="0"/>
              </a:spcAft>
              <a:buClr>
                <a:schemeClr val="lt1"/>
              </a:buClr>
              <a:buSzPts val="1900"/>
              <a:buChar char="○"/>
              <a:defRPr>
                <a:solidFill>
                  <a:schemeClr val="lt1"/>
                </a:solidFill>
              </a:defRPr>
            </a:lvl2pPr>
            <a:lvl3pPr marL="1371600" lvl="2" indent="-349250" algn="ctr">
              <a:spcBef>
                <a:spcPts val="2100"/>
              </a:spcBef>
              <a:spcAft>
                <a:spcPts val="0"/>
              </a:spcAft>
              <a:buClr>
                <a:schemeClr val="lt1"/>
              </a:buClr>
              <a:buSzPts val="1900"/>
              <a:buChar char="■"/>
              <a:defRPr>
                <a:solidFill>
                  <a:schemeClr val="lt1"/>
                </a:solidFill>
              </a:defRPr>
            </a:lvl3pPr>
            <a:lvl4pPr marL="1828800" lvl="3" indent="-349250" algn="ctr">
              <a:spcBef>
                <a:spcPts val="2100"/>
              </a:spcBef>
              <a:spcAft>
                <a:spcPts val="0"/>
              </a:spcAft>
              <a:buClr>
                <a:schemeClr val="lt1"/>
              </a:buClr>
              <a:buSzPts val="1900"/>
              <a:buChar char="●"/>
              <a:defRPr>
                <a:solidFill>
                  <a:schemeClr val="lt1"/>
                </a:solidFill>
              </a:defRPr>
            </a:lvl4pPr>
            <a:lvl5pPr marL="2286000" lvl="4" indent="-349250" algn="ctr">
              <a:spcBef>
                <a:spcPts val="2100"/>
              </a:spcBef>
              <a:spcAft>
                <a:spcPts val="0"/>
              </a:spcAft>
              <a:buClr>
                <a:schemeClr val="lt1"/>
              </a:buClr>
              <a:buSzPts val="1900"/>
              <a:buChar char="○"/>
              <a:defRPr>
                <a:solidFill>
                  <a:schemeClr val="lt1"/>
                </a:solidFill>
              </a:defRPr>
            </a:lvl5pPr>
            <a:lvl6pPr marL="2743200" lvl="5" indent="-349250" algn="ctr">
              <a:spcBef>
                <a:spcPts val="2100"/>
              </a:spcBef>
              <a:spcAft>
                <a:spcPts val="0"/>
              </a:spcAft>
              <a:buClr>
                <a:schemeClr val="lt1"/>
              </a:buClr>
              <a:buSzPts val="1900"/>
              <a:buChar char="■"/>
              <a:defRPr>
                <a:solidFill>
                  <a:schemeClr val="lt1"/>
                </a:solidFill>
              </a:defRPr>
            </a:lvl6pPr>
            <a:lvl7pPr marL="3200400" lvl="6" indent="-349250" algn="ctr">
              <a:spcBef>
                <a:spcPts val="2100"/>
              </a:spcBef>
              <a:spcAft>
                <a:spcPts val="0"/>
              </a:spcAft>
              <a:buClr>
                <a:schemeClr val="lt1"/>
              </a:buClr>
              <a:buSzPts val="1900"/>
              <a:buChar char="●"/>
              <a:defRPr>
                <a:solidFill>
                  <a:schemeClr val="lt1"/>
                </a:solidFill>
              </a:defRPr>
            </a:lvl7pPr>
            <a:lvl8pPr marL="3657600" lvl="7" indent="-349250" algn="ctr">
              <a:spcBef>
                <a:spcPts val="2100"/>
              </a:spcBef>
              <a:spcAft>
                <a:spcPts val="0"/>
              </a:spcAft>
              <a:buClr>
                <a:schemeClr val="lt1"/>
              </a:buClr>
              <a:buSzPts val="1900"/>
              <a:buChar char="○"/>
              <a:defRPr>
                <a:solidFill>
                  <a:schemeClr val="lt1"/>
                </a:solidFill>
              </a:defRPr>
            </a:lvl8pPr>
            <a:lvl9pPr marL="4114800" lvl="8" indent="-349250" algn="ctr">
              <a:spcBef>
                <a:spcPts val="2100"/>
              </a:spcBef>
              <a:spcAft>
                <a:spcPts val="2100"/>
              </a:spcAft>
              <a:buClr>
                <a:schemeClr val="lt1"/>
              </a:buClr>
              <a:buSzPts val="1900"/>
              <a:buChar char="■"/>
              <a:defRPr>
                <a:solidFill>
                  <a:schemeClr val="lt1"/>
                </a:solidFill>
              </a:defRPr>
            </a:lvl9pPr>
          </a:lstStyle>
          <a:p>
            <a:endParaRPr/>
          </a:p>
        </p:txBody>
      </p:sp>
      <p:sp>
        <p:nvSpPr>
          <p:cNvPr id="51" name="Google Shape;51;p11"/>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2"/>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4"/>
        <p:cNvGrpSpPr/>
        <p:nvPr/>
      </p:nvGrpSpPr>
      <p:grpSpPr>
        <a:xfrm>
          <a:off x="0" y="0"/>
          <a:ext cx="0" cy="0"/>
          <a:chOff x="0" y="0"/>
          <a:chExt cx="0" cy="0"/>
        </a:xfrm>
      </p:grpSpPr>
      <p:sp>
        <p:nvSpPr>
          <p:cNvPr id="55" name="Google Shape;55;p13"/>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Autofit/>
          </a:bodyPr>
          <a:lstStyle>
            <a:lvl1pPr lvl="0" algn="l" rtl="0">
              <a:lnSpc>
                <a:spcPct val="85000"/>
              </a:lnSpc>
              <a:spcBef>
                <a:spcPts val="0"/>
              </a:spcBef>
              <a:spcAft>
                <a:spcPts val="0"/>
              </a:spcAft>
              <a:buClr>
                <a:srgbClr val="3F3F3F"/>
              </a:buClr>
              <a:buSzPts val="4800"/>
              <a:buFont typeface="Calibri"/>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
        <p:nvSpPr>
          <p:cNvPr id="56" name="Google Shape;56;p13"/>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noAutofit/>
          </a:bodyPr>
          <a:lstStyle>
            <a:lvl1pPr marL="457200" lvl="0" indent="-342900" algn="l" rtl="0">
              <a:lnSpc>
                <a:spcPct val="90000"/>
              </a:lnSpc>
              <a:spcBef>
                <a:spcPts val="1200"/>
              </a:spcBef>
              <a:spcAft>
                <a:spcPts val="0"/>
              </a:spcAft>
              <a:buSzPts val="1800"/>
              <a:buChar char="●"/>
              <a:defRPr/>
            </a:lvl1pPr>
            <a:lvl2pPr marL="914400" lvl="1" indent="-342900" algn="l" rtl="0">
              <a:lnSpc>
                <a:spcPct val="90000"/>
              </a:lnSpc>
              <a:spcBef>
                <a:spcPts val="200"/>
              </a:spcBef>
              <a:spcAft>
                <a:spcPts val="0"/>
              </a:spcAft>
              <a:buSzPts val="1800"/>
              <a:buChar char="○"/>
              <a:defRPr/>
            </a:lvl2pPr>
            <a:lvl3pPr marL="1371600" lvl="2" indent="-342900" algn="l" rtl="0">
              <a:lnSpc>
                <a:spcPct val="90000"/>
              </a:lnSpc>
              <a:spcBef>
                <a:spcPts val="400"/>
              </a:spcBef>
              <a:spcAft>
                <a:spcPts val="0"/>
              </a:spcAft>
              <a:buSzPts val="1800"/>
              <a:buChar char="■"/>
              <a:defRPr/>
            </a:lvl3pPr>
            <a:lvl4pPr marL="1828800" lvl="3" indent="-342900" algn="l" rtl="0">
              <a:lnSpc>
                <a:spcPct val="90000"/>
              </a:lnSpc>
              <a:spcBef>
                <a:spcPts val="400"/>
              </a:spcBef>
              <a:spcAft>
                <a:spcPts val="0"/>
              </a:spcAft>
              <a:buSzPts val="1800"/>
              <a:buChar char="●"/>
              <a:defRPr/>
            </a:lvl4pPr>
            <a:lvl5pPr marL="2286000" lvl="4" indent="-342900" algn="l" rtl="0">
              <a:lnSpc>
                <a:spcPct val="90000"/>
              </a:lnSpc>
              <a:spcBef>
                <a:spcPts val="400"/>
              </a:spcBef>
              <a:spcAft>
                <a:spcPts val="0"/>
              </a:spcAft>
              <a:buSzPts val="1800"/>
              <a:buChar char="○"/>
              <a:defRPr/>
            </a:lvl5pPr>
            <a:lvl6pPr marL="2743200" lvl="5" indent="-342900" algn="l" rtl="0">
              <a:lnSpc>
                <a:spcPct val="90000"/>
              </a:lnSpc>
              <a:spcBef>
                <a:spcPts val="400"/>
              </a:spcBef>
              <a:spcAft>
                <a:spcPts val="0"/>
              </a:spcAft>
              <a:buSzPts val="1800"/>
              <a:buChar char="■"/>
              <a:defRPr/>
            </a:lvl6pPr>
            <a:lvl7pPr marL="3200400" lvl="6" indent="-342900" algn="l" rtl="0">
              <a:lnSpc>
                <a:spcPct val="90000"/>
              </a:lnSpc>
              <a:spcBef>
                <a:spcPts val="400"/>
              </a:spcBef>
              <a:spcAft>
                <a:spcPts val="0"/>
              </a:spcAft>
              <a:buSzPts val="1800"/>
              <a:buChar char="●"/>
              <a:defRPr/>
            </a:lvl7pPr>
            <a:lvl8pPr marL="3657600" lvl="7" indent="-342900" algn="l" rtl="0">
              <a:lnSpc>
                <a:spcPct val="90000"/>
              </a:lnSpc>
              <a:spcBef>
                <a:spcPts val="400"/>
              </a:spcBef>
              <a:spcAft>
                <a:spcPts val="0"/>
              </a:spcAft>
              <a:buSzPts val="1800"/>
              <a:buChar char="○"/>
              <a:defRPr/>
            </a:lvl8pPr>
            <a:lvl9pPr marL="4114800" lvl="8" indent="-342900" algn="l" rtl="0">
              <a:lnSpc>
                <a:spcPct val="90000"/>
              </a:lnSpc>
              <a:spcBef>
                <a:spcPts val="400"/>
              </a:spcBef>
              <a:spcAft>
                <a:spcPts val="400"/>
              </a:spcAft>
              <a:buSzPts val="1800"/>
              <a:buChar char="■"/>
              <a:defRPr/>
            </a:lvl9pPr>
          </a:lstStyle>
          <a:p>
            <a:endParaRPr/>
          </a:p>
        </p:txBody>
      </p:sp>
      <p:sp>
        <p:nvSpPr>
          <p:cNvPr id="57" name="Google Shape;57;p13"/>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8" name="Google Shape;58;p13"/>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9" name="Google Shape;59;p13"/>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1">
  <p:cSld name="Title and Content (g3deb5d1a70d_10_0)">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62" name="Google Shape;62;p14"/>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63" name="Google Shape;63;p14"/>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4"/>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4"/>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ver Slide" type="title">
  <p:cSld name="TITLE">
    <p:bg>
      <p:bgPr>
        <a:solidFill>
          <a:schemeClr val="dk1"/>
        </a:solidFill>
        <a:effectLst/>
      </p:bgPr>
    </p:bg>
    <p:spTree>
      <p:nvGrpSpPr>
        <p:cNvPr id="1" name="Shape 69"/>
        <p:cNvGrpSpPr/>
        <p:nvPr/>
      </p:nvGrpSpPr>
      <p:grpSpPr>
        <a:xfrm>
          <a:off x="0" y="0"/>
          <a:ext cx="0" cy="0"/>
          <a:chOff x="0" y="0"/>
          <a:chExt cx="0" cy="0"/>
        </a:xfrm>
      </p:grpSpPr>
      <p:sp>
        <p:nvSpPr>
          <p:cNvPr id="70" name="Google Shape;70;p16"/>
          <p:cNvSpPr/>
          <p:nvPr/>
        </p:nvSpPr>
        <p:spPr>
          <a:xfrm rot="-803279">
            <a:off x="5018140" y="3493732"/>
            <a:ext cx="4945497" cy="1873778"/>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9900">
              <a:solidFill>
                <a:srgbClr val="364623"/>
              </a:solidFill>
            </a:endParaRPr>
          </a:p>
        </p:txBody>
      </p:sp>
      <p:sp>
        <p:nvSpPr>
          <p:cNvPr id="71" name="Google Shape;71;p16"/>
          <p:cNvSpPr/>
          <p:nvPr/>
        </p:nvSpPr>
        <p:spPr>
          <a:xfrm rot="335595">
            <a:off x="2156695" y="1378240"/>
            <a:ext cx="5568110" cy="1873728"/>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9900">
              <a:solidFill>
                <a:srgbClr val="364623"/>
              </a:solidFill>
            </a:endParaRPr>
          </a:p>
        </p:txBody>
      </p:sp>
      <p:sp>
        <p:nvSpPr>
          <p:cNvPr id="72" name="Google Shape;72;p1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lt1"/>
                </a:solidFill>
                <a:latin typeface="Archivo"/>
                <a:ea typeface="Archivo"/>
                <a:cs typeface="Archivo"/>
                <a:sym typeface="Archivo"/>
              </a:defRPr>
            </a:lvl1pPr>
            <a:lvl2pPr lvl="1">
              <a:buNone/>
              <a:defRPr sz="1900">
                <a:solidFill>
                  <a:schemeClr val="lt1"/>
                </a:solidFill>
                <a:latin typeface="Archivo"/>
                <a:ea typeface="Archivo"/>
                <a:cs typeface="Archivo"/>
                <a:sym typeface="Archivo"/>
              </a:defRPr>
            </a:lvl2pPr>
            <a:lvl3pPr lvl="2">
              <a:buNone/>
              <a:defRPr sz="1900">
                <a:solidFill>
                  <a:schemeClr val="lt1"/>
                </a:solidFill>
                <a:latin typeface="Archivo"/>
                <a:ea typeface="Archivo"/>
                <a:cs typeface="Archivo"/>
                <a:sym typeface="Archivo"/>
              </a:defRPr>
            </a:lvl3pPr>
            <a:lvl4pPr lvl="3">
              <a:buNone/>
              <a:defRPr sz="1900">
                <a:solidFill>
                  <a:schemeClr val="lt1"/>
                </a:solidFill>
                <a:latin typeface="Archivo"/>
                <a:ea typeface="Archivo"/>
                <a:cs typeface="Archivo"/>
                <a:sym typeface="Archivo"/>
              </a:defRPr>
            </a:lvl4pPr>
            <a:lvl5pPr lvl="4">
              <a:buNone/>
              <a:defRPr sz="1900">
                <a:solidFill>
                  <a:schemeClr val="lt1"/>
                </a:solidFill>
                <a:latin typeface="Archivo"/>
                <a:ea typeface="Archivo"/>
                <a:cs typeface="Archivo"/>
                <a:sym typeface="Archivo"/>
              </a:defRPr>
            </a:lvl5pPr>
            <a:lvl6pPr lvl="5">
              <a:buNone/>
              <a:defRPr sz="1900">
                <a:solidFill>
                  <a:schemeClr val="lt1"/>
                </a:solidFill>
                <a:latin typeface="Archivo"/>
                <a:ea typeface="Archivo"/>
                <a:cs typeface="Archivo"/>
                <a:sym typeface="Archivo"/>
              </a:defRPr>
            </a:lvl6pPr>
            <a:lvl7pPr lvl="6">
              <a:buNone/>
              <a:defRPr sz="1900">
                <a:solidFill>
                  <a:schemeClr val="lt1"/>
                </a:solidFill>
                <a:latin typeface="Archivo"/>
                <a:ea typeface="Archivo"/>
                <a:cs typeface="Archivo"/>
                <a:sym typeface="Archivo"/>
              </a:defRPr>
            </a:lvl7pPr>
            <a:lvl8pPr lvl="7">
              <a:buNone/>
              <a:defRPr sz="1900">
                <a:solidFill>
                  <a:schemeClr val="lt1"/>
                </a:solidFill>
                <a:latin typeface="Archivo"/>
                <a:ea typeface="Archivo"/>
                <a:cs typeface="Archivo"/>
                <a:sym typeface="Archivo"/>
              </a:defRPr>
            </a:lvl8pPr>
            <a:lvl9pPr lvl="8">
              <a:buNone/>
              <a:defRPr sz="1900">
                <a:solidFill>
                  <a:schemeClr val="l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73" name="Google Shape;73;p16"/>
          <p:cNvSpPr/>
          <p:nvPr/>
        </p:nvSpPr>
        <p:spPr>
          <a:xfrm rot="-1800530">
            <a:off x="-488952" y="2822690"/>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4" name="Google Shape;74;p16"/>
          <p:cNvSpPr/>
          <p:nvPr/>
        </p:nvSpPr>
        <p:spPr>
          <a:xfrm rot="-1801191">
            <a:off x="3628755" y="807916"/>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5" name="Google Shape;75;p16"/>
          <p:cNvSpPr/>
          <p:nvPr/>
        </p:nvSpPr>
        <p:spPr>
          <a:xfrm rot="-1800530">
            <a:off x="3116348" y="3988890"/>
            <a:ext cx="235857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6" name="Google Shape;76;p16"/>
          <p:cNvSpPr/>
          <p:nvPr/>
        </p:nvSpPr>
        <p:spPr>
          <a:xfrm rot="-1801191">
            <a:off x="8812721" y="1862716"/>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7" name="Google Shape;77;p16"/>
          <p:cNvSpPr/>
          <p:nvPr/>
        </p:nvSpPr>
        <p:spPr>
          <a:xfrm rot="-1800530">
            <a:off x="10444581" y="3802924"/>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8" name="Google Shape;78;p16"/>
          <p:cNvSpPr/>
          <p:nvPr/>
        </p:nvSpPr>
        <p:spPr>
          <a:xfrm rot="-1801191">
            <a:off x="739588" y="4206849"/>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79" name="Google Shape;79;p16"/>
          <p:cNvSpPr/>
          <p:nvPr/>
        </p:nvSpPr>
        <p:spPr>
          <a:xfrm rot="-1801191">
            <a:off x="8812721" y="-4351"/>
            <a:ext cx="133360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80" name="Google Shape;80;p16"/>
          <p:cNvSpPr/>
          <p:nvPr/>
        </p:nvSpPr>
        <p:spPr>
          <a:xfrm rot="-1799969">
            <a:off x="6792540" y="1234205"/>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81" name="Google Shape;81;p16"/>
          <p:cNvSpPr/>
          <p:nvPr/>
        </p:nvSpPr>
        <p:spPr>
          <a:xfrm rot="-1800182">
            <a:off x="7209851" y="5602069"/>
            <a:ext cx="1445267"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82" name="Google Shape;82;p16"/>
          <p:cNvSpPr/>
          <p:nvPr/>
        </p:nvSpPr>
        <p:spPr>
          <a:xfrm rot="-1799969">
            <a:off x="2970274" y="5481472"/>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p:cSld name="TITLE_4">
    <p:spTree>
      <p:nvGrpSpPr>
        <p:cNvPr id="1" name="Shape 83"/>
        <p:cNvGrpSpPr/>
        <p:nvPr/>
      </p:nvGrpSpPr>
      <p:grpSpPr>
        <a:xfrm>
          <a:off x="0" y="0"/>
          <a:ext cx="0" cy="0"/>
          <a:chOff x="0" y="0"/>
          <a:chExt cx="0" cy="0"/>
        </a:xfrm>
      </p:grpSpPr>
      <p:sp>
        <p:nvSpPr>
          <p:cNvPr id="84" name="Google Shape;84;p17"/>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a:endParaRPr/>
          </a:p>
        </p:txBody>
      </p:sp>
      <p:sp>
        <p:nvSpPr>
          <p:cNvPr id="85" name="Google Shape;85;p17"/>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Autofit/>
          </a:bodyPr>
          <a:lstStyle>
            <a:lvl1pPr lvl="0" algn="ctr">
              <a:spcBef>
                <a:spcPts val="0"/>
              </a:spcBef>
              <a:spcAft>
                <a:spcPts val="0"/>
              </a:spcAft>
              <a:buSzPts val="3700"/>
              <a:buNone/>
              <a:defRPr sz="3700"/>
            </a:lvl1pPr>
            <a:lvl2pPr lvl="1" algn="ctr">
              <a:spcBef>
                <a:spcPts val="0"/>
              </a:spcBef>
              <a:spcAft>
                <a:spcPts val="0"/>
              </a:spcAft>
              <a:buSzPts val="3700"/>
              <a:buNone/>
              <a:defRPr sz="3700"/>
            </a:lvl2pPr>
            <a:lvl3pPr lvl="2" algn="ctr">
              <a:spcBef>
                <a:spcPts val="0"/>
              </a:spcBef>
              <a:spcAft>
                <a:spcPts val="0"/>
              </a:spcAft>
              <a:buSzPts val="3700"/>
              <a:buNone/>
              <a:defRPr sz="3700"/>
            </a:lvl3pPr>
            <a:lvl4pPr lvl="3" algn="ctr">
              <a:spcBef>
                <a:spcPts val="0"/>
              </a:spcBef>
              <a:spcAft>
                <a:spcPts val="0"/>
              </a:spcAft>
              <a:buSzPts val="3700"/>
              <a:buNone/>
              <a:defRPr sz="3700"/>
            </a:lvl4pPr>
            <a:lvl5pPr lvl="4" algn="ctr">
              <a:spcBef>
                <a:spcPts val="0"/>
              </a:spcBef>
              <a:spcAft>
                <a:spcPts val="0"/>
              </a:spcAft>
              <a:buSzPts val="3700"/>
              <a:buNone/>
              <a:defRPr sz="3700"/>
            </a:lvl5pPr>
            <a:lvl6pPr lvl="5" algn="ctr">
              <a:spcBef>
                <a:spcPts val="0"/>
              </a:spcBef>
              <a:spcAft>
                <a:spcPts val="0"/>
              </a:spcAft>
              <a:buSzPts val="3700"/>
              <a:buNone/>
              <a:defRPr sz="3700"/>
            </a:lvl6pPr>
            <a:lvl7pPr lvl="6" algn="ctr">
              <a:spcBef>
                <a:spcPts val="0"/>
              </a:spcBef>
              <a:spcAft>
                <a:spcPts val="0"/>
              </a:spcAft>
              <a:buSzPts val="3700"/>
              <a:buNone/>
              <a:defRPr sz="3700"/>
            </a:lvl7pPr>
            <a:lvl8pPr lvl="7" algn="ctr">
              <a:spcBef>
                <a:spcPts val="0"/>
              </a:spcBef>
              <a:spcAft>
                <a:spcPts val="0"/>
              </a:spcAft>
              <a:buSzPts val="3700"/>
              <a:buNone/>
              <a:defRPr sz="3700"/>
            </a:lvl8pPr>
            <a:lvl9pPr lvl="8" algn="ctr">
              <a:spcBef>
                <a:spcPts val="0"/>
              </a:spcBef>
              <a:spcAft>
                <a:spcPts val="0"/>
              </a:spcAft>
              <a:buSzPts val="3700"/>
              <a:buNone/>
              <a:defRPr sz="3700"/>
            </a:lvl9pPr>
          </a:lstStyle>
          <a:p>
            <a:endParaRPr/>
          </a:p>
        </p:txBody>
      </p:sp>
      <p:sp>
        <p:nvSpPr>
          <p:cNvPr id="86" name="Google Shape;86;p1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p:cSld name="TITLE_AND_BODY_1">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89" name="Google Shape;89;p1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90" name="Google Shape;90;p1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p:cSld name="TITLE_AND_TWO_COLUMNS_1">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93" name="Google Shape;93;p19"/>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94" name="Google Shape;94;p19"/>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95" name="Google Shape;95;p1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p:cSld name="TITLE_ONLY_1">
    <p:spTree>
      <p:nvGrpSpPr>
        <p:cNvPr id="1" name="Shape 96"/>
        <p:cNvGrpSpPr/>
        <p:nvPr/>
      </p:nvGrpSpPr>
      <p:grpSpPr>
        <a:xfrm>
          <a:off x="0" y="0"/>
          <a:ext cx="0" cy="0"/>
          <a:chOff x="0" y="0"/>
          <a:chExt cx="0" cy="0"/>
        </a:xfrm>
      </p:grpSpPr>
      <p:sp>
        <p:nvSpPr>
          <p:cNvPr id="97" name="Google Shape;97;p20"/>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98" name="Google Shape;98;p2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_COLUMN_TEXT_1">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101" name="Google Shape;101;p21"/>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02" name="Google Shape;102;p2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ain point">
  <p:cSld name="MAIN_POINT_1">
    <p:spTree>
      <p:nvGrpSpPr>
        <p:cNvPr id="1" name="Shape 103"/>
        <p:cNvGrpSpPr/>
        <p:nvPr/>
      </p:nvGrpSpPr>
      <p:grpSpPr>
        <a:xfrm>
          <a:off x="0" y="0"/>
          <a:ext cx="0" cy="0"/>
          <a:chOff x="0" y="0"/>
          <a:chExt cx="0" cy="0"/>
        </a:xfrm>
      </p:grpSpPr>
      <p:sp>
        <p:nvSpPr>
          <p:cNvPr id="104" name="Google Shape;104;p22"/>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a:endParaRPr/>
          </a:p>
        </p:txBody>
      </p:sp>
      <p:sp>
        <p:nvSpPr>
          <p:cNvPr id="105" name="Google Shape;105;p2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_1_1">
    <p:spTree>
      <p:nvGrpSpPr>
        <p:cNvPr id="1" name="Shape 106"/>
        <p:cNvGrpSpPr/>
        <p:nvPr/>
      </p:nvGrpSpPr>
      <p:grpSpPr>
        <a:xfrm>
          <a:off x="0" y="0"/>
          <a:ext cx="0" cy="0"/>
          <a:chOff x="0" y="0"/>
          <a:chExt cx="0" cy="0"/>
        </a:xfrm>
      </p:grpSpPr>
      <p:sp>
        <p:nvSpPr>
          <p:cNvPr id="107" name="Google Shape;107;p2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08" name="Google Shape;108;p23"/>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a:endParaRPr/>
          </a:p>
        </p:txBody>
      </p:sp>
      <p:sp>
        <p:nvSpPr>
          <p:cNvPr id="109" name="Google Shape;109;p23"/>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
        <p:nvSpPr>
          <p:cNvPr id="110" name="Google Shape;110;p23"/>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11" name="Google Shape;111;p2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ption">
  <p:cSld name="CAPTION_ONLY_1">
    <p:spTree>
      <p:nvGrpSpPr>
        <p:cNvPr id="1" name="Shape 112"/>
        <p:cNvGrpSpPr/>
        <p:nvPr/>
      </p:nvGrpSpPr>
      <p:grpSpPr>
        <a:xfrm>
          <a:off x="0" y="0"/>
          <a:ext cx="0" cy="0"/>
          <a:chOff x="0" y="0"/>
          <a:chExt cx="0" cy="0"/>
        </a:xfrm>
      </p:grpSpPr>
      <p:sp>
        <p:nvSpPr>
          <p:cNvPr id="113" name="Google Shape;113;p24"/>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a:spcBef>
                <a:spcPts val="0"/>
              </a:spcBef>
              <a:spcAft>
                <a:spcPts val="0"/>
              </a:spcAft>
              <a:buSzPts val="2100"/>
              <a:buNone/>
              <a:defRPr/>
            </a:lvl1pPr>
          </a:lstStyle>
          <a:p>
            <a:endParaRPr/>
          </a:p>
        </p:txBody>
      </p:sp>
      <p:sp>
        <p:nvSpPr>
          <p:cNvPr id="114" name="Google Shape;114;p2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number">
  <p:cSld name="BIG_NUMBER_1_1">
    <p:spTree>
      <p:nvGrpSpPr>
        <p:cNvPr id="1" name="Shape 115"/>
        <p:cNvGrpSpPr/>
        <p:nvPr/>
      </p:nvGrpSpPr>
      <p:grpSpPr>
        <a:xfrm>
          <a:off x="0" y="0"/>
          <a:ext cx="0" cy="0"/>
          <a:chOff x="0" y="0"/>
          <a:chExt cx="0" cy="0"/>
        </a:xfrm>
      </p:grpSpPr>
      <p:sp>
        <p:nvSpPr>
          <p:cNvPr id="116" name="Google Shape;116;p25"/>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117" name="Google Shape;117;p25"/>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Autofit/>
          </a:bodyPr>
          <a:lstStyle>
            <a:lvl1pPr marL="457200" lvl="0" indent="-361950" algn="ctr">
              <a:spcBef>
                <a:spcPts val="0"/>
              </a:spcBef>
              <a:spcAft>
                <a:spcPts val="0"/>
              </a:spcAft>
              <a:buSzPts val="2100"/>
              <a:buChar char="●"/>
              <a:defRPr/>
            </a:lvl1pPr>
            <a:lvl2pPr marL="914400" lvl="1" indent="-361950" algn="ctr">
              <a:spcBef>
                <a:spcPts val="0"/>
              </a:spcBef>
              <a:spcAft>
                <a:spcPts val="0"/>
              </a:spcAft>
              <a:buSzPts val="2100"/>
              <a:buChar char="○"/>
              <a:defRPr/>
            </a:lvl2pPr>
            <a:lvl3pPr marL="1371600" lvl="2" indent="-361950" algn="ctr">
              <a:spcBef>
                <a:spcPts val="0"/>
              </a:spcBef>
              <a:spcAft>
                <a:spcPts val="0"/>
              </a:spcAft>
              <a:buSzPts val="2100"/>
              <a:buChar char="■"/>
              <a:defRPr/>
            </a:lvl3pPr>
            <a:lvl4pPr marL="1828800" lvl="3" indent="-361950" algn="ctr">
              <a:spcBef>
                <a:spcPts val="0"/>
              </a:spcBef>
              <a:spcAft>
                <a:spcPts val="0"/>
              </a:spcAft>
              <a:buSzPts val="2100"/>
              <a:buChar char="●"/>
              <a:defRPr/>
            </a:lvl4pPr>
            <a:lvl5pPr marL="2286000" lvl="4" indent="-361950" algn="ctr">
              <a:spcBef>
                <a:spcPts val="0"/>
              </a:spcBef>
              <a:spcAft>
                <a:spcPts val="0"/>
              </a:spcAft>
              <a:buSzPts val="2100"/>
              <a:buChar char="○"/>
              <a:defRPr/>
            </a:lvl5pPr>
            <a:lvl6pPr marL="2743200" lvl="5" indent="-361950" algn="ctr">
              <a:spcBef>
                <a:spcPts val="0"/>
              </a:spcBef>
              <a:spcAft>
                <a:spcPts val="0"/>
              </a:spcAft>
              <a:buSzPts val="2100"/>
              <a:buChar char="■"/>
              <a:defRPr/>
            </a:lvl6pPr>
            <a:lvl7pPr marL="3200400" lvl="6" indent="-361950" algn="ctr">
              <a:spcBef>
                <a:spcPts val="0"/>
              </a:spcBef>
              <a:spcAft>
                <a:spcPts val="0"/>
              </a:spcAft>
              <a:buSzPts val="2100"/>
              <a:buChar char="●"/>
              <a:defRPr/>
            </a:lvl7pPr>
            <a:lvl8pPr marL="3657600" lvl="7" indent="-361950" algn="ctr">
              <a:spcBef>
                <a:spcPts val="0"/>
              </a:spcBef>
              <a:spcAft>
                <a:spcPts val="0"/>
              </a:spcAft>
              <a:buSzPts val="2100"/>
              <a:buChar char="○"/>
              <a:defRPr/>
            </a:lvl8pPr>
            <a:lvl9pPr marL="4114800" lvl="8" indent="-361950" algn="ctr">
              <a:spcBef>
                <a:spcPts val="0"/>
              </a:spcBef>
              <a:spcAft>
                <a:spcPts val="0"/>
              </a:spcAft>
              <a:buSzPts val="2100"/>
              <a:buChar char="■"/>
              <a:defRPr/>
            </a:lvl9pPr>
          </a:lstStyle>
          <a:p>
            <a:endParaRPr/>
          </a:p>
        </p:txBody>
      </p:sp>
      <p:sp>
        <p:nvSpPr>
          <p:cNvPr id="118" name="Google Shape;118;p2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Agenda">
  <p:cSld name="CUSTOM_7_1">
    <p:spTree>
      <p:nvGrpSpPr>
        <p:cNvPr id="1" name="Shape 119"/>
        <p:cNvGrpSpPr/>
        <p:nvPr/>
      </p:nvGrpSpPr>
      <p:grpSpPr>
        <a:xfrm>
          <a:off x="0" y="0"/>
          <a:ext cx="0" cy="0"/>
          <a:chOff x="0" y="0"/>
          <a:chExt cx="0" cy="0"/>
        </a:xfrm>
      </p:grpSpPr>
      <p:sp>
        <p:nvSpPr>
          <p:cNvPr id="120" name="Google Shape;120;p26"/>
          <p:cNvSpPr txBox="1">
            <a:spLocks noGrp="1"/>
          </p:cNvSpPr>
          <p:nvPr>
            <p:ph type="title"/>
          </p:nvPr>
        </p:nvSpPr>
        <p:spPr>
          <a:xfrm>
            <a:off x="903100" y="2443700"/>
            <a:ext cx="4289700" cy="1978800"/>
          </a:xfrm>
          <a:prstGeom prst="rect">
            <a:avLst/>
          </a:prstGeom>
        </p:spPr>
        <p:txBody>
          <a:bodyPr spcFirstLastPara="1" wrap="square" lIns="121900" tIns="121900" rIns="121900" bIns="121900" anchor="ctr" anchorCtr="0">
            <a:noAutofit/>
          </a:bodyPr>
          <a:lstStyle>
            <a:lvl1pPr lvl="0">
              <a:spcBef>
                <a:spcPts val="0"/>
              </a:spcBef>
              <a:spcAft>
                <a:spcPts val="0"/>
              </a:spcAft>
              <a:buSzPts val="5600"/>
              <a:buNone/>
              <a:defRPr sz="5600"/>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121" name="Google Shape;121;p2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22" name="Google Shape;122;p26"/>
          <p:cNvSpPr txBox="1">
            <a:spLocks noGrp="1"/>
          </p:cNvSpPr>
          <p:nvPr>
            <p:ph type="subTitle" idx="1"/>
          </p:nvPr>
        </p:nvSpPr>
        <p:spPr>
          <a:xfrm>
            <a:off x="5875533" y="525000"/>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23" name="Google Shape;123;p26"/>
          <p:cNvSpPr txBox="1">
            <a:spLocks noGrp="1"/>
          </p:cNvSpPr>
          <p:nvPr>
            <p:ph type="subTitle" idx="2"/>
          </p:nvPr>
        </p:nvSpPr>
        <p:spPr>
          <a:xfrm>
            <a:off x="5875533" y="1535607"/>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24" name="Google Shape;124;p26"/>
          <p:cNvSpPr txBox="1">
            <a:spLocks noGrp="1"/>
          </p:cNvSpPr>
          <p:nvPr>
            <p:ph type="subTitle" idx="3"/>
          </p:nvPr>
        </p:nvSpPr>
        <p:spPr>
          <a:xfrm>
            <a:off x="5875533" y="4567427"/>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25" name="Google Shape;125;p26"/>
          <p:cNvSpPr txBox="1">
            <a:spLocks noGrp="1"/>
          </p:cNvSpPr>
          <p:nvPr>
            <p:ph type="subTitle" idx="4"/>
          </p:nvPr>
        </p:nvSpPr>
        <p:spPr>
          <a:xfrm>
            <a:off x="5875533" y="2546213"/>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26" name="Google Shape;126;p26"/>
          <p:cNvSpPr txBox="1">
            <a:spLocks noGrp="1"/>
          </p:cNvSpPr>
          <p:nvPr>
            <p:ph type="subTitle" idx="5"/>
          </p:nvPr>
        </p:nvSpPr>
        <p:spPr>
          <a:xfrm>
            <a:off x="5875533" y="5578033"/>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27" name="Google Shape;127;p26"/>
          <p:cNvSpPr txBox="1">
            <a:spLocks noGrp="1"/>
          </p:cNvSpPr>
          <p:nvPr>
            <p:ph type="subTitle" idx="6"/>
          </p:nvPr>
        </p:nvSpPr>
        <p:spPr>
          <a:xfrm>
            <a:off x="5875533" y="3556820"/>
            <a:ext cx="58797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body and image">
  <p:cSld name="CUSTOM_8_1">
    <p:spTree>
      <p:nvGrpSpPr>
        <p:cNvPr id="1" name="Shape 128"/>
        <p:cNvGrpSpPr/>
        <p:nvPr/>
      </p:nvGrpSpPr>
      <p:grpSpPr>
        <a:xfrm>
          <a:off x="0" y="0"/>
          <a:ext cx="0" cy="0"/>
          <a:chOff x="0" y="0"/>
          <a:chExt cx="0" cy="0"/>
        </a:xfrm>
      </p:grpSpPr>
      <p:sp>
        <p:nvSpPr>
          <p:cNvPr id="129" name="Google Shape;129;p2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130" name="Google Shape;130;p27"/>
          <p:cNvSpPr txBox="1">
            <a:spLocks noGrp="1"/>
          </p:cNvSpPr>
          <p:nvPr>
            <p:ph type="body" idx="1"/>
          </p:nvPr>
        </p:nvSpPr>
        <p:spPr>
          <a:xfrm>
            <a:off x="415600" y="1536633"/>
            <a:ext cx="5965200" cy="45552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31" name="Google Shape;131;p27"/>
          <p:cNvSpPr>
            <a:spLocks noGrp="1"/>
          </p:cNvSpPr>
          <p:nvPr>
            <p:ph type="pic" idx="2"/>
          </p:nvPr>
        </p:nvSpPr>
        <p:spPr>
          <a:xfrm>
            <a:off x="6656032" y="1537033"/>
            <a:ext cx="5120400" cy="4555200"/>
          </a:xfrm>
          <a:prstGeom prst="rect">
            <a:avLst/>
          </a:prstGeom>
          <a:noFill/>
          <a:ln>
            <a:noFill/>
          </a:ln>
        </p:spPr>
      </p:sp>
      <p:sp>
        <p:nvSpPr>
          <p:cNvPr id="132" name="Google Shape;132;p2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big ideas">
  <p:cSld name="CUSTOM_1_1">
    <p:spTree>
      <p:nvGrpSpPr>
        <p:cNvPr id="1" name="Shape 133"/>
        <p:cNvGrpSpPr/>
        <p:nvPr/>
      </p:nvGrpSpPr>
      <p:grpSpPr>
        <a:xfrm>
          <a:off x="0" y="0"/>
          <a:ext cx="0" cy="0"/>
          <a:chOff x="0" y="0"/>
          <a:chExt cx="0" cy="0"/>
        </a:xfrm>
      </p:grpSpPr>
      <p:sp>
        <p:nvSpPr>
          <p:cNvPr id="134" name="Google Shape;134;p2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35" name="Google Shape;135;p28"/>
          <p:cNvSpPr txBox="1">
            <a:spLocks noGrp="1"/>
          </p:cNvSpPr>
          <p:nvPr>
            <p:ph type="title"/>
          </p:nvPr>
        </p:nvSpPr>
        <p:spPr>
          <a:xfrm>
            <a:off x="644233" y="600033"/>
            <a:ext cx="10912800" cy="1010700"/>
          </a:xfrm>
          <a:prstGeom prst="rect">
            <a:avLst/>
          </a:prstGeom>
        </p:spPr>
        <p:txBody>
          <a:bodyPr spcFirstLastPara="1" wrap="square" lIns="121900" tIns="121900" rIns="121900" bIns="121900" anchor="ctr"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36" name="Google Shape;136;p28"/>
          <p:cNvSpPr txBox="1">
            <a:spLocks noGrp="1"/>
          </p:cNvSpPr>
          <p:nvPr>
            <p:ph type="body" idx="1"/>
          </p:nvPr>
        </p:nvSpPr>
        <p:spPr>
          <a:xfrm>
            <a:off x="644200" y="2983717"/>
            <a:ext cx="4826400" cy="31647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37" name="Google Shape;137;p28"/>
          <p:cNvSpPr txBox="1">
            <a:spLocks noGrp="1"/>
          </p:cNvSpPr>
          <p:nvPr>
            <p:ph type="body" idx="2"/>
          </p:nvPr>
        </p:nvSpPr>
        <p:spPr>
          <a:xfrm>
            <a:off x="6730667" y="2983717"/>
            <a:ext cx="4826400" cy="31647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38" name="Google Shape;138;p28"/>
          <p:cNvSpPr txBox="1">
            <a:spLocks noGrp="1"/>
          </p:cNvSpPr>
          <p:nvPr>
            <p:ph type="subTitle" idx="3"/>
          </p:nvPr>
        </p:nvSpPr>
        <p:spPr>
          <a:xfrm>
            <a:off x="644200" y="1781548"/>
            <a:ext cx="48264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39" name="Google Shape;139;p28"/>
          <p:cNvSpPr txBox="1">
            <a:spLocks noGrp="1"/>
          </p:cNvSpPr>
          <p:nvPr>
            <p:ph type="subTitle" idx="4"/>
          </p:nvPr>
        </p:nvSpPr>
        <p:spPr>
          <a:xfrm>
            <a:off x="6730667" y="1781548"/>
            <a:ext cx="4826400" cy="7236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hree big ideas">
  <p:cSld name="CUSTOM_2_2">
    <p:spTree>
      <p:nvGrpSpPr>
        <p:cNvPr id="1" name="Shape 140"/>
        <p:cNvGrpSpPr/>
        <p:nvPr/>
      </p:nvGrpSpPr>
      <p:grpSpPr>
        <a:xfrm>
          <a:off x="0" y="0"/>
          <a:ext cx="0" cy="0"/>
          <a:chOff x="0" y="0"/>
          <a:chExt cx="0" cy="0"/>
        </a:xfrm>
      </p:grpSpPr>
      <p:sp>
        <p:nvSpPr>
          <p:cNvPr id="141" name="Google Shape;141;p2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42" name="Google Shape;142;p29"/>
          <p:cNvSpPr txBox="1">
            <a:spLocks noGrp="1"/>
          </p:cNvSpPr>
          <p:nvPr>
            <p:ph type="body" idx="1"/>
          </p:nvPr>
        </p:nvSpPr>
        <p:spPr>
          <a:xfrm>
            <a:off x="644233" y="3223333"/>
            <a:ext cx="3273900" cy="31647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43" name="Google Shape;143;p29"/>
          <p:cNvSpPr txBox="1">
            <a:spLocks noGrp="1"/>
          </p:cNvSpPr>
          <p:nvPr>
            <p:ph type="body" idx="2"/>
          </p:nvPr>
        </p:nvSpPr>
        <p:spPr>
          <a:xfrm>
            <a:off x="4463633" y="3223333"/>
            <a:ext cx="3273900" cy="31647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44" name="Google Shape;144;p29"/>
          <p:cNvSpPr txBox="1">
            <a:spLocks noGrp="1"/>
          </p:cNvSpPr>
          <p:nvPr>
            <p:ph type="body" idx="3"/>
          </p:nvPr>
        </p:nvSpPr>
        <p:spPr>
          <a:xfrm>
            <a:off x="8283033" y="3223333"/>
            <a:ext cx="3273900" cy="3164700"/>
          </a:xfrm>
          <a:prstGeom prst="rect">
            <a:avLst/>
          </a:prstGeom>
        </p:spPr>
        <p:txBody>
          <a:bodyPr spcFirstLastPara="1" wrap="square" lIns="121900" tIns="121900" rIns="121900" bIns="121900" anchor="t" anchorCtr="0">
            <a:noAutofit/>
          </a:bodyPr>
          <a:lstStyle>
            <a:lvl1pPr marL="457200" lvl="0" indent="-361950">
              <a:spcBef>
                <a:spcPts val="0"/>
              </a:spcBef>
              <a:spcAft>
                <a:spcPts val="0"/>
              </a:spcAft>
              <a:buSzPts val="2100"/>
              <a:buChar char="●"/>
              <a:defRPr/>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45" name="Google Shape;145;p29"/>
          <p:cNvSpPr txBox="1">
            <a:spLocks noGrp="1"/>
          </p:cNvSpPr>
          <p:nvPr>
            <p:ph type="title"/>
          </p:nvPr>
        </p:nvSpPr>
        <p:spPr>
          <a:xfrm>
            <a:off x="644233" y="600033"/>
            <a:ext cx="10912800" cy="1010700"/>
          </a:xfrm>
          <a:prstGeom prst="rect">
            <a:avLst/>
          </a:prstGeom>
        </p:spPr>
        <p:txBody>
          <a:bodyPr spcFirstLastPara="1" wrap="square" lIns="121900" tIns="121900" rIns="121900" bIns="121900" anchor="ctr"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46" name="Google Shape;146;p29"/>
          <p:cNvSpPr txBox="1">
            <a:spLocks noGrp="1"/>
          </p:cNvSpPr>
          <p:nvPr>
            <p:ph type="subTitle" idx="4"/>
          </p:nvPr>
        </p:nvSpPr>
        <p:spPr>
          <a:xfrm>
            <a:off x="644233" y="1781533"/>
            <a:ext cx="3273900" cy="10380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47" name="Google Shape;147;p29"/>
          <p:cNvSpPr txBox="1">
            <a:spLocks noGrp="1"/>
          </p:cNvSpPr>
          <p:nvPr>
            <p:ph type="subTitle" idx="5"/>
          </p:nvPr>
        </p:nvSpPr>
        <p:spPr>
          <a:xfrm>
            <a:off x="4463633" y="1781533"/>
            <a:ext cx="3273900" cy="10380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48" name="Google Shape;148;p29"/>
          <p:cNvSpPr txBox="1">
            <a:spLocks noGrp="1"/>
          </p:cNvSpPr>
          <p:nvPr>
            <p:ph type="subTitle" idx="6"/>
          </p:nvPr>
        </p:nvSpPr>
        <p:spPr>
          <a:xfrm>
            <a:off x="8283033" y="1781533"/>
            <a:ext cx="3273900" cy="10380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Four big ideas">
  <p:cSld name="CUSTOM_3_1">
    <p:spTree>
      <p:nvGrpSpPr>
        <p:cNvPr id="1" name="Shape 149"/>
        <p:cNvGrpSpPr/>
        <p:nvPr/>
      </p:nvGrpSpPr>
      <p:grpSpPr>
        <a:xfrm>
          <a:off x="0" y="0"/>
          <a:ext cx="0" cy="0"/>
          <a:chOff x="0" y="0"/>
          <a:chExt cx="0" cy="0"/>
        </a:xfrm>
      </p:grpSpPr>
      <p:sp>
        <p:nvSpPr>
          <p:cNvPr id="150" name="Google Shape;150;p3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51" name="Google Shape;151;p30"/>
          <p:cNvSpPr txBox="1">
            <a:spLocks noGrp="1"/>
          </p:cNvSpPr>
          <p:nvPr>
            <p:ph type="body" idx="1"/>
          </p:nvPr>
        </p:nvSpPr>
        <p:spPr>
          <a:xfrm>
            <a:off x="488967" y="2345458"/>
            <a:ext cx="5118000" cy="15180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52" name="Google Shape;152;p30"/>
          <p:cNvSpPr txBox="1">
            <a:spLocks noGrp="1"/>
          </p:cNvSpPr>
          <p:nvPr>
            <p:ph type="body" idx="2"/>
          </p:nvPr>
        </p:nvSpPr>
        <p:spPr>
          <a:xfrm>
            <a:off x="6584967" y="2345458"/>
            <a:ext cx="5118000" cy="15180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53" name="Google Shape;153;p30"/>
          <p:cNvSpPr txBox="1">
            <a:spLocks noGrp="1"/>
          </p:cNvSpPr>
          <p:nvPr>
            <p:ph type="body" idx="3"/>
          </p:nvPr>
        </p:nvSpPr>
        <p:spPr>
          <a:xfrm>
            <a:off x="489000" y="4864767"/>
            <a:ext cx="5118000" cy="15180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54" name="Google Shape;154;p30"/>
          <p:cNvSpPr txBox="1">
            <a:spLocks noGrp="1"/>
          </p:cNvSpPr>
          <p:nvPr>
            <p:ph type="body" idx="4"/>
          </p:nvPr>
        </p:nvSpPr>
        <p:spPr>
          <a:xfrm>
            <a:off x="6585000" y="4864767"/>
            <a:ext cx="5118000" cy="15180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sz="1900"/>
            </a:lvl1pPr>
            <a:lvl2pPr marL="914400" lvl="1" indent="-361950">
              <a:spcBef>
                <a:spcPts val="0"/>
              </a:spcBef>
              <a:spcAft>
                <a:spcPts val="0"/>
              </a:spcAft>
              <a:buSzPts val="2100"/>
              <a:buChar char="○"/>
              <a:defRPr/>
            </a:lvl2pPr>
            <a:lvl3pPr marL="1371600" lvl="2" indent="-361950">
              <a:spcBef>
                <a:spcPts val="0"/>
              </a:spcBef>
              <a:spcAft>
                <a:spcPts val="0"/>
              </a:spcAft>
              <a:buSzPts val="2100"/>
              <a:buChar char="■"/>
              <a:defRPr/>
            </a:lvl3pPr>
            <a:lvl4pPr marL="1828800" lvl="3" indent="-361950">
              <a:spcBef>
                <a:spcPts val="0"/>
              </a:spcBef>
              <a:spcAft>
                <a:spcPts val="0"/>
              </a:spcAft>
              <a:buSzPts val="2100"/>
              <a:buChar char="●"/>
              <a:defRPr/>
            </a:lvl4pPr>
            <a:lvl5pPr marL="2286000" lvl="4" indent="-361950">
              <a:spcBef>
                <a:spcPts val="0"/>
              </a:spcBef>
              <a:spcAft>
                <a:spcPts val="0"/>
              </a:spcAft>
              <a:buSzPts val="2100"/>
              <a:buChar char="○"/>
              <a:defRPr/>
            </a:lvl5pPr>
            <a:lvl6pPr marL="2743200" lvl="5" indent="-361950">
              <a:spcBef>
                <a:spcPts val="0"/>
              </a:spcBef>
              <a:spcAft>
                <a:spcPts val="0"/>
              </a:spcAft>
              <a:buSzPts val="2100"/>
              <a:buChar char="■"/>
              <a:defRPr/>
            </a:lvl6pPr>
            <a:lvl7pPr marL="3200400" lvl="6" indent="-361950">
              <a:spcBef>
                <a:spcPts val="0"/>
              </a:spcBef>
              <a:spcAft>
                <a:spcPts val="0"/>
              </a:spcAft>
              <a:buSzPts val="2100"/>
              <a:buChar char="●"/>
              <a:defRPr/>
            </a:lvl7pPr>
            <a:lvl8pPr marL="3657600" lvl="7" indent="-361950">
              <a:spcBef>
                <a:spcPts val="0"/>
              </a:spcBef>
              <a:spcAft>
                <a:spcPts val="0"/>
              </a:spcAft>
              <a:buSzPts val="2100"/>
              <a:buChar char="○"/>
              <a:defRPr/>
            </a:lvl8pPr>
            <a:lvl9pPr marL="4114800" lvl="8" indent="-361950">
              <a:spcBef>
                <a:spcPts val="0"/>
              </a:spcBef>
              <a:spcAft>
                <a:spcPts val="0"/>
              </a:spcAft>
              <a:buSzPts val="2100"/>
              <a:buChar char="■"/>
              <a:defRPr/>
            </a:lvl9pPr>
          </a:lstStyle>
          <a:p>
            <a:endParaRPr/>
          </a:p>
        </p:txBody>
      </p:sp>
      <p:sp>
        <p:nvSpPr>
          <p:cNvPr id="155" name="Google Shape;155;p30"/>
          <p:cNvSpPr txBox="1">
            <a:spLocks noGrp="1"/>
          </p:cNvSpPr>
          <p:nvPr>
            <p:ph type="title"/>
          </p:nvPr>
        </p:nvSpPr>
        <p:spPr>
          <a:xfrm>
            <a:off x="489000" y="600033"/>
            <a:ext cx="10912800" cy="1010700"/>
          </a:xfrm>
          <a:prstGeom prst="rect">
            <a:avLst/>
          </a:prstGeom>
        </p:spPr>
        <p:txBody>
          <a:bodyPr spcFirstLastPara="1" wrap="square" lIns="121900" tIns="121900" rIns="121900" bIns="121900" anchor="ctr"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56" name="Google Shape;156;p30"/>
          <p:cNvSpPr txBox="1">
            <a:spLocks noGrp="1"/>
          </p:cNvSpPr>
          <p:nvPr>
            <p:ph type="subTitle" idx="5"/>
          </p:nvPr>
        </p:nvSpPr>
        <p:spPr>
          <a:xfrm>
            <a:off x="489017" y="1703876"/>
            <a:ext cx="5118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57" name="Google Shape;157;p30"/>
          <p:cNvSpPr txBox="1">
            <a:spLocks noGrp="1"/>
          </p:cNvSpPr>
          <p:nvPr>
            <p:ph type="subTitle" idx="6"/>
          </p:nvPr>
        </p:nvSpPr>
        <p:spPr>
          <a:xfrm>
            <a:off x="6584983" y="1703876"/>
            <a:ext cx="5118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58" name="Google Shape;158;p30"/>
          <p:cNvSpPr txBox="1">
            <a:spLocks noGrp="1"/>
          </p:cNvSpPr>
          <p:nvPr>
            <p:ph type="subTitle" idx="7"/>
          </p:nvPr>
        </p:nvSpPr>
        <p:spPr>
          <a:xfrm>
            <a:off x="6585014" y="4223150"/>
            <a:ext cx="5118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
        <p:nvSpPr>
          <p:cNvPr id="159" name="Google Shape;159;p30"/>
          <p:cNvSpPr txBox="1">
            <a:spLocks noGrp="1"/>
          </p:cNvSpPr>
          <p:nvPr>
            <p:ph type="subTitle" idx="8"/>
          </p:nvPr>
        </p:nvSpPr>
        <p:spPr>
          <a:xfrm>
            <a:off x="489000" y="4223150"/>
            <a:ext cx="5118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2700"/>
              <a:buNone/>
              <a:defRPr sz="2700"/>
            </a:lvl1pPr>
            <a:lvl2pPr lvl="1">
              <a:spcBef>
                <a:spcPts val="0"/>
              </a:spcBef>
              <a:spcAft>
                <a:spcPts val="0"/>
              </a:spcAft>
              <a:buSzPts val="2700"/>
              <a:buNone/>
              <a:defRPr sz="2700"/>
            </a:lvl2pPr>
            <a:lvl3pPr lvl="2">
              <a:spcBef>
                <a:spcPts val="0"/>
              </a:spcBef>
              <a:spcAft>
                <a:spcPts val="0"/>
              </a:spcAft>
              <a:buSzPts val="2700"/>
              <a:buNone/>
              <a:defRPr sz="2700"/>
            </a:lvl3pPr>
            <a:lvl4pPr lvl="3">
              <a:spcBef>
                <a:spcPts val="0"/>
              </a:spcBef>
              <a:spcAft>
                <a:spcPts val="0"/>
              </a:spcAft>
              <a:buSzPts val="2700"/>
              <a:buNone/>
              <a:defRPr sz="2700"/>
            </a:lvl4pPr>
            <a:lvl5pPr lvl="4">
              <a:spcBef>
                <a:spcPts val="0"/>
              </a:spcBef>
              <a:spcAft>
                <a:spcPts val="0"/>
              </a:spcAft>
              <a:buSzPts val="2700"/>
              <a:buNone/>
              <a:defRPr sz="2700"/>
            </a:lvl5pPr>
            <a:lvl6pPr lvl="5">
              <a:spcBef>
                <a:spcPts val="0"/>
              </a:spcBef>
              <a:spcAft>
                <a:spcPts val="0"/>
              </a:spcAft>
              <a:buSzPts val="2700"/>
              <a:buNone/>
              <a:defRPr sz="2700"/>
            </a:lvl6pPr>
            <a:lvl7pPr lvl="6">
              <a:spcBef>
                <a:spcPts val="0"/>
              </a:spcBef>
              <a:spcAft>
                <a:spcPts val="0"/>
              </a:spcAft>
              <a:buSzPts val="2700"/>
              <a:buNone/>
              <a:defRPr sz="2700"/>
            </a:lvl7pPr>
            <a:lvl8pPr lvl="7">
              <a:spcBef>
                <a:spcPts val="0"/>
              </a:spcBef>
              <a:spcAft>
                <a:spcPts val="0"/>
              </a:spcAft>
              <a:buSzPts val="2700"/>
              <a:buNone/>
              <a:defRPr sz="2700"/>
            </a:lvl8pPr>
            <a:lvl9pPr lvl="8">
              <a:spcBef>
                <a:spcPts val="0"/>
              </a:spcBef>
              <a:spcAft>
                <a:spcPts val="0"/>
              </a:spcAft>
              <a:buSzPts val="2700"/>
              <a:buNone/>
              <a:defRPr sz="27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storyboards">
  <p:cSld name="CUSTOM_4_1">
    <p:spTree>
      <p:nvGrpSpPr>
        <p:cNvPr id="1" name="Shape 160"/>
        <p:cNvGrpSpPr/>
        <p:nvPr/>
      </p:nvGrpSpPr>
      <p:grpSpPr>
        <a:xfrm>
          <a:off x="0" y="0"/>
          <a:ext cx="0" cy="0"/>
          <a:chOff x="0" y="0"/>
          <a:chExt cx="0" cy="0"/>
        </a:xfrm>
      </p:grpSpPr>
      <p:sp>
        <p:nvSpPr>
          <p:cNvPr id="161" name="Google Shape;161;p31"/>
          <p:cNvSpPr txBox="1">
            <a:spLocks noGrp="1"/>
          </p:cNvSpPr>
          <p:nvPr>
            <p:ph type="body" idx="1"/>
          </p:nvPr>
        </p:nvSpPr>
        <p:spPr>
          <a:xfrm>
            <a:off x="415600" y="5440300"/>
            <a:ext cx="5370000" cy="12348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62" name="Google Shape;162;p31"/>
          <p:cNvSpPr>
            <a:spLocks noGrp="1"/>
          </p:cNvSpPr>
          <p:nvPr>
            <p:ph type="pic" idx="2"/>
          </p:nvPr>
        </p:nvSpPr>
        <p:spPr>
          <a:xfrm>
            <a:off x="6406433" y="1511067"/>
            <a:ext cx="5370000" cy="3190500"/>
          </a:xfrm>
          <a:prstGeom prst="rect">
            <a:avLst/>
          </a:prstGeom>
          <a:noFill/>
          <a:ln>
            <a:noFill/>
          </a:ln>
        </p:spPr>
      </p:sp>
      <p:sp>
        <p:nvSpPr>
          <p:cNvPr id="163" name="Google Shape;163;p31"/>
          <p:cNvSpPr>
            <a:spLocks noGrp="1"/>
          </p:cNvSpPr>
          <p:nvPr>
            <p:ph type="pic" idx="3"/>
          </p:nvPr>
        </p:nvSpPr>
        <p:spPr>
          <a:xfrm>
            <a:off x="415633" y="1511067"/>
            <a:ext cx="5370000" cy="3190500"/>
          </a:xfrm>
          <a:prstGeom prst="rect">
            <a:avLst/>
          </a:prstGeom>
          <a:noFill/>
          <a:ln>
            <a:noFill/>
          </a:ln>
        </p:spPr>
      </p:sp>
      <p:sp>
        <p:nvSpPr>
          <p:cNvPr id="164" name="Google Shape;164;p31"/>
          <p:cNvSpPr txBox="1">
            <a:spLocks noGrp="1"/>
          </p:cNvSpPr>
          <p:nvPr>
            <p:ph type="body" idx="4"/>
          </p:nvPr>
        </p:nvSpPr>
        <p:spPr>
          <a:xfrm>
            <a:off x="6406433" y="5440300"/>
            <a:ext cx="5370000" cy="12348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65" name="Google Shape;165;p3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66" name="Google Shape;166;p3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167" name="Google Shape;167;p31"/>
          <p:cNvSpPr txBox="1">
            <a:spLocks noGrp="1"/>
          </p:cNvSpPr>
          <p:nvPr>
            <p:ph type="subTitle" idx="5"/>
          </p:nvPr>
        </p:nvSpPr>
        <p:spPr>
          <a:xfrm>
            <a:off x="415633" y="4777200"/>
            <a:ext cx="5370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61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168" name="Google Shape;168;p31"/>
          <p:cNvSpPr txBox="1">
            <a:spLocks noGrp="1"/>
          </p:cNvSpPr>
          <p:nvPr>
            <p:ph type="subTitle" idx="6"/>
          </p:nvPr>
        </p:nvSpPr>
        <p:spPr>
          <a:xfrm>
            <a:off x="6406433" y="4777200"/>
            <a:ext cx="53700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61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hree storyboards">
  <p:cSld name="CUSTOM_4_1_1">
    <p:spTree>
      <p:nvGrpSpPr>
        <p:cNvPr id="1" name="Shape 169"/>
        <p:cNvGrpSpPr/>
        <p:nvPr/>
      </p:nvGrpSpPr>
      <p:grpSpPr>
        <a:xfrm>
          <a:off x="0" y="0"/>
          <a:ext cx="0" cy="0"/>
          <a:chOff x="0" y="0"/>
          <a:chExt cx="0" cy="0"/>
        </a:xfrm>
      </p:grpSpPr>
      <p:sp>
        <p:nvSpPr>
          <p:cNvPr id="170" name="Google Shape;170;p32"/>
          <p:cNvSpPr txBox="1">
            <a:spLocks noGrp="1"/>
          </p:cNvSpPr>
          <p:nvPr>
            <p:ph type="body" idx="1"/>
          </p:nvPr>
        </p:nvSpPr>
        <p:spPr>
          <a:xfrm>
            <a:off x="415600" y="5215600"/>
            <a:ext cx="3502800" cy="1358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71" name="Google Shape;171;p32"/>
          <p:cNvSpPr>
            <a:spLocks noGrp="1"/>
          </p:cNvSpPr>
          <p:nvPr>
            <p:ph type="pic" idx="2"/>
          </p:nvPr>
        </p:nvSpPr>
        <p:spPr>
          <a:xfrm>
            <a:off x="8273633" y="1504433"/>
            <a:ext cx="3502800" cy="3030900"/>
          </a:xfrm>
          <a:prstGeom prst="rect">
            <a:avLst/>
          </a:prstGeom>
          <a:noFill/>
          <a:ln>
            <a:noFill/>
          </a:ln>
        </p:spPr>
      </p:sp>
      <p:sp>
        <p:nvSpPr>
          <p:cNvPr id="172" name="Google Shape;172;p32"/>
          <p:cNvSpPr>
            <a:spLocks noGrp="1"/>
          </p:cNvSpPr>
          <p:nvPr>
            <p:ph type="pic" idx="3"/>
          </p:nvPr>
        </p:nvSpPr>
        <p:spPr>
          <a:xfrm>
            <a:off x="415633" y="1504433"/>
            <a:ext cx="3502800" cy="3030900"/>
          </a:xfrm>
          <a:prstGeom prst="rect">
            <a:avLst/>
          </a:prstGeom>
          <a:noFill/>
          <a:ln>
            <a:noFill/>
          </a:ln>
        </p:spPr>
      </p:sp>
      <p:sp>
        <p:nvSpPr>
          <p:cNvPr id="173" name="Google Shape;173;p32"/>
          <p:cNvSpPr txBox="1">
            <a:spLocks noGrp="1"/>
          </p:cNvSpPr>
          <p:nvPr>
            <p:ph type="body" idx="4"/>
          </p:nvPr>
        </p:nvSpPr>
        <p:spPr>
          <a:xfrm>
            <a:off x="8273633" y="5215600"/>
            <a:ext cx="3502800" cy="1358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74" name="Google Shape;174;p32"/>
          <p:cNvSpPr>
            <a:spLocks noGrp="1"/>
          </p:cNvSpPr>
          <p:nvPr>
            <p:ph type="pic" idx="5"/>
          </p:nvPr>
        </p:nvSpPr>
        <p:spPr>
          <a:xfrm>
            <a:off x="4340333" y="1504433"/>
            <a:ext cx="3502800" cy="3030900"/>
          </a:xfrm>
          <a:prstGeom prst="rect">
            <a:avLst/>
          </a:prstGeom>
          <a:noFill/>
          <a:ln>
            <a:noFill/>
          </a:ln>
        </p:spPr>
      </p:sp>
      <p:sp>
        <p:nvSpPr>
          <p:cNvPr id="175" name="Google Shape;175;p32"/>
          <p:cNvSpPr txBox="1">
            <a:spLocks noGrp="1"/>
          </p:cNvSpPr>
          <p:nvPr>
            <p:ph type="body" idx="6"/>
          </p:nvPr>
        </p:nvSpPr>
        <p:spPr>
          <a:xfrm>
            <a:off x="4340333" y="5215600"/>
            <a:ext cx="3502800" cy="1358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76" name="Google Shape;176;p3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77" name="Google Shape;177;p3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178" name="Google Shape;178;p32"/>
          <p:cNvSpPr txBox="1">
            <a:spLocks noGrp="1"/>
          </p:cNvSpPr>
          <p:nvPr>
            <p:ph type="subTitle" idx="7"/>
          </p:nvPr>
        </p:nvSpPr>
        <p:spPr>
          <a:xfrm>
            <a:off x="415633" y="4574000"/>
            <a:ext cx="35028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61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179" name="Google Shape;179;p32"/>
          <p:cNvSpPr txBox="1">
            <a:spLocks noGrp="1"/>
          </p:cNvSpPr>
          <p:nvPr>
            <p:ph type="subTitle" idx="8"/>
          </p:nvPr>
        </p:nvSpPr>
        <p:spPr>
          <a:xfrm>
            <a:off x="8273633" y="4574000"/>
            <a:ext cx="35028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61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180" name="Google Shape;180;p32"/>
          <p:cNvSpPr txBox="1">
            <a:spLocks noGrp="1"/>
          </p:cNvSpPr>
          <p:nvPr>
            <p:ph type="subTitle" idx="9"/>
          </p:nvPr>
        </p:nvSpPr>
        <p:spPr>
          <a:xfrm>
            <a:off x="4340333" y="4574000"/>
            <a:ext cx="3502800" cy="641700"/>
          </a:xfrm>
          <a:prstGeom prst="rect">
            <a:avLst/>
          </a:prstGeom>
        </p:spPr>
        <p:txBody>
          <a:bodyPr spcFirstLastPara="1" wrap="square" lIns="121900" tIns="121900" rIns="121900" bIns="121900" anchor="t" anchorCtr="0">
            <a:noAutofit/>
          </a:bodyPr>
          <a:lstStyle>
            <a:lvl1pPr lvl="0">
              <a:spcBef>
                <a:spcPts val="0"/>
              </a:spcBef>
              <a:spcAft>
                <a:spcPts val="0"/>
              </a:spcAft>
              <a:buSzPts val="61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Image only">
  <p:cSld name="CUSTOM_5_1">
    <p:spTree>
      <p:nvGrpSpPr>
        <p:cNvPr id="1" name="Shape 181"/>
        <p:cNvGrpSpPr/>
        <p:nvPr/>
      </p:nvGrpSpPr>
      <p:grpSpPr>
        <a:xfrm>
          <a:off x="0" y="0"/>
          <a:ext cx="0" cy="0"/>
          <a:chOff x="0" y="0"/>
          <a:chExt cx="0" cy="0"/>
        </a:xfrm>
      </p:grpSpPr>
      <p:sp>
        <p:nvSpPr>
          <p:cNvPr id="182" name="Google Shape;182;p33"/>
          <p:cNvSpPr>
            <a:spLocks noGrp="1"/>
          </p:cNvSpPr>
          <p:nvPr>
            <p:ph type="pic" idx="2"/>
          </p:nvPr>
        </p:nvSpPr>
        <p:spPr>
          <a:xfrm>
            <a:off x="415600" y="593367"/>
            <a:ext cx="11360700" cy="5624400"/>
          </a:xfrm>
          <a:prstGeom prst="rect">
            <a:avLst/>
          </a:prstGeom>
          <a:noFill/>
          <a:ln>
            <a:noFill/>
          </a:ln>
        </p:spPr>
      </p:sp>
      <p:sp>
        <p:nvSpPr>
          <p:cNvPr id="183" name="Google Shape;183;p3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Image grid">
  <p:cSld name="CUSTOM_6_1">
    <p:spTree>
      <p:nvGrpSpPr>
        <p:cNvPr id="1" name="Shape 184"/>
        <p:cNvGrpSpPr/>
        <p:nvPr/>
      </p:nvGrpSpPr>
      <p:grpSpPr>
        <a:xfrm>
          <a:off x="0" y="0"/>
          <a:ext cx="0" cy="0"/>
          <a:chOff x="0" y="0"/>
          <a:chExt cx="0" cy="0"/>
        </a:xfrm>
      </p:grpSpPr>
      <p:sp>
        <p:nvSpPr>
          <p:cNvPr id="185" name="Google Shape;185;p3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marL="0" lvl="0" indent="0" algn="l" rtl="0">
              <a:spcBef>
                <a:spcPts val="0"/>
              </a:spcBef>
              <a:spcAft>
                <a:spcPts val="0"/>
              </a:spcAft>
              <a:buNone/>
            </a:pPr>
            <a:fld id="{00000000-1234-1234-1234-123412341234}" type="slidenum">
              <a:rPr lang="en-US"/>
              <a:t>‹#›</a:t>
            </a:fld>
            <a:endParaRPr/>
          </a:p>
        </p:txBody>
      </p:sp>
      <p:sp>
        <p:nvSpPr>
          <p:cNvPr id="186" name="Google Shape;186;p34"/>
          <p:cNvSpPr>
            <a:spLocks noGrp="1"/>
          </p:cNvSpPr>
          <p:nvPr>
            <p:ph type="pic" idx="2"/>
          </p:nvPr>
        </p:nvSpPr>
        <p:spPr>
          <a:xfrm>
            <a:off x="4519467" y="158550"/>
            <a:ext cx="2191500" cy="2046900"/>
          </a:xfrm>
          <a:prstGeom prst="rect">
            <a:avLst/>
          </a:prstGeom>
          <a:noFill/>
          <a:ln>
            <a:noFill/>
          </a:ln>
        </p:spPr>
      </p:sp>
      <p:sp>
        <p:nvSpPr>
          <p:cNvPr id="187" name="Google Shape;187;p34"/>
          <p:cNvSpPr>
            <a:spLocks noGrp="1"/>
          </p:cNvSpPr>
          <p:nvPr>
            <p:ph type="pic" idx="3"/>
          </p:nvPr>
        </p:nvSpPr>
        <p:spPr>
          <a:xfrm>
            <a:off x="6927913" y="158550"/>
            <a:ext cx="2191500" cy="2046900"/>
          </a:xfrm>
          <a:prstGeom prst="rect">
            <a:avLst/>
          </a:prstGeom>
          <a:noFill/>
          <a:ln>
            <a:noFill/>
          </a:ln>
        </p:spPr>
      </p:sp>
      <p:sp>
        <p:nvSpPr>
          <p:cNvPr id="188" name="Google Shape;188;p34"/>
          <p:cNvSpPr>
            <a:spLocks noGrp="1"/>
          </p:cNvSpPr>
          <p:nvPr>
            <p:ph type="pic" idx="4"/>
          </p:nvPr>
        </p:nvSpPr>
        <p:spPr>
          <a:xfrm>
            <a:off x="9336360" y="158550"/>
            <a:ext cx="2191500" cy="2046900"/>
          </a:xfrm>
          <a:prstGeom prst="rect">
            <a:avLst/>
          </a:prstGeom>
          <a:noFill/>
          <a:ln>
            <a:noFill/>
          </a:ln>
        </p:spPr>
      </p:sp>
      <p:sp>
        <p:nvSpPr>
          <p:cNvPr id="189" name="Google Shape;189;p34"/>
          <p:cNvSpPr>
            <a:spLocks noGrp="1"/>
          </p:cNvSpPr>
          <p:nvPr>
            <p:ph type="pic" idx="5"/>
          </p:nvPr>
        </p:nvSpPr>
        <p:spPr>
          <a:xfrm>
            <a:off x="4519450" y="2405616"/>
            <a:ext cx="2191500" cy="2046900"/>
          </a:xfrm>
          <a:prstGeom prst="rect">
            <a:avLst/>
          </a:prstGeom>
          <a:noFill/>
          <a:ln>
            <a:noFill/>
          </a:ln>
        </p:spPr>
      </p:sp>
      <p:sp>
        <p:nvSpPr>
          <p:cNvPr id="190" name="Google Shape;190;p34"/>
          <p:cNvSpPr>
            <a:spLocks noGrp="1"/>
          </p:cNvSpPr>
          <p:nvPr>
            <p:ph type="pic" idx="6"/>
          </p:nvPr>
        </p:nvSpPr>
        <p:spPr>
          <a:xfrm>
            <a:off x="6927897" y="2405616"/>
            <a:ext cx="2191500" cy="2046900"/>
          </a:xfrm>
          <a:prstGeom prst="rect">
            <a:avLst/>
          </a:prstGeom>
          <a:noFill/>
          <a:ln>
            <a:noFill/>
          </a:ln>
        </p:spPr>
      </p:sp>
      <p:sp>
        <p:nvSpPr>
          <p:cNvPr id="191" name="Google Shape;191;p34"/>
          <p:cNvSpPr>
            <a:spLocks noGrp="1"/>
          </p:cNvSpPr>
          <p:nvPr>
            <p:ph type="pic" idx="7"/>
          </p:nvPr>
        </p:nvSpPr>
        <p:spPr>
          <a:xfrm>
            <a:off x="9336343" y="2405616"/>
            <a:ext cx="2191500" cy="2046900"/>
          </a:xfrm>
          <a:prstGeom prst="rect">
            <a:avLst/>
          </a:prstGeom>
          <a:noFill/>
          <a:ln>
            <a:noFill/>
          </a:ln>
        </p:spPr>
      </p:sp>
      <p:sp>
        <p:nvSpPr>
          <p:cNvPr id="192" name="Google Shape;192;p34"/>
          <p:cNvSpPr txBox="1">
            <a:spLocks noGrp="1"/>
          </p:cNvSpPr>
          <p:nvPr>
            <p:ph type="title"/>
          </p:nvPr>
        </p:nvSpPr>
        <p:spPr>
          <a:xfrm>
            <a:off x="468733" y="593367"/>
            <a:ext cx="3462300" cy="2275200"/>
          </a:xfrm>
          <a:prstGeom prst="rect">
            <a:avLst/>
          </a:prstGeom>
        </p:spPr>
        <p:txBody>
          <a:bodyPr spcFirstLastPara="1" wrap="square" lIns="121900" tIns="121900" rIns="121900" bIns="121900" anchor="t" anchorCtr="0">
            <a:spAutoFit/>
          </a:bodyPr>
          <a:lstStyle>
            <a:lvl1pPr lvl="0">
              <a:spcBef>
                <a:spcPts val="0"/>
              </a:spcBef>
              <a:spcAft>
                <a:spcPts val="0"/>
              </a:spcAft>
              <a:buSzPts val="7500"/>
              <a:buNone/>
              <a:defRPr/>
            </a:lvl1pPr>
            <a:lvl2pPr lvl="1">
              <a:spcBef>
                <a:spcPts val="0"/>
              </a:spcBef>
              <a:spcAft>
                <a:spcPts val="0"/>
              </a:spcAft>
              <a:buSzPts val="1900"/>
              <a:buNone/>
              <a:defRPr/>
            </a:lvl2pPr>
            <a:lvl3pPr lvl="2">
              <a:spcBef>
                <a:spcPts val="0"/>
              </a:spcBef>
              <a:spcAft>
                <a:spcPts val="0"/>
              </a:spcAft>
              <a:buSzPts val="1900"/>
              <a:buNone/>
              <a:defRPr/>
            </a:lvl3pPr>
            <a:lvl4pPr lvl="3">
              <a:spcBef>
                <a:spcPts val="0"/>
              </a:spcBef>
              <a:spcAft>
                <a:spcPts val="0"/>
              </a:spcAft>
              <a:buSzPts val="1900"/>
              <a:buNone/>
              <a:defRPr/>
            </a:lvl4pPr>
            <a:lvl5pPr lvl="4">
              <a:spcBef>
                <a:spcPts val="0"/>
              </a:spcBef>
              <a:spcAft>
                <a:spcPts val="0"/>
              </a:spcAft>
              <a:buSzPts val="1900"/>
              <a:buNone/>
              <a:defRPr/>
            </a:lvl5pPr>
            <a:lvl6pPr lvl="5">
              <a:spcBef>
                <a:spcPts val="0"/>
              </a:spcBef>
              <a:spcAft>
                <a:spcPts val="0"/>
              </a:spcAft>
              <a:buSzPts val="1900"/>
              <a:buNone/>
              <a:defRPr/>
            </a:lvl6pPr>
            <a:lvl7pPr lvl="6">
              <a:spcBef>
                <a:spcPts val="0"/>
              </a:spcBef>
              <a:spcAft>
                <a:spcPts val="0"/>
              </a:spcAft>
              <a:buSzPts val="1900"/>
              <a:buNone/>
              <a:defRPr/>
            </a:lvl7pPr>
            <a:lvl8pPr lvl="7">
              <a:spcBef>
                <a:spcPts val="0"/>
              </a:spcBef>
              <a:spcAft>
                <a:spcPts val="0"/>
              </a:spcAft>
              <a:buSzPts val="1900"/>
              <a:buNone/>
              <a:defRPr/>
            </a:lvl8pPr>
            <a:lvl9pPr lvl="8">
              <a:spcBef>
                <a:spcPts val="0"/>
              </a:spcBef>
              <a:spcAft>
                <a:spcPts val="0"/>
              </a:spcAft>
              <a:buSzPts val="1900"/>
              <a:buNone/>
              <a:defRPr/>
            </a:lvl9pPr>
          </a:lstStyle>
          <a:p>
            <a:endParaRPr/>
          </a:p>
        </p:txBody>
      </p:sp>
      <p:sp>
        <p:nvSpPr>
          <p:cNvPr id="193" name="Google Shape;193;p34"/>
          <p:cNvSpPr>
            <a:spLocks noGrp="1"/>
          </p:cNvSpPr>
          <p:nvPr>
            <p:ph type="pic" idx="8"/>
          </p:nvPr>
        </p:nvSpPr>
        <p:spPr>
          <a:xfrm>
            <a:off x="4519450" y="4652649"/>
            <a:ext cx="2191500" cy="2046900"/>
          </a:xfrm>
          <a:prstGeom prst="rect">
            <a:avLst/>
          </a:prstGeom>
          <a:noFill/>
          <a:ln>
            <a:noFill/>
          </a:ln>
        </p:spPr>
      </p:sp>
      <p:sp>
        <p:nvSpPr>
          <p:cNvPr id="194" name="Google Shape;194;p34"/>
          <p:cNvSpPr>
            <a:spLocks noGrp="1"/>
          </p:cNvSpPr>
          <p:nvPr>
            <p:ph type="pic" idx="9"/>
          </p:nvPr>
        </p:nvSpPr>
        <p:spPr>
          <a:xfrm>
            <a:off x="6927897" y="4652649"/>
            <a:ext cx="2191500" cy="2046900"/>
          </a:xfrm>
          <a:prstGeom prst="rect">
            <a:avLst/>
          </a:prstGeom>
          <a:noFill/>
          <a:ln>
            <a:noFill/>
          </a:ln>
        </p:spPr>
      </p:sp>
      <p:sp>
        <p:nvSpPr>
          <p:cNvPr id="195" name="Google Shape;195;p34"/>
          <p:cNvSpPr>
            <a:spLocks noGrp="1"/>
          </p:cNvSpPr>
          <p:nvPr>
            <p:ph type="pic" idx="13"/>
          </p:nvPr>
        </p:nvSpPr>
        <p:spPr>
          <a:xfrm>
            <a:off x="9336343" y="4652649"/>
            <a:ext cx="2191500" cy="2046900"/>
          </a:xfrm>
          <a:prstGeom prst="rect">
            <a:avLst/>
          </a:prstGeom>
          <a:noFill/>
          <a:ln>
            <a:noFill/>
          </a:ln>
        </p:spPr>
      </p:sp>
    </p:spTree>
  </p:cSld>
  <p:clrMapOvr>
    <a:masterClrMapping/>
  </p:clrMapOvr>
  <p:extLst>
    <p:ext uri="{DCECCB84-F9BA-43D5-87BE-67443E8EF086}">
      <p15:sldGuideLst xmlns:p15="http://schemas.microsoft.com/office/powerpoint/2012/main">
        <p15:guide id="1" pos="7418">
          <p15:clr>
            <a:srgbClr val="E46962"/>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How-To-Play" type="secHead">
  <p:cSld name="SECTION_HEADER">
    <p:bg>
      <p:bgPr>
        <a:solidFill>
          <a:schemeClr val="lt2"/>
        </a:solidFill>
        <a:effectLst/>
      </p:bgPr>
    </p:bg>
    <p:spTree>
      <p:nvGrpSpPr>
        <p:cNvPr id="1" name="Shape 196"/>
        <p:cNvGrpSpPr/>
        <p:nvPr/>
      </p:nvGrpSpPr>
      <p:grpSpPr>
        <a:xfrm>
          <a:off x="0" y="0"/>
          <a:ext cx="0" cy="0"/>
          <a:chOff x="0" y="0"/>
          <a:chExt cx="0" cy="0"/>
        </a:xfrm>
      </p:grpSpPr>
      <p:sp>
        <p:nvSpPr>
          <p:cNvPr id="197" name="Google Shape;197;p3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lt1"/>
                </a:solidFill>
                <a:latin typeface="Archivo"/>
                <a:ea typeface="Archivo"/>
                <a:cs typeface="Archivo"/>
                <a:sym typeface="Archivo"/>
              </a:defRPr>
            </a:lvl1pPr>
            <a:lvl2pPr lvl="1">
              <a:buNone/>
              <a:defRPr sz="1900">
                <a:solidFill>
                  <a:schemeClr val="lt1"/>
                </a:solidFill>
                <a:latin typeface="Archivo"/>
                <a:ea typeface="Archivo"/>
                <a:cs typeface="Archivo"/>
                <a:sym typeface="Archivo"/>
              </a:defRPr>
            </a:lvl2pPr>
            <a:lvl3pPr lvl="2">
              <a:buNone/>
              <a:defRPr sz="1900">
                <a:solidFill>
                  <a:schemeClr val="lt1"/>
                </a:solidFill>
                <a:latin typeface="Archivo"/>
                <a:ea typeface="Archivo"/>
                <a:cs typeface="Archivo"/>
                <a:sym typeface="Archivo"/>
              </a:defRPr>
            </a:lvl3pPr>
            <a:lvl4pPr lvl="3">
              <a:buNone/>
              <a:defRPr sz="1900">
                <a:solidFill>
                  <a:schemeClr val="lt1"/>
                </a:solidFill>
                <a:latin typeface="Archivo"/>
                <a:ea typeface="Archivo"/>
                <a:cs typeface="Archivo"/>
                <a:sym typeface="Archivo"/>
              </a:defRPr>
            </a:lvl4pPr>
            <a:lvl5pPr lvl="4">
              <a:buNone/>
              <a:defRPr sz="1900">
                <a:solidFill>
                  <a:schemeClr val="lt1"/>
                </a:solidFill>
                <a:latin typeface="Archivo"/>
                <a:ea typeface="Archivo"/>
                <a:cs typeface="Archivo"/>
                <a:sym typeface="Archivo"/>
              </a:defRPr>
            </a:lvl5pPr>
            <a:lvl6pPr lvl="5">
              <a:buNone/>
              <a:defRPr sz="1900">
                <a:solidFill>
                  <a:schemeClr val="lt1"/>
                </a:solidFill>
                <a:latin typeface="Archivo"/>
                <a:ea typeface="Archivo"/>
                <a:cs typeface="Archivo"/>
                <a:sym typeface="Archivo"/>
              </a:defRPr>
            </a:lvl6pPr>
            <a:lvl7pPr lvl="6">
              <a:buNone/>
              <a:defRPr sz="1900">
                <a:solidFill>
                  <a:schemeClr val="lt1"/>
                </a:solidFill>
                <a:latin typeface="Archivo"/>
                <a:ea typeface="Archivo"/>
                <a:cs typeface="Archivo"/>
                <a:sym typeface="Archivo"/>
              </a:defRPr>
            </a:lvl7pPr>
            <a:lvl8pPr lvl="7">
              <a:buNone/>
              <a:defRPr sz="1900">
                <a:solidFill>
                  <a:schemeClr val="lt1"/>
                </a:solidFill>
                <a:latin typeface="Archivo"/>
                <a:ea typeface="Archivo"/>
                <a:cs typeface="Archivo"/>
                <a:sym typeface="Archivo"/>
              </a:defRPr>
            </a:lvl8pPr>
            <a:lvl9pPr lvl="8">
              <a:buNone/>
              <a:defRPr sz="1900">
                <a:solidFill>
                  <a:schemeClr val="l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198" name="Google Shape;198;p35"/>
          <p:cNvSpPr txBox="1">
            <a:spLocks noGrp="1"/>
          </p:cNvSpPr>
          <p:nvPr>
            <p:ph type="subTitle" idx="1"/>
          </p:nvPr>
        </p:nvSpPr>
        <p:spPr>
          <a:xfrm>
            <a:off x="598483" y="4592133"/>
            <a:ext cx="2762700" cy="940500"/>
          </a:xfrm>
          <a:prstGeom prst="rect">
            <a:avLst/>
          </a:prstGeom>
        </p:spPr>
        <p:txBody>
          <a:bodyPr spcFirstLastPara="1" wrap="square" lIns="121900" tIns="121900" rIns="121900" bIns="121900" anchor="t" anchorCtr="0">
            <a:noAutofit/>
          </a:bodyPr>
          <a:lstStyle>
            <a:lvl1pPr lvl="0">
              <a:spcBef>
                <a:spcPts val="0"/>
              </a:spcBef>
              <a:spcAft>
                <a:spcPts val="0"/>
              </a:spcAft>
              <a:buSzPts val="2100"/>
              <a:buFont typeface="Archivo SemiBold"/>
              <a:buNone/>
              <a:defRPr sz="2100">
                <a:latin typeface="Archivo SemiBold"/>
                <a:ea typeface="Archivo SemiBold"/>
                <a:cs typeface="Archivo SemiBold"/>
                <a:sym typeface="Archivo SemiBold"/>
              </a:defRPr>
            </a:lvl1pPr>
            <a:lvl2pPr lvl="1">
              <a:spcBef>
                <a:spcPts val="0"/>
              </a:spcBef>
              <a:spcAft>
                <a:spcPts val="0"/>
              </a:spcAft>
              <a:buSzPts val="2100"/>
              <a:buFont typeface="Archivo SemiBold"/>
              <a:buNone/>
              <a:defRPr sz="2100">
                <a:latin typeface="Archivo SemiBold"/>
                <a:ea typeface="Archivo SemiBold"/>
                <a:cs typeface="Archivo SemiBold"/>
                <a:sym typeface="Archivo SemiBold"/>
              </a:defRPr>
            </a:lvl2pPr>
            <a:lvl3pPr lvl="2">
              <a:spcBef>
                <a:spcPts val="0"/>
              </a:spcBef>
              <a:spcAft>
                <a:spcPts val="0"/>
              </a:spcAft>
              <a:buSzPts val="2100"/>
              <a:buFont typeface="Archivo SemiBold"/>
              <a:buNone/>
              <a:defRPr sz="2100">
                <a:latin typeface="Archivo SemiBold"/>
                <a:ea typeface="Archivo SemiBold"/>
                <a:cs typeface="Archivo SemiBold"/>
                <a:sym typeface="Archivo SemiBold"/>
              </a:defRPr>
            </a:lvl3pPr>
            <a:lvl4pPr lvl="3">
              <a:spcBef>
                <a:spcPts val="0"/>
              </a:spcBef>
              <a:spcAft>
                <a:spcPts val="0"/>
              </a:spcAft>
              <a:buSzPts val="2100"/>
              <a:buFont typeface="Archivo SemiBold"/>
              <a:buNone/>
              <a:defRPr sz="2100">
                <a:latin typeface="Archivo SemiBold"/>
                <a:ea typeface="Archivo SemiBold"/>
                <a:cs typeface="Archivo SemiBold"/>
                <a:sym typeface="Archivo SemiBold"/>
              </a:defRPr>
            </a:lvl4pPr>
            <a:lvl5pPr lvl="4">
              <a:spcBef>
                <a:spcPts val="0"/>
              </a:spcBef>
              <a:spcAft>
                <a:spcPts val="0"/>
              </a:spcAft>
              <a:buSzPts val="2100"/>
              <a:buFont typeface="Archivo SemiBold"/>
              <a:buNone/>
              <a:defRPr sz="2100">
                <a:latin typeface="Archivo SemiBold"/>
                <a:ea typeface="Archivo SemiBold"/>
                <a:cs typeface="Archivo SemiBold"/>
                <a:sym typeface="Archivo SemiBold"/>
              </a:defRPr>
            </a:lvl5pPr>
            <a:lvl6pPr lvl="5">
              <a:spcBef>
                <a:spcPts val="0"/>
              </a:spcBef>
              <a:spcAft>
                <a:spcPts val="0"/>
              </a:spcAft>
              <a:buSzPts val="2100"/>
              <a:buFont typeface="Archivo SemiBold"/>
              <a:buNone/>
              <a:defRPr sz="2100">
                <a:latin typeface="Archivo SemiBold"/>
                <a:ea typeface="Archivo SemiBold"/>
                <a:cs typeface="Archivo SemiBold"/>
                <a:sym typeface="Archivo SemiBold"/>
              </a:defRPr>
            </a:lvl6pPr>
            <a:lvl7pPr lvl="6">
              <a:spcBef>
                <a:spcPts val="0"/>
              </a:spcBef>
              <a:spcAft>
                <a:spcPts val="0"/>
              </a:spcAft>
              <a:buSzPts val="2100"/>
              <a:buFont typeface="Archivo SemiBold"/>
              <a:buNone/>
              <a:defRPr sz="2100">
                <a:latin typeface="Archivo SemiBold"/>
                <a:ea typeface="Archivo SemiBold"/>
                <a:cs typeface="Archivo SemiBold"/>
                <a:sym typeface="Archivo SemiBold"/>
              </a:defRPr>
            </a:lvl7pPr>
            <a:lvl8pPr lvl="7">
              <a:spcBef>
                <a:spcPts val="0"/>
              </a:spcBef>
              <a:spcAft>
                <a:spcPts val="0"/>
              </a:spcAft>
              <a:buSzPts val="2100"/>
              <a:buFont typeface="Archivo SemiBold"/>
              <a:buNone/>
              <a:defRPr sz="2100">
                <a:latin typeface="Archivo SemiBold"/>
                <a:ea typeface="Archivo SemiBold"/>
                <a:cs typeface="Archivo SemiBold"/>
                <a:sym typeface="Archivo SemiBold"/>
              </a:defRPr>
            </a:lvl8pPr>
            <a:lvl9pPr lvl="8">
              <a:spcBef>
                <a:spcPts val="0"/>
              </a:spcBef>
              <a:spcAft>
                <a:spcPts val="0"/>
              </a:spcAft>
              <a:buSzPts val="2100"/>
              <a:buFont typeface="Archivo SemiBold"/>
              <a:buNone/>
              <a:defRPr sz="2100">
                <a:latin typeface="Archivo SemiBold"/>
                <a:ea typeface="Archivo SemiBold"/>
                <a:cs typeface="Archivo SemiBold"/>
                <a:sym typeface="Archivo SemiBold"/>
              </a:defRPr>
            </a:lvl9pPr>
          </a:lstStyle>
          <a:p>
            <a:endParaRPr/>
          </a:p>
        </p:txBody>
      </p:sp>
      <p:sp>
        <p:nvSpPr>
          <p:cNvPr id="199" name="Google Shape;199;p35"/>
          <p:cNvSpPr txBox="1">
            <a:spLocks noGrp="1"/>
          </p:cNvSpPr>
          <p:nvPr>
            <p:ph type="subTitle" idx="2"/>
          </p:nvPr>
        </p:nvSpPr>
        <p:spPr>
          <a:xfrm>
            <a:off x="3361395" y="4592133"/>
            <a:ext cx="2762700" cy="940500"/>
          </a:xfrm>
          <a:prstGeom prst="rect">
            <a:avLst/>
          </a:prstGeom>
        </p:spPr>
        <p:txBody>
          <a:bodyPr spcFirstLastPara="1" wrap="square" lIns="121900" tIns="121900" rIns="121900" bIns="121900" anchor="t" anchorCtr="0">
            <a:noAutofit/>
          </a:bodyPr>
          <a:lstStyle>
            <a:lvl1pPr lvl="0">
              <a:spcBef>
                <a:spcPts val="0"/>
              </a:spcBef>
              <a:spcAft>
                <a:spcPts val="0"/>
              </a:spcAft>
              <a:buSzPts val="2100"/>
              <a:buFont typeface="Archivo SemiBold"/>
              <a:buNone/>
              <a:defRPr sz="2100">
                <a:latin typeface="Archivo SemiBold"/>
                <a:ea typeface="Archivo SemiBold"/>
                <a:cs typeface="Archivo SemiBold"/>
                <a:sym typeface="Archivo SemiBold"/>
              </a:defRPr>
            </a:lvl1pPr>
            <a:lvl2pPr lvl="1">
              <a:spcBef>
                <a:spcPts val="0"/>
              </a:spcBef>
              <a:spcAft>
                <a:spcPts val="0"/>
              </a:spcAft>
              <a:buSzPts val="2100"/>
              <a:buFont typeface="Archivo SemiBold"/>
              <a:buNone/>
              <a:defRPr sz="2100">
                <a:latin typeface="Archivo SemiBold"/>
                <a:ea typeface="Archivo SemiBold"/>
                <a:cs typeface="Archivo SemiBold"/>
                <a:sym typeface="Archivo SemiBold"/>
              </a:defRPr>
            </a:lvl2pPr>
            <a:lvl3pPr lvl="2">
              <a:spcBef>
                <a:spcPts val="0"/>
              </a:spcBef>
              <a:spcAft>
                <a:spcPts val="0"/>
              </a:spcAft>
              <a:buSzPts val="2100"/>
              <a:buFont typeface="Archivo SemiBold"/>
              <a:buNone/>
              <a:defRPr sz="2100">
                <a:latin typeface="Archivo SemiBold"/>
                <a:ea typeface="Archivo SemiBold"/>
                <a:cs typeface="Archivo SemiBold"/>
                <a:sym typeface="Archivo SemiBold"/>
              </a:defRPr>
            </a:lvl3pPr>
            <a:lvl4pPr lvl="3">
              <a:spcBef>
                <a:spcPts val="0"/>
              </a:spcBef>
              <a:spcAft>
                <a:spcPts val="0"/>
              </a:spcAft>
              <a:buSzPts val="2100"/>
              <a:buFont typeface="Archivo SemiBold"/>
              <a:buNone/>
              <a:defRPr sz="2100">
                <a:latin typeface="Archivo SemiBold"/>
                <a:ea typeface="Archivo SemiBold"/>
                <a:cs typeface="Archivo SemiBold"/>
                <a:sym typeface="Archivo SemiBold"/>
              </a:defRPr>
            </a:lvl4pPr>
            <a:lvl5pPr lvl="4">
              <a:spcBef>
                <a:spcPts val="0"/>
              </a:spcBef>
              <a:spcAft>
                <a:spcPts val="0"/>
              </a:spcAft>
              <a:buSzPts val="2100"/>
              <a:buFont typeface="Archivo SemiBold"/>
              <a:buNone/>
              <a:defRPr sz="2100">
                <a:latin typeface="Archivo SemiBold"/>
                <a:ea typeface="Archivo SemiBold"/>
                <a:cs typeface="Archivo SemiBold"/>
                <a:sym typeface="Archivo SemiBold"/>
              </a:defRPr>
            </a:lvl5pPr>
            <a:lvl6pPr lvl="5">
              <a:spcBef>
                <a:spcPts val="0"/>
              </a:spcBef>
              <a:spcAft>
                <a:spcPts val="0"/>
              </a:spcAft>
              <a:buSzPts val="2100"/>
              <a:buFont typeface="Archivo SemiBold"/>
              <a:buNone/>
              <a:defRPr sz="2100">
                <a:latin typeface="Archivo SemiBold"/>
                <a:ea typeface="Archivo SemiBold"/>
                <a:cs typeface="Archivo SemiBold"/>
                <a:sym typeface="Archivo SemiBold"/>
              </a:defRPr>
            </a:lvl6pPr>
            <a:lvl7pPr lvl="6">
              <a:spcBef>
                <a:spcPts val="0"/>
              </a:spcBef>
              <a:spcAft>
                <a:spcPts val="0"/>
              </a:spcAft>
              <a:buSzPts val="2100"/>
              <a:buFont typeface="Archivo SemiBold"/>
              <a:buNone/>
              <a:defRPr sz="2100">
                <a:latin typeface="Archivo SemiBold"/>
                <a:ea typeface="Archivo SemiBold"/>
                <a:cs typeface="Archivo SemiBold"/>
                <a:sym typeface="Archivo SemiBold"/>
              </a:defRPr>
            </a:lvl7pPr>
            <a:lvl8pPr lvl="7">
              <a:spcBef>
                <a:spcPts val="0"/>
              </a:spcBef>
              <a:spcAft>
                <a:spcPts val="0"/>
              </a:spcAft>
              <a:buSzPts val="2100"/>
              <a:buFont typeface="Archivo SemiBold"/>
              <a:buNone/>
              <a:defRPr sz="2100">
                <a:latin typeface="Archivo SemiBold"/>
                <a:ea typeface="Archivo SemiBold"/>
                <a:cs typeface="Archivo SemiBold"/>
                <a:sym typeface="Archivo SemiBold"/>
              </a:defRPr>
            </a:lvl8pPr>
            <a:lvl9pPr lvl="8">
              <a:spcBef>
                <a:spcPts val="0"/>
              </a:spcBef>
              <a:spcAft>
                <a:spcPts val="0"/>
              </a:spcAft>
              <a:buSzPts val="2100"/>
              <a:buFont typeface="Archivo SemiBold"/>
              <a:buNone/>
              <a:defRPr sz="2100">
                <a:latin typeface="Archivo SemiBold"/>
                <a:ea typeface="Archivo SemiBold"/>
                <a:cs typeface="Archivo SemiBold"/>
                <a:sym typeface="Archivo SemiBold"/>
              </a:defRPr>
            </a:lvl9pPr>
          </a:lstStyle>
          <a:p>
            <a:endParaRPr/>
          </a:p>
        </p:txBody>
      </p:sp>
      <p:sp>
        <p:nvSpPr>
          <p:cNvPr id="200" name="Google Shape;200;p35"/>
          <p:cNvSpPr txBox="1">
            <a:spLocks noGrp="1"/>
          </p:cNvSpPr>
          <p:nvPr>
            <p:ph type="subTitle" idx="3"/>
          </p:nvPr>
        </p:nvSpPr>
        <p:spPr>
          <a:xfrm>
            <a:off x="6124306" y="4592133"/>
            <a:ext cx="2762700" cy="940500"/>
          </a:xfrm>
          <a:prstGeom prst="rect">
            <a:avLst/>
          </a:prstGeom>
        </p:spPr>
        <p:txBody>
          <a:bodyPr spcFirstLastPara="1" wrap="square" lIns="121900" tIns="121900" rIns="121900" bIns="121900" anchor="t" anchorCtr="0">
            <a:noAutofit/>
          </a:bodyPr>
          <a:lstStyle>
            <a:lvl1pPr lvl="0">
              <a:spcBef>
                <a:spcPts val="0"/>
              </a:spcBef>
              <a:spcAft>
                <a:spcPts val="0"/>
              </a:spcAft>
              <a:buSzPts val="2100"/>
              <a:buFont typeface="Archivo SemiBold"/>
              <a:buNone/>
              <a:defRPr sz="2100">
                <a:latin typeface="Archivo SemiBold"/>
                <a:ea typeface="Archivo SemiBold"/>
                <a:cs typeface="Archivo SemiBold"/>
                <a:sym typeface="Archivo SemiBold"/>
              </a:defRPr>
            </a:lvl1pPr>
            <a:lvl2pPr lvl="1">
              <a:spcBef>
                <a:spcPts val="0"/>
              </a:spcBef>
              <a:spcAft>
                <a:spcPts val="0"/>
              </a:spcAft>
              <a:buSzPts val="2100"/>
              <a:buFont typeface="Archivo SemiBold"/>
              <a:buNone/>
              <a:defRPr sz="2100">
                <a:latin typeface="Archivo SemiBold"/>
                <a:ea typeface="Archivo SemiBold"/>
                <a:cs typeface="Archivo SemiBold"/>
                <a:sym typeface="Archivo SemiBold"/>
              </a:defRPr>
            </a:lvl2pPr>
            <a:lvl3pPr lvl="2">
              <a:spcBef>
                <a:spcPts val="0"/>
              </a:spcBef>
              <a:spcAft>
                <a:spcPts val="0"/>
              </a:spcAft>
              <a:buSzPts val="2100"/>
              <a:buFont typeface="Archivo SemiBold"/>
              <a:buNone/>
              <a:defRPr sz="2100">
                <a:latin typeface="Archivo SemiBold"/>
                <a:ea typeface="Archivo SemiBold"/>
                <a:cs typeface="Archivo SemiBold"/>
                <a:sym typeface="Archivo SemiBold"/>
              </a:defRPr>
            </a:lvl3pPr>
            <a:lvl4pPr lvl="3">
              <a:spcBef>
                <a:spcPts val="0"/>
              </a:spcBef>
              <a:spcAft>
                <a:spcPts val="0"/>
              </a:spcAft>
              <a:buSzPts val="2100"/>
              <a:buFont typeface="Archivo SemiBold"/>
              <a:buNone/>
              <a:defRPr sz="2100">
                <a:latin typeface="Archivo SemiBold"/>
                <a:ea typeface="Archivo SemiBold"/>
                <a:cs typeface="Archivo SemiBold"/>
                <a:sym typeface="Archivo SemiBold"/>
              </a:defRPr>
            </a:lvl4pPr>
            <a:lvl5pPr lvl="4">
              <a:spcBef>
                <a:spcPts val="0"/>
              </a:spcBef>
              <a:spcAft>
                <a:spcPts val="0"/>
              </a:spcAft>
              <a:buSzPts val="2100"/>
              <a:buFont typeface="Archivo SemiBold"/>
              <a:buNone/>
              <a:defRPr sz="2100">
                <a:latin typeface="Archivo SemiBold"/>
                <a:ea typeface="Archivo SemiBold"/>
                <a:cs typeface="Archivo SemiBold"/>
                <a:sym typeface="Archivo SemiBold"/>
              </a:defRPr>
            </a:lvl5pPr>
            <a:lvl6pPr lvl="5">
              <a:spcBef>
                <a:spcPts val="0"/>
              </a:spcBef>
              <a:spcAft>
                <a:spcPts val="0"/>
              </a:spcAft>
              <a:buSzPts val="2100"/>
              <a:buFont typeface="Archivo SemiBold"/>
              <a:buNone/>
              <a:defRPr sz="2100">
                <a:latin typeface="Archivo SemiBold"/>
                <a:ea typeface="Archivo SemiBold"/>
                <a:cs typeface="Archivo SemiBold"/>
                <a:sym typeface="Archivo SemiBold"/>
              </a:defRPr>
            </a:lvl6pPr>
            <a:lvl7pPr lvl="6">
              <a:spcBef>
                <a:spcPts val="0"/>
              </a:spcBef>
              <a:spcAft>
                <a:spcPts val="0"/>
              </a:spcAft>
              <a:buSzPts val="2100"/>
              <a:buFont typeface="Archivo SemiBold"/>
              <a:buNone/>
              <a:defRPr sz="2100">
                <a:latin typeface="Archivo SemiBold"/>
                <a:ea typeface="Archivo SemiBold"/>
                <a:cs typeface="Archivo SemiBold"/>
                <a:sym typeface="Archivo SemiBold"/>
              </a:defRPr>
            </a:lvl7pPr>
            <a:lvl8pPr lvl="7">
              <a:spcBef>
                <a:spcPts val="0"/>
              </a:spcBef>
              <a:spcAft>
                <a:spcPts val="0"/>
              </a:spcAft>
              <a:buSzPts val="2100"/>
              <a:buFont typeface="Archivo SemiBold"/>
              <a:buNone/>
              <a:defRPr sz="2100">
                <a:latin typeface="Archivo SemiBold"/>
                <a:ea typeface="Archivo SemiBold"/>
                <a:cs typeface="Archivo SemiBold"/>
                <a:sym typeface="Archivo SemiBold"/>
              </a:defRPr>
            </a:lvl8pPr>
            <a:lvl9pPr lvl="8">
              <a:spcBef>
                <a:spcPts val="0"/>
              </a:spcBef>
              <a:spcAft>
                <a:spcPts val="0"/>
              </a:spcAft>
              <a:buSzPts val="2100"/>
              <a:buFont typeface="Archivo SemiBold"/>
              <a:buNone/>
              <a:defRPr sz="2100">
                <a:latin typeface="Archivo SemiBold"/>
                <a:ea typeface="Archivo SemiBold"/>
                <a:cs typeface="Archivo SemiBold"/>
                <a:sym typeface="Archivo SemiBold"/>
              </a:defRPr>
            </a:lvl9pPr>
          </a:lstStyle>
          <a:p>
            <a:endParaRPr/>
          </a:p>
        </p:txBody>
      </p:sp>
      <p:sp>
        <p:nvSpPr>
          <p:cNvPr id="201" name="Google Shape;201;p35"/>
          <p:cNvSpPr txBox="1">
            <a:spLocks noGrp="1"/>
          </p:cNvSpPr>
          <p:nvPr>
            <p:ph type="subTitle" idx="4"/>
          </p:nvPr>
        </p:nvSpPr>
        <p:spPr>
          <a:xfrm>
            <a:off x="8887217" y="4592133"/>
            <a:ext cx="2762700" cy="940500"/>
          </a:xfrm>
          <a:prstGeom prst="rect">
            <a:avLst/>
          </a:prstGeom>
        </p:spPr>
        <p:txBody>
          <a:bodyPr spcFirstLastPara="1" wrap="square" lIns="121900" tIns="121900" rIns="121900" bIns="121900" anchor="t" anchorCtr="0">
            <a:noAutofit/>
          </a:bodyPr>
          <a:lstStyle>
            <a:lvl1pPr lvl="0">
              <a:spcBef>
                <a:spcPts val="0"/>
              </a:spcBef>
              <a:spcAft>
                <a:spcPts val="0"/>
              </a:spcAft>
              <a:buSzPts val="2100"/>
              <a:buFont typeface="Archivo SemiBold"/>
              <a:buNone/>
              <a:defRPr sz="2100">
                <a:latin typeface="Archivo SemiBold"/>
                <a:ea typeface="Archivo SemiBold"/>
                <a:cs typeface="Archivo SemiBold"/>
                <a:sym typeface="Archivo SemiBold"/>
              </a:defRPr>
            </a:lvl1pPr>
            <a:lvl2pPr lvl="1">
              <a:spcBef>
                <a:spcPts val="0"/>
              </a:spcBef>
              <a:spcAft>
                <a:spcPts val="0"/>
              </a:spcAft>
              <a:buSzPts val="2100"/>
              <a:buFont typeface="Archivo SemiBold"/>
              <a:buNone/>
              <a:defRPr sz="2100">
                <a:latin typeface="Archivo SemiBold"/>
                <a:ea typeface="Archivo SemiBold"/>
                <a:cs typeface="Archivo SemiBold"/>
                <a:sym typeface="Archivo SemiBold"/>
              </a:defRPr>
            </a:lvl2pPr>
            <a:lvl3pPr lvl="2">
              <a:spcBef>
                <a:spcPts val="0"/>
              </a:spcBef>
              <a:spcAft>
                <a:spcPts val="0"/>
              </a:spcAft>
              <a:buSzPts val="2100"/>
              <a:buFont typeface="Archivo SemiBold"/>
              <a:buNone/>
              <a:defRPr sz="2100">
                <a:latin typeface="Archivo SemiBold"/>
                <a:ea typeface="Archivo SemiBold"/>
                <a:cs typeface="Archivo SemiBold"/>
                <a:sym typeface="Archivo SemiBold"/>
              </a:defRPr>
            </a:lvl3pPr>
            <a:lvl4pPr lvl="3">
              <a:spcBef>
                <a:spcPts val="0"/>
              </a:spcBef>
              <a:spcAft>
                <a:spcPts val="0"/>
              </a:spcAft>
              <a:buSzPts val="2100"/>
              <a:buFont typeface="Archivo SemiBold"/>
              <a:buNone/>
              <a:defRPr sz="2100">
                <a:latin typeface="Archivo SemiBold"/>
                <a:ea typeface="Archivo SemiBold"/>
                <a:cs typeface="Archivo SemiBold"/>
                <a:sym typeface="Archivo SemiBold"/>
              </a:defRPr>
            </a:lvl4pPr>
            <a:lvl5pPr lvl="4">
              <a:spcBef>
                <a:spcPts val="0"/>
              </a:spcBef>
              <a:spcAft>
                <a:spcPts val="0"/>
              </a:spcAft>
              <a:buSzPts val="2100"/>
              <a:buFont typeface="Archivo SemiBold"/>
              <a:buNone/>
              <a:defRPr sz="2100">
                <a:latin typeface="Archivo SemiBold"/>
                <a:ea typeface="Archivo SemiBold"/>
                <a:cs typeface="Archivo SemiBold"/>
                <a:sym typeface="Archivo SemiBold"/>
              </a:defRPr>
            </a:lvl5pPr>
            <a:lvl6pPr lvl="5">
              <a:spcBef>
                <a:spcPts val="0"/>
              </a:spcBef>
              <a:spcAft>
                <a:spcPts val="0"/>
              </a:spcAft>
              <a:buSzPts val="2100"/>
              <a:buFont typeface="Archivo SemiBold"/>
              <a:buNone/>
              <a:defRPr sz="2100">
                <a:latin typeface="Archivo SemiBold"/>
                <a:ea typeface="Archivo SemiBold"/>
                <a:cs typeface="Archivo SemiBold"/>
                <a:sym typeface="Archivo SemiBold"/>
              </a:defRPr>
            </a:lvl6pPr>
            <a:lvl7pPr lvl="6">
              <a:spcBef>
                <a:spcPts val="0"/>
              </a:spcBef>
              <a:spcAft>
                <a:spcPts val="0"/>
              </a:spcAft>
              <a:buSzPts val="2100"/>
              <a:buFont typeface="Archivo SemiBold"/>
              <a:buNone/>
              <a:defRPr sz="2100">
                <a:latin typeface="Archivo SemiBold"/>
                <a:ea typeface="Archivo SemiBold"/>
                <a:cs typeface="Archivo SemiBold"/>
                <a:sym typeface="Archivo SemiBold"/>
              </a:defRPr>
            </a:lvl7pPr>
            <a:lvl8pPr lvl="7">
              <a:spcBef>
                <a:spcPts val="0"/>
              </a:spcBef>
              <a:spcAft>
                <a:spcPts val="0"/>
              </a:spcAft>
              <a:buSzPts val="2100"/>
              <a:buFont typeface="Archivo SemiBold"/>
              <a:buNone/>
              <a:defRPr sz="2100">
                <a:latin typeface="Archivo SemiBold"/>
                <a:ea typeface="Archivo SemiBold"/>
                <a:cs typeface="Archivo SemiBold"/>
                <a:sym typeface="Archivo SemiBold"/>
              </a:defRPr>
            </a:lvl8pPr>
            <a:lvl9pPr lvl="8">
              <a:spcBef>
                <a:spcPts val="0"/>
              </a:spcBef>
              <a:spcAft>
                <a:spcPts val="0"/>
              </a:spcAft>
              <a:buSzPts val="2100"/>
              <a:buFont typeface="Archivo SemiBold"/>
              <a:buNone/>
              <a:defRPr sz="2100">
                <a:latin typeface="Archivo SemiBold"/>
                <a:ea typeface="Archivo SemiBold"/>
                <a:cs typeface="Archivo SemiBold"/>
                <a:sym typeface="Archivo SemiBold"/>
              </a:defRPr>
            </a:lvl9pPr>
          </a:lstStyle>
          <a:p>
            <a:endParaRPr/>
          </a:p>
        </p:txBody>
      </p:sp>
      <p:sp>
        <p:nvSpPr>
          <p:cNvPr id="202" name="Google Shape;202;p35"/>
          <p:cNvSpPr txBox="1">
            <a:spLocks noGrp="1"/>
          </p:cNvSpPr>
          <p:nvPr>
            <p:ph type="body" idx="5"/>
          </p:nvPr>
        </p:nvSpPr>
        <p:spPr>
          <a:xfrm>
            <a:off x="598450" y="5124400"/>
            <a:ext cx="2517900" cy="101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Font typeface="IBM Plex Serif"/>
              <a:buChar char="●"/>
              <a:defRPr sz="1600">
                <a:latin typeface="IBM Plex Serif"/>
                <a:ea typeface="IBM Plex Serif"/>
                <a:cs typeface="IBM Plex Serif"/>
                <a:sym typeface="IBM Plex Serif"/>
              </a:defRPr>
            </a:lvl1pPr>
            <a:lvl2pPr marL="914400" lvl="1" indent="-330200">
              <a:spcBef>
                <a:spcPts val="0"/>
              </a:spcBef>
              <a:spcAft>
                <a:spcPts val="0"/>
              </a:spcAft>
              <a:buSzPts val="1600"/>
              <a:buFont typeface="IBM Plex Serif"/>
              <a:buChar char="○"/>
              <a:defRPr sz="1600">
                <a:latin typeface="IBM Plex Serif"/>
                <a:ea typeface="IBM Plex Serif"/>
                <a:cs typeface="IBM Plex Serif"/>
                <a:sym typeface="IBM Plex Serif"/>
              </a:defRPr>
            </a:lvl2pPr>
            <a:lvl3pPr marL="1371600" lvl="2" indent="-330200">
              <a:spcBef>
                <a:spcPts val="0"/>
              </a:spcBef>
              <a:spcAft>
                <a:spcPts val="0"/>
              </a:spcAft>
              <a:buSzPts val="1600"/>
              <a:buFont typeface="IBM Plex Serif"/>
              <a:buChar char="■"/>
              <a:defRPr sz="1600">
                <a:latin typeface="IBM Plex Serif"/>
                <a:ea typeface="IBM Plex Serif"/>
                <a:cs typeface="IBM Plex Serif"/>
                <a:sym typeface="IBM Plex Serif"/>
              </a:defRPr>
            </a:lvl3pPr>
            <a:lvl4pPr marL="1828800" lvl="3" indent="-330200">
              <a:spcBef>
                <a:spcPts val="0"/>
              </a:spcBef>
              <a:spcAft>
                <a:spcPts val="0"/>
              </a:spcAft>
              <a:buSzPts val="1600"/>
              <a:buFont typeface="IBM Plex Serif"/>
              <a:buChar char="●"/>
              <a:defRPr sz="1600">
                <a:latin typeface="IBM Plex Serif"/>
                <a:ea typeface="IBM Plex Serif"/>
                <a:cs typeface="IBM Plex Serif"/>
                <a:sym typeface="IBM Plex Serif"/>
              </a:defRPr>
            </a:lvl4pPr>
            <a:lvl5pPr marL="2286000" lvl="4" indent="-330200">
              <a:spcBef>
                <a:spcPts val="0"/>
              </a:spcBef>
              <a:spcAft>
                <a:spcPts val="0"/>
              </a:spcAft>
              <a:buSzPts val="1600"/>
              <a:buFont typeface="IBM Plex Serif"/>
              <a:buChar char="○"/>
              <a:defRPr sz="1600">
                <a:latin typeface="IBM Plex Serif"/>
                <a:ea typeface="IBM Plex Serif"/>
                <a:cs typeface="IBM Plex Serif"/>
                <a:sym typeface="IBM Plex Serif"/>
              </a:defRPr>
            </a:lvl5pPr>
            <a:lvl6pPr marL="2743200" lvl="5" indent="-330200">
              <a:spcBef>
                <a:spcPts val="0"/>
              </a:spcBef>
              <a:spcAft>
                <a:spcPts val="0"/>
              </a:spcAft>
              <a:buSzPts val="1600"/>
              <a:buFont typeface="IBM Plex Serif"/>
              <a:buChar char="■"/>
              <a:defRPr sz="1600">
                <a:latin typeface="IBM Plex Serif"/>
                <a:ea typeface="IBM Plex Serif"/>
                <a:cs typeface="IBM Plex Serif"/>
                <a:sym typeface="IBM Plex Serif"/>
              </a:defRPr>
            </a:lvl6pPr>
            <a:lvl7pPr marL="3200400" lvl="6" indent="-330200">
              <a:spcBef>
                <a:spcPts val="0"/>
              </a:spcBef>
              <a:spcAft>
                <a:spcPts val="0"/>
              </a:spcAft>
              <a:buSzPts val="1600"/>
              <a:buFont typeface="IBM Plex Serif"/>
              <a:buChar char="●"/>
              <a:defRPr sz="1600">
                <a:latin typeface="IBM Plex Serif"/>
                <a:ea typeface="IBM Plex Serif"/>
                <a:cs typeface="IBM Plex Serif"/>
                <a:sym typeface="IBM Plex Serif"/>
              </a:defRPr>
            </a:lvl7pPr>
            <a:lvl8pPr marL="3657600" lvl="7" indent="-330200">
              <a:spcBef>
                <a:spcPts val="0"/>
              </a:spcBef>
              <a:spcAft>
                <a:spcPts val="0"/>
              </a:spcAft>
              <a:buSzPts val="1600"/>
              <a:buFont typeface="IBM Plex Serif"/>
              <a:buChar char="○"/>
              <a:defRPr sz="1600">
                <a:latin typeface="IBM Plex Serif"/>
                <a:ea typeface="IBM Plex Serif"/>
                <a:cs typeface="IBM Plex Serif"/>
                <a:sym typeface="IBM Plex Serif"/>
              </a:defRPr>
            </a:lvl8pPr>
            <a:lvl9pPr marL="4114800" lvl="8" indent="-330200">
              <a:spcBef>
                <a:spcPts val="0"/>
              </a:spcBef>
              <a:spcAft>
                <a:spcPts val="0"/>
              </a:spcAft>
              <a:buSzPts val="1600"/>
              <a:buFont typeface="IBM Plex Serif"/>
              <a:buChar char="■"/>
              <a:defRPr sz="1600">
                <a:latin typeface="IBM Plex Serif"/>
                <a:ea typeface="IBM Plex Serif"/>
                <a:cs typeface="IBM Plex Serif"/>
                <a:sym typeface="IBM Plex Serif"/>
              </a:defRPr>
            </a:lvl9pPr>
          </a:lstStyle>
          <a:p>
            <a:endParaRPr/>
          </a:p>
        </p:txBody>
      </p:sp>
      <p:sp>
        <p:nvSpPr>
          <p:cNvPr id="203" name="Google Shape;203;p35"/>
          <p:cNvSpPr txBox="1">
            <a:spLocks noGrp="1"/>
          </p:cNvSpPr>
          <p:nvPr>
            <p:ph type="body" idx="6"/>
          </p:nvPr>
        </p:nvSpPr>
        <p:spPr>
          <a:xfrm>
            <a:off x="3361417" y="5124400"/>
            <a:ext cx="2517900" cy="101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Font typeface="IBM Plex Serif"/>
              <a:buChar char="●"/>
              <a:defRPr sz="1600">
                <a:latin typeface="IBM Plex Serif"/>
                <a:ea typeface="IBM Plex Serif"/>
                <a:cs typeface="IBM Plex Serif"/>
                <a:sym typeface="IBM Plex Serif"/>
              </a:defRPr>
            </a:lvl1pPr>
            <a:lvl2pPr marL="914400" lvl="1" indent="-330200">
              <a:spcBef>
                <a:spcPts val="0"/>
              </a:spcBef>
              <a:spcAft>
                <a:spcPts val="0"/>
              </a:spcAft>
              <a:buSzPts val="1600"/>
              <a:buFont typeface="IBM Plex Serif"/>
              <a:buChar char="○"/>
              <a:defRPr sz="1600">
                <a:latin typeface="IBM Plex Serif"/>
                <a:ea typeface="IBM Plex Serif"/>
                <a:cs typeface="IBM Plex Serif"/>
                <a:sym typeface="IBM Plex Serif"/>
              </a:defRPr>
            </a:lvl2pPr>
            <a:lvl3pPr marL="1371600" lvl="2" indent="-330200">
              <a:spcBef>
                <a:spcPts val="0"/>
              </a:spcBef>
              <a:spcAft>
                <a:spcPts val="0"/>
              </a:spcAft>
              <a:buSzPts val="1600"/>
              <a:buFont typeface="IBM Plex Serif"/>
              <a:buChar char="■"/>
              <a:defRPr sz="1600">
                <a:latin typeface="IBM Plex Serif"/>
                <a:ea typeface="IBM Plex Serif"/>
                <a:cs typeface="IBM Plex Serif"/>
                <a:sym typeface="IBM Plex Serif"/>
              </a:defRPr>
            </a:lvl3pPr>
            <a:lvl4pPr marL="1828800" lvl="3" indent="-330200">
              <a:spcBef>
                <a:spcPts val="0"/>
              </a:spcBef>
              <a:spcAft>
                <a:spcPts val="0"/>
              </a:spcAft>
              <a:buSzPts val="1600"/>
              <a:buFont typeface="IBM Plex Serif"/>
              <a:buChar char="●"/>
              <a:defRPr sz="1600">
                <a:latin typeface="IBM Plex Serif"/>
                <a:ea typeface="IBM Plex Serif"/>
                <a:cs typeface="IBM Plex Serif"/>
                <a:sym typeface="IBM Plex Serif"/>
              </a:defRPr>
            </a:lvl4pPr>
            <a:lvl5pPr marL="2286000" lvl="4" indent="-330200">
              <a:spcBef>
                <a:spcPts val="0"/>
              </a:spcBef>
              <a:spcAft>
                <a:spcPts val="0"/>
              </a:spcAft>
              <a:buSzPts val="1600"/>
              <a:buFont typeface="IBM Plex Serif"/>
              <a:buChar char="○"/>
              <a:defRPr sz="1600">
                <a:latin typeface="IBM Plex Serif"/>
                <a:ea typeface="IBM Plex Serif"/>
                <a:cs typeface="IBM Plex Serif"/>
                <a:sym typeface="IBM Plex Serif"/>
              </a:defRPr>
            </a:lvl5pPr>
            <a:lvl6pPr marL="2743200" lvl="5" indent="-330200">
              <a:spcBef>
                <a:spcPts val="0"/>
              </a:spcBef>
              <a:spcAft>
                <a:spcPts val="0"/>
              </a:spcAft>
              <a:buSzPts val="1600"/>
              <a:buFont typeface="IBM Plex Serif"/>
              <a:buChar char="■"/>
              <a:defRPr sz="1600">
                <a:latin typeface="IBM Plex Serif"/>
                <a:ea typeface="IBM Plex Serif"/>
                <a:cs typeface="IBM Plex Serif"/>
                <a:sym typeface="IBM Plex Serif"/>
              </a:defRPr>
            </a:lvl6pPr>
            <a:lvl7pPr marL="3200400" lvl="6" indent="-330200">
              <a:spcBef>
                <a:spcPts val="0"/>
              </a:spcBef>
              <a:spcAft>
                <a:spcPts val="0"/>
              </a:spcAft>
              <a:buSzPts val="1600"/>
              <a:buFont typeface="IBM Plex Serif"/>
              <a:buChar char="●"/>
              <a:defRPr sz="1600">
                <a:latin typeface="IBM Plex Serif"/>
                <a:ea typeface="IBM Plex Serif"/>
                <a:cs typeface="IBM Plex Serif"/>
                <a:sym typeface="IBM Plex Serif"/>
              </a:defRPr>
            </a:lvl7pPr>
            <a:lvl8pPr marL="3657600" lvl="7" indent="-330200">
              <a:spcBef>
                <a:spcPts val="0"/>
              </a:spcBef>
              <a:spcAft>
                <a:spcPts val="0"/>
              </a:spcAft>
              <a:buSzPts val="1600"/>
              <a:buFont typeface="IBM Plex Serif"/>
              <a:buChar char="○"/>
              <a:defRPr sz="1600">
                <a:latin typeface="IBM Plex Serif"/>
                <a:ea typeface="IBM Plex Serif"/>
                <a:cs typeface="IBM Plex Serif"/>
                <a:sym typeface="IBM Plex Serif"/>
              </a:defRPr>
            </a:lvl8pPr>
            <a:lvl9pPr marL="4114800" lvl="8" indent="-330200">
              <a:spcBef>
                <a:spcPts val="0"/>
              </a:spcBef>
              <a:spcAft>
                <a:spcPts val="0"/>
              </a:spcAft>
              <a:buSzPts val="1600"/>
              <a:buFont typeface="IBM Plex Serif"/>
              <a:buChar char="■"/>
              <a:defRPr sz="1600">
                <a:latin typeface="IBM Plex Serif"/>
                <a:ea typeface="IBM Plex Serif"/>
                <a:cs typeface="IBM Plex Serif"/>
                <a:sym typeface="IBM Plex Serif"/>
              </a:defRPr>
            </a:lvl9pPr>
          </a:lstStyle>
          <a:p>
            <a:endParaRPr/>
          </a:p>
        </p:txBody>
      </p:sp>
      <p:sp>
        <p:nvSpPr>
          <p:cNvPr id="204" name="Google Shape;204;p35"/>
          <p:cNvSpPr txBox="1">
            <a:spLocks noGrp="1"/>
          </p:cNvSpPr>
          <p:nvPr>
            <p:ph type="body" idx="7"/>
          </p:nvPr>
        </p:nvSpPr>
        <p:spPr>
          <a:xfrm>
            <a:off x="6124317" y="5124400"/>
            <a:ext cx="2517900" cy="101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Font typeface="IBM Plex Serif"/>
              <a:buChar char="●"/>
              <a:defRPr sz="1600">
                <a:latin typeface="IBM Plex Serif"/>
                <a:ea typeface="IBM Plex Serif"/>
                <a:cs typeface="IBM Plex Serif"/>
                <a:sym typeface="IBM Plex Serif"/>
              </a:defRPr>
            </a:lvl1pPr>
            <a:lvl2pPr marL="914400" lvl="1" indent="-330200">
              <a:spcBef>
                <a:spcPts val="0"/>
              </a:spcBef>
              <a:spcAft>
                <a:spcPts val="0"/>
              </a:spcAft>
              <a:buSzPts val="1600"/>
              <a:buFont typeface="IBM Plex Serif"/>
              <a:buChar char="○"/>
              <a:defRPr sz="1600">
                <a:latin typeface="IBM Plex Serif"/>
                <a:ea typeface="IBM Plex Serif"/>
                <a:cs typeface="IBM Plex Serif"/>
                <a:sym typeface="IBM Plex Serif"/>
              </a:defRPr>
            </a:lvl2pPr>
            <a:lvl3pPr marL="1371600" lvl="2" indent="-330200">
              <a:spcBef>
                <a:spcPts val="0"/>
              </a:spcBef>
              <a:spcAft>
                <a:spcPts val="0"/>
              </a:spcAft>
              <a:buSzPts val="1600"/>
              <a:buFont typeface="IBM Plex Serif"/>
              <a:buChar char="■"/>
              <a:defRPr sz="1600">
                <a:latin typeface="IBM Plex Serif"/>
                <a:ea typeface="IBM Plex Serif"/>
                <a:cs typeface="IBM Plex Serif"/>
                <a:sym typeface="IBM Plex Serif"/>
              </a:defRPr>
            </a:lvl3pPr>
            <a:lvl4pPr marL="1828800" lvl="3" indent="-330200">
              <a:spcBef>
                <a:spcPts val="0"/>
              </a:spcBef>
              <a:spcAft>
                <a:spcPts val="0"/>
              </a:spcAft>
              <a:buSzPts val="1600"/>
              <a:buFont typeface="IBM Plex Serif"/>
              <a:buChar char="●"/>
              <a:defRPr sz="1600">
                <a:latin typeface="IBM Plex Serif"/>
                <a:ea typeface="IBM Plex Serif"/>
                <a:cs typeface="IBM Plex Serif"/>
                <a:sym typeface="IBM Plex Serif"/>
              </a:defRPr>
            </a:lvl4pPr>
            <a:lvl5pPr marL="2286000" lvl="4" indent="-330200">
              <a:spcBef>
                <a:spcPts val="0"/>
              </a:spcBef>
              <a:spcAft>
                <a:spcPts val="0"/>
              </a:spcAft>
              <a:buSzPts val="1600"/>
              <a:buFont typeface="IBM Plex Serif"/>
              <a:buChar char="○"/>
              <a:defRPr sz="1600">
                <a:latin typeface="IBM Plex Serif"/>
                <a:ea typeface="IBM Plex Serif"/>
                <a:cs typeface="IBM Plex Serif"/>
                <a:sym typeface="IBM Plex Serif"/>
              </a:defRPr>
            </a:lvl5pPr>
            <a:lvl6pPr marL="2743200" lvl="5" indent="-330200">
              <a:spcBef>
                <a:spcPts val="0"/>
              </a:spcBef>
              <a:spcAft>
                <a:spcPts val="0"/>
              </a:spcAft>
              <a:buSzPts val="1600"/>
              <a:buFont typeface="IBM Plex Serif"/>
              <a:buChar char="■"/>
              <a:defRPr sz="1600">
                <a:latin typeface="IBM Plex Serif"/>
                <a:ea typeface="IBM Plex Serif"/>
                <a:cs typeface="IBM Plex Serif"/>
                <a:sym typeface="IBM Plex Serif"/>
              </a:defRPr>
            </a:lvl6pPr>
            <a:lvl7pPr marL="3200400" lvl="6" indent="-330200">
              <a:spcBef>
                <a:spcPts val="0"/>
              </a:spcBef>
              <a:spcAft>
                <a:spcPts val="0"/>
              </a:spcAft>
              <a:buSzPts val="1600"/>
              <a:buFont typeface="IBM Plex Serif"/>
              <a:buChar char="●"/>
              <a:defRPr sz="1600">
                <a:latin typeface="IBM Plex Serif"/>
                <a:ea typeface="IBM Plex Serif"/>
                <a:cs typeface="IBM Plex Serif"/>
                <a:sym typeface="IBM Plex Serif"/>
              </a:defRPr>
            </a:lvl7pPr>
            <a:lvl8pPr marL="3657600" lvl="7" indent="-330200">
              <a:spcBef>
                <a:spcPts val="0"/>
              </a:spcBef>
              <a:spcAft>
                <a:spcPts val="0"/>
              </a:spcAft>
              <a:buSzPts val="1600"/>
              <a:buFont typeface="IBM Plex Serif"/>
              <a:buChar char="○"/>
              <a:defRPr sz="1600">
                <a:latin typeface="IBM Plex Serif"/>
                <a:ea typeface="IBM Plex Serif"/>
                <a:cs typeface="IBM Plex Serif"/>
                <a:sym typeface="IBM Plex Serif"/>
              </a:defRPr>
            </a:lvl8pPr>
            <a:lvl9pPr marL="4114800" lvl="8" indent="-330200">
              <a:spcBef>
                <a:spcPts val="0"/>
              </a:spcBef>
              <a:spcAft>
                <a:spcPts val="0"/>
              </a:spcAft>
              <a:buSzPts val="1600"/>
              <a:buFont typeface="IBM Plex Serif"/>
              <a:buChar char="■"/>
              <a:defRPr sz="1600">
                <a:latin typeface="IBM Plex Serif"/>
                <a:ea typeface="IBM Plex Serif"/>
                <a:cs typeface="IBM Plex Serif"/>
                <a:sym typeface="IBM Plex Serif"/>
              </a:defRPr>
            </a:lvl9pPr>
          </a:lstStyle>
          <a:p>
            <a:endParaRPr/>
          </a:p>
        </p:txBody>
      </p:sp>
      <p:sp>
        <p:nvSpPr>
          <p:cNvPr id="205" name="Google Shape;205;p35"/>
          <p:cNvSpPr txBox="1">
            <a:spLocks noGrp="1"/>
          </p:cNvSpPr>
          <p:nvPr>
            <p:ph type="body" idx="8"/>
          </p:nvPr>
        </p:nvSpPr>
        <p:spPr>
          <a:xfrm>
            <a:off x="8887217" y="5124400"/>
            <a:ext cx="2517900" cy="101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Font typeface="IBM Plex Serif"/>
              <a:buChar char="●"/>
              <a:defRPr sz="1600">
                <a:latin typeface="IBM Plex Serif"/>
                <a:ea typeface="IBM Plex Serif"/>
                <a:cs typeface="IBM Plex Serif"/>
                <a:sym typeface="IBM Plex Serif"/>
              </a:defRPr>
            </a:lvl1pPr>
            <a:lvl2pPr marL="914400" lvl="1" indent="-330200">
              <a:spcBef>
                <a:spcPts val="0"/>
              </a:spcBef>
              <a:spcAft>
                <a:spcPts val="0"/>
              </a:spcAft>
              <a:buSzPts val="1600"/>
              <a:buFont typeface="IBM Plex Serif"/>
              <a:buChar char="○"/>
              <a:defRPr sz="1600">
                <a:latin typeface="IBM Plex Serif"/>
                <a:ea typeface="IBM Plex Serif"/>
                <a:cs typeface="IBM Plex Serif"/>
                <a:sym typeface="IBM Plex Serif"/>
              </a:defRPr>
            </a:lvl2pPr>
            <a:lvl3pPr marL="1371600" lvl="2" indent="-330200">
              <a:spcBef>
                <a:spcPts val="0"/>
              </a:spcBef>
              <a:spcAft>
                <a:spcPts val="0"/>
              </a:spcAft>
              <a:buSzPts val="1600"/>
              <a:buFont typeface="IBM Plex Serif"/>
              <a:buChar char="■"/>
              <a:defRPr sz="1600">
                <a:latin typeface="IBM Plex Serif"/>
                <a:ea typeface="IBM Plex Serif"/>
                <a:cs typeface="IBM Plex Serif"/>
                <a:sym typeface="IBM Plex Serif"/>
              </a:defRPr>
            </a:lvl3pPr>
            <a:lvl4pPr marL="1828800" lvl="3" indent="-330200">
              <a:spcBef>
                <a:spcPts val="0"/>
              </a:spcBef>
              <a:spcAft>
                <a:spcPts val="0"/>
              </a:spcAft>
              <a:buSzPts val="1600"/>
              <a:buFont typeface="IBM Plex Serif"/>
              <a:buChar char="●"/>
              <a:defRPr sz="1600">
                <a:latin typeface="IBM Plex Serif"/>
                <a:ea typeface="IBM Plex Serif"/>
                <a:cs typeface="IBM Plex Serif"/>
                <a:sym typeface="IBM Plex Serif"/>
              </a:defRPr>
            </a:lvl4pPr>
            <a:lvl5pPr marL="2286000" lvl="4" indent="-330200">
              <a:spcBef>
                <a:spcPts val="0"/>
              </a:spcBef>
              <a:spcAft>
                <a:spcPts val="0"/>
              </a:spcAft>
              <a:buSzPts val="1600"/>
              <a:buFont typeface="IBM Plex Serif"/>
              <a:buChar char="○"/>
              <a:defRPr sz="1600">
                <a:latin typeface="IBM Plex Serif"/>
                <a:ea typeface="IBM Plex Serif"/>
                <a:cs typeface="IBM Plex Serif"/>
                <a:sym typeface="IBM Plex Serif"/>
              </a:defRPr>
            </a:lvl5pPr>
            <a:lvl6pPr marL="2743200" lvl="5" indent="-330200">
              <a:spcBef>
                <a:spcPts val="0"/>
              </a:spcBef>
              <a:spcAft>
                <a:spcPts val="0"/>
              </a:spcAft>
              <a:buSzPts val="1600"/>
              <a:buFont typeface="IBM Plex Serif"/>
              <a:buChar char="■"/>
              <a:defRPr sz="1600">
                <a:latin typeface="IBM Plex Serif"/>
                <a:ea typeface="IBM Plex Serif"/>
                <a:cs typeface="IBM Plex Serif"/>
                <a:sym typeface="IBM Plex Serif"/>
              </a:defRPr>
            </a:lvl6pPr>
            <a:lvl7pPr marL="3200400" lvl="6" indent="-330200">
              <a:spcBef>
                <a:spcPts val="0"/>
              </a:spcBef>
              <a:spcAft>
                <a:spcPts val="0"/>
              </a:spcAft>
              <a:buSzPts val="1600"/>
              <a:buFont typeface="IBM Plex Serif"/>
              <a:buChar char="●"/>
              <a:defRPr sz="1600">
                <a:latin typeface="IBM Plex Serif"/>
                <a:ea typeface="IBM Plex Serif"/>
                <a:cs typeface="IBM Plex Serif"/>
                <a:sym typeface="IBM Plex Serif"/>
              </a:defRPr>
            </a:lvl7pPr>
            <a:lvl8pPr marL="3657600" lvl="7" indent="-330200">
              <a:spcBef>
                <a:spcPts val="0"/>
              </a:spcBef>
              <a:spcAft>
                <a:spcPts val="0"/>
              </a:spcAft>
              <a:buSzPts val="1600"/>
              <a:buFont typeface="IBM Plex Serif"/>
              <a:buChar char="○"/>
              <a:defRPr sz="1600">
                <a:latin typeface="IBM Plex Serif"/>
                <a:ea typeface="IBM Plex Serif"/>
                <a:cs typeface="IBM Plex Serif"/>
                <a:sym typeface="IBM Plex Serif"/>
              </a:defRPr>
            </a:lvl8pPr>
            <a:lvl9pPr marL="4114800" lvl="8" indent="-330200">
              <a:spcBef>
                <a:spcPts val="0"/>
              </a:spcBef>
              <a:spcAft>
                <a:spcPts val="0"/>
              </a:spcAft>
              <a:buSzPts val="1600"/>
              <a:buFont typeface="IBM Plex Serif"/>
              <a:buChar char="■"/>
              <a:defRPr sz="1600">
                <a:latin typeface="IBM Plex Serif"/>
                <a:ea typeface="IBM Plex Serif"/>
                <a:cs typeface="IBM Plex Serif"/>
                <a:sym typeface="IBM Plex Serif"/>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eet The Team" type="tx">
  <p:cSld name="TITLE_AND_BODY">
    <p:bg>
      <p:bgPr>
        <a:solidFill>
          <a:schemeClr val="lt1"/>
        </a:solidFill>
        <a:effectLst/>
      </p:bgPr>
    </p:bg>
    <p:spTree>
      <p:nvGrpSpPr>
        <p:cNvPr id="1" name="Shape 206"/>
        <p:cNvGrpSpPr/>
        <p:nvPr/>
      </p:nvGrpSpPr>
      <p:grpSpPr>
        <a:xfrm>
          <a:off x="0" y="0"/>
          <a:ext cx="0" cy="0"/>
          <a:chOff x="0" y="0"/>
          <a:chExt cx="0" cy="0"/>
        </a:xfrm>
      </p:grpSpPr>
      <p:sp>
        <p:nvSpPr>
          <p:cNvPr id="207" name="Google Shape;207;p36"/>
          <p:cNvSpPr>
            <a:spLocks noGrp="1"/>
          </p:cNvSpPr>
          <p:nvPr>
            <p:ph type="pic" idx="2"/>
          </p:nvPr>
        </p:nvSpPr>
        <p:spPr>
          <a:xfrm>
            <a:off x="1613800" y="3011300"/>
            <a:ext cx="1204800" cy="846000"/>
          </a:xfrm>
          <a:prstGeom prst="roundRect">
            <a:avLst>
              <a:gd name="adj" fmla="val 50000"/>
            </a:avLst>
          </a:prstGeom>
          <a:noFill/>
          <a:ln>
            <a:noFill/>
          </a:ln>
        </p:spPr>
      </p:sp>
      <p:sp>
        <p:nvSpPr>
          <p:cNvPr id="208" name="Google Shape;208;p36"/>
          <p:cNvSpPr>
            <a:spLocks noGrp="1"/>
          </p:cNvSpPr>
          <p:nvPr>
            <p:ph type="pic" idx="3"/>
          </p:nvPr>
        </p:nvSpPr>
        <p:spPr>
          <a:xfrm>
            <a:off x="1613800" y="4044267"/>
            <a:ext cx="1204800" cy="846000"/>
          </a:xfrm>
          <a:prstGeom prst="roundRect">
            <a:avLst>
              <a:gd name="adj" fmla="val 50000"/>
            </a:avLst>
          </a:prstGeom>
          <a:noFill/>
          <a:ln>
            <a:noFill/>
          </a:ln>
        </p:spPr>
      </p:sp>
      <p:sp>
        <p:nvSpPr>
          <p:cNvPr id="209" name="Google Shape;209;p36"/>
          <p:cNvSpPr>
            <a:spLocks noGrp="1"/>
          </p:cNvSpPr>
          <p:nvPr>
            <p:ph type="pic" idx="4"/>
          </p:nvPr>
        </p:nvSpPr>
        <p:spPr>
          <a:xfrm>
            <a:off x="1613800" y="5181800"/>
            <a:ext cx="1204800" cy="846000"/>
          </a:xfrm>
          <a:prstGeom prst="roundRect">
            <a:avLst>
              <a:gd name="adj" fmla="val 50000"/>
            </a:avLst>
          </a:prstGeom>
          <a:noFill/>
          <a:ln>
            <a:noFill/>
          </a:ln>
        </p:spPr>
      </p:sp>
      <p:sp>
        <p:nvSpPr>
          <p:cNvPr id="210" name="Google Shape;210;p36"/>
          <p:cNvSpPr>
            <a:spLocks noGrp="1"/>
          </p:cNvSpPr>
          <p:nvPr>
            <p:ph type="pic" idx="5"/>
          </p:nvPr>
        </p:nvSpPr>
        <p:spPr>
          <a:xfrm>
            <a:off x="9373400" y="3011300"/>
            <a:ext cx="1204800" cy="846000"/>
          </a:xfrm>
          <a:prstGeom prst="roundRect">
            <a:avLst>
              <a:gd name="adj" fmla="val 50000"/>
            </a:avLst>
          </a:prstGeom>
          <a:noFill/>
          <a:ln>
            <a:noFill/>
          </a:ln>
        </p:spPr>
      </p:sp>
      <p:sp>
        <p:nvSpPr>
          <p:cNvPr id="211" name="Google Shape;211;p36"/>
          <p:cNvSpPr>
            <a:spLocks noGrp="1"/>
          </p:cNvSpPr>
          <p:nvPr>
            <p:ph type="pic" idx="6"/>
          </p:nvPr>
        </p:nvSpPr>
        <p:spPr>
          <a:xfrm>
            <a:off x="9373400" y="4044267"/>
            <a:ext cx="1204800" cy="846000"/>
          </a:xfrm>
          <a:prstGeom prst="roundRect">
            <a:avLst>
              <a:gd name="adj" fmla="val 50000"/>
            </a:avLst>
          </a:prstGeom>
          <a:noFill/>
          <a:ln>
            <a:noFill/>
          </a:ln>
        </p:spPr>
      </p:sp>
      <p:sp>
        <p:nvSpPr>
          <p:cNvPr id="212" name="Google Shape;212;p36"/>
          <p:cNvSpPr>
            <a:spLocks noGrp="1"/>
          </p:cNvSpPr>
          <p:nvPr>
            <p:ph type="pic" idx="7"/>
          </p:nvPr>
        </p:nvSpPr>
        <p:spPr>
          <a:xfrm>
            <a:off x="9373400" y="5181800"/>
            <a:ext cx="1204800" cy="846000"/>
          </a:xfrm>
          <a:prstGeom prst="roundRect">
            <a:avLst>
              <a:gd name="adj" fmla="val 50000"/>
            </a:avLst>
          </a:prstGeom>
          <a:noFill/>
          <a:ln>
            <a:noFill/>
          </a:ln>
        </p:spPr>
      </p:sp>
      <p:sp>
        <p:nvSpPr>
          <p:cNvPr id="213" name="Google Shape;213;p3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14" name="Google Shape;214;p36"/>
          <p:cNvSpPr txBox="1">
            <a:spLocks noGrp="1"/>
          </p:cNvSpPr>
          <p:nvPr>
            <p:ph type="subTitle" idx="1"/>
          </p:nvPr>
        </p:nvSpPr>
        <p:spPr>
          <a:xfrm>
            <a:off x="2927867" y="2276733"/>
            <a:ext cx="2955900" cy="8460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a:buNone/>
              <a:defRPr sz="3500"/>
            </a:lvl1pPr>
            <a:lvl2pPr lvl="1" algn="ctr">
              <a:spcBef>
                <a:spcPts val="0"/>
              </a:spcBef>
              <a:spcAft>
                <a:spcPts val="0"/>
              </a:spcAft>
              <a:buClr>
                <a:schemeClr val="dk1"/>
              </a:buClr>
              <a:buSzPts val="3500"/>
              <a:buFont typeface="Archivo"/>
              <a:buNone/>
              <a:defRPr sz="3500" b="1"/>
            </a:lvl2pPr>
            <a:lvl3pPr lvl="2" algn="ctr">
              <a:spcBef>
                <a:spcPts val="0"/>
              </a:spcBef>
              <a:spcAft>
                <a:spcPts val="0"/>
              </a:spcAft>
              <a:buClr>
                <a:schemeClr val="dk1"/>
              </a:buClr>
              <a:buSzPts val="3500"/>
              <a:buFont typeface="Archivo"/>
              <a:buNone/>
              <a:defRPr sz="3500" b="1"/>
            </a:lvl3pPr>
            <a:lvl4pPr lvl="3" algn="ctr">
              <a:spcBef>
                <a:spcPts val="0"/>
              </a:spcBef>
              <a:spcAft>
                <a:spcPts val="0"/>
              </a:spcAft>
              <a:buClr>
                <a:schemeClr val="dk1"/>
              </a:buClr>
              <a:buSzPts val="3500"/>
              <a:buFont typeface="Archivo"/>
              <a:buNone/>
              <a:defRPr sz="3500" b="1"/>
            </a:lvl4pPr>
            <a:lvl5pPr lvl="4" algn="ctr">
              <a:spcBef>
                <a:spcPts val="0"/>
              </a:spcBef>
              <a:spcAft>
                <a:spcPts val="0"/>
              </a:spcAft>
              <a:buClr>
                <a:schemeClr val="dk1"/>
              </a:buClr>
              <a:buSzPts val="3500"/>
              <a:buFont typeface="Archivo"/>
              <a:buNone/>
              <a:defRPr sz="3500" b="1"/>
            </a:lvl5pPr>
            <a:lvl6pPr lvl="5" algn="ctr">
              <a:spcBef>
                <a:spcPts val="0"/>
              </a:spcBef>
              <a:spcAft>
                <a:spcPts val="0"/>
              </a:spcAft>
              <a:buClr>
                <a:schemeClr val="dk1"/>
              </a:buClr>
              <a:buSzPts val="3500"/>
              <a:buFont typeface="Archivo"/>
              <a:buNone/>
              <a:defRPr sz="3500" b="1"/>
            </a:lvl6pPr>
            <a:lvl7pPr lvl="6" algn="ctr">
              <a:spcBef>
                <a:spcPts val="0"/>
              </a:spcBef>
              <a:spcAft>
                <a:spcPts val="0"/>
              </a:spcAft>
              <a:buClr>
                <a:schemeClr val="dk1"/>
              </a:buClr>
              <a:buSzPts val="3500"/>
              <a:buFont typeface="Archivo"/>
              <a:buNone/>
              <a:defRPr sz="3500" b="1"/>
            </a:lvl7pPr>
            <a:lvl8pPr lvl="7" algn="ctr">
              <a:spcBef>
                <a:spcPts val="0"/>
              </a:spcBef>
              <a:spcAft>
                <a:spcPts val="0"/>
              </a:spcAft>
              <a:buClr>
                <a:schemeClr val="dk1"/>
              </a:buClr>
              <a:buSzPts val="3500"/>
              <a:buFont typeface="Archivo"/>
              <a:buNone/>
              <a:defRPr sz="3500" b="1"/>
            </a:lvl8pPr>
            <a:lvl9pPr lvl="8" algn="ctr">
              <a:spcBef>
                <a:spcPts val="0"/>
              </a:spcBef>
              <a:spcAft>
                <a:spcPts val="0"/>
              </a:spcAft>
              <a:buClr>
                <a:schemeClr val="dk1"/>
              </a:buClr>
              <a:buSzPts val="3500"/>
              <a:buFont typeface="Archivo"/>
              <a:buNone/>
              <a:defRPr sz="3500" b="1"/>
            </a:lvl9pPr>
          </a:lstStyle>
          <a:p>
            <a:endParaRPr/>
          </a:p>
        </p:txBody>
      </p:sp>
      <p:sp>
        <p:nvSpPr>
          <p:cNvPr id="215" name="Google Shape;215;p36"/>
          <p:cNvSpPr txBox="1">
            <a:spLocks noGrp="1"/>
          </p:cNvSpPr>
          <p:nvPr>
            <p:ph type="subTitle" idx="8"/>
          </p:nvPr>
        </p:nvSpPr>
        <p:spPr>
          <a:xfrm>
            <a:off x="6301350" y="2276733"/>
            <a:ext cx="2955900" cy="8460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a:buNone/>
              <a:defRPr sz="3500"/>
            </a:lvl1pPr>
            <a:lvl2pPr lvl="1" algn="ctr">
              <a:spcBef>
                <a:spcPts val="0"/>
              </a:spcBef>
              <a:spcAft>
                <a:spcPts val="0"/>
              </a:spcAft>
              <a:buClr>
                <a:schemeClr val="dk1"/>
              </a:buClr>
              <a:buSzPts val="3500"/>
              <a:buFont typeface="Archivo"/>
              <a:buNone/>
              <a:defRPr sz="3500" b="1"/>
            </a:lvl2pPr>
            <a:lvl3pPr lvl="2" algn="ctr">
              <a:spcBef>
                <a:spcPts val="0"/>
              </a:spcBef>
              <a:spcAft>
                <a:spcPts val="0"/>
              </a:spcAft>
              <a:buClr>
                <a:schemeClr val="dk1"/>
              </a:buClr>
              <a:buSzPts val="3500"/>
              <a:buFont typeface="Archivo"/>
              <a:buNone/>
              <a:defRPr sz="3500" b="1"/>
            </a:lvl3pPr>
            <a:lvl4pPr lvl="3" algn="ctr">
              <a:spcBef>
                <a:spcPts val="0"/>
              </a:spcBef>
              <a:spcAft>
                <a:spcPts val="0"/>
              </a:spcAft>
              <a:buClr>
                <a:schemeClr val="dk1"/>
              </a:buClr>
              <a:buSzPts val="3500"/>
              <a:buFont typeface="Archivo"/>
              <a:buNone/>
              <a:defRPr sz="3500" b="1"/>
            </a:lvl4pPr>
            <a:lvl5pPr lvl="4" algn="ctr">
              <a:spcBef>
                <a:spcPts val="0"/>
              </a:spcBef>
              <a:spcAft>
                <a:spcPts val="0"/>
              </a:spcAft>
              <a:buClr>
                <a:schemeClr val="dk1"/>
              </a:buClr>
              <a:buSzPts val="3500"/>
              <a:buFont typeface="Archivo"/>
              <a:buNone/>
              <a:defRPr sz="3500" b="1"/>
            </a:lvl5pPr>
            <a:lvl6pPr lvl="5" algn="ctr">
              <a:spcBef>
                <a:spcPts val="0"/>
              </a:spcBef>
              <a:spcAft>
                <a:spcPts val="0"/>
              </a:spcAft>
              <a:buClr>
                <a:schemeClr val="dk1"/>
              </a:buClr>
              <a:buSzPts val="3500"/>
              <a:buFont typeface="Archivo"/>
              <a:buNone/>
              <a:defRPr sz="3500" b="1"/>
            </a:lvl6pPr>
            <a:lvl7pPr lvl="6" algn="ctr">
              <a:spcBef>
                <a:spcPts val="0"/>
              </a:spcBef>
              <a:spcAft>
                <a:spcPts val="0"/>
              </a:spcAft>
              <a:buClr>
                <a:schemeClr val="dk1"/>
              </a:buClr>
              <a:buSzPts val="3500"/>
              <a:buFont typeface="Archivo"/>
              <a:buNone/>
              <a:defRPr sz="3500" b="1"/>
            </a:lvl7pPr>
            <a:lvl8pPr lvl="7" algn="ctr">
              <a:spcBef>
                <a:spcPts val="0"/>
              </a:spcBef>
              <a:spcAft>
                <a:spcPts val="0"/>
              </a:spcAft>
              <a:buClr>
                <a:schemeClr val="dk1"/>
              </a:buClr>
              <a:buSzPts val="3500"/>
              <a:buFont typeface="Archivo"/>
              <a:buNone/>
              <a:defRPr sz="3500" b="1"/>
            </a:lvl8pPr>
            <a:lvl9pPr lvl="8" algn="ctr">
              <a:spcBef>
                <a:spcPts val="0"/>
              </a:spcBef>
              <a:spcAft>
                <a:spcPts val="0"/>
              </a:spcAft>
              <a:buClr>
                <a:schemeClr val="dk1"/>
              </a:buClr>
              <a:buSzPts val="3500"/>
              <a:buFont typeface="Archivo"/>
              <a:buNone/>
              <a:defRPr sz="3500" b="1"/>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Let's Go!" type="twoColTx">
  <p:cSld name="TITLE_AND_TWO_COLUMNS">
    <p:bg>
      <p:bgPr>
        <a:solidFill>
          <a:schemeClr val="lt1"/>
        </a:solidFill>
        <a:effectLst/>
      </p:bgPr>
    </p:bg>
    <p:spTree>
      <p:nvGrpSpPr>
        <p:cNvPr id="1" name="Shape 216"/>
        <p:cNvGrpSpPr/>
        <p:nvPr/>
      </p:nvGrpSpPr>
      <p:grpSpPr>
        <a:xfrm>
          <a:off x="0" y="0"/>
          <a:ext cx="0" cy="0"/>
          <a:chOff x="0" y="0"/>
          <a:chExt cx="0" cy="0"/>
        </a:xfrm>
      </p:grpSpPr>
      <p:sp>
        <p:nvSpPr>
          <p:cNvPr id="217" name="Google Shape;217;p3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18" name="Google Shape;218;p37"/>
          <p:cNvSpPr/>
          <p:nvPr/>
        </p:nvSpPr>
        <p:spPr>
          <a:xfrm rot="-1800530">
            <a:off x="345148" y="1606524"/>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19" name="Google Shape;219;p37"/>
          <p:cNvSpPr/>
          <p:nvPr/>
        </p:nvSpPr>
        <p:spPr>
          <a:xfrm rot="-1801191">
            <a:off x="3444855" y="859249"/>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0" name="Google Shape;220;p37"/>
          <p:cNvSpPr/>
          <p:nvPr/>
        </p:nvSpPr>
        <p:spPr>
          <a:xfrm rot="-1800530">
            <a:off x="4474214" y="4857724"/>
            <a:ext cx="235857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1" name="Google Shape;221;p37"/>
          <p:cNvSpPr/>
          <p:nvPr/>
        </p:nvSpPr>
        <p:spPr>
          <a:xfrm rot="-1801191">
            <a:off x="8931255" y="2264716"/>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2" name="Google Shape;222;p37"/>
          <p:cNvSpPr/>
          <p:nvPr/>
        </p:nvSpPr>
        <p:spPr>
          <a:xfrm rot="-1800530">
            <a:off x="10636614" y="3988890"/>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3" name="Google Shape;223;p37"/>
          <p:cNvSpPr/>
          <p:nvPr/>
        </p:nvSpPr>
        <p:spPr>
          <a:xfrm rot="-1801191">
            <a:off x="-500612" y="5113916"/>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4" name="Google Shape;224;p37"/>
          <p:cNvSpPr/>
          <p:nvPr/>
        </p:nvSpPr>
        <p:spPr>
          <a:xfrm rot="-1801191">
            <a:off x="8812721" y="-4351"/>
            <a:ext cx="133360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5" name="Google Shape;225;p37"/>
          <p:cNvSpPr/>
          <p:nvPr/>
        </p:nvSpPr>
        <p:spPr>
          <a:xfrm rot="-1799969">
            <a:off x="6833774" y="1426238"/>
            <a:ext cx="963015"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6" name="Google Shape;226;p37"/>
          <p:cNvSpPr/>
          <p:nvPr/>
        </p:nvSpPr>
        <p:spPr>
          <a:xfrm rot="-1800182">
            <a:off x="6592651" y="5538969"/>
            <a:ext cx="1445267"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27" name="Google Shape;227;p37"/>
          <p:cNvSpPr/>
          <p:nvPr/>
        </p:nvSpPr>
        <p:spPr>
          <a:xfrm rot="-1799969">
            <a:off x="2092440" y="5207138"/>
            <a:ext cx="963015"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Question 1" type="titleOnly">
  <p:cSld name="TITLE_ONLY">
    <p:bg>
      <p:bgPr>
        <a:solidFill>
          <a:schemeClr val="accent1"/>
        </a:solidFill>
        <a:effectLst/>
      </p:bgPr>
    </p:bg>
    <p:spTree>
      <p:nvGrpSpPr>
        <p:cNvPr id="1" name="Shape 228"/>
        <p:cNvGrpSpPr/>
        <p:nvPr/>
      </p:nvGrpSpPr>
      <p:grpSpPr>
        <a:xfrm>
          <a:off x="0" y="0"/>
          <a:ext cx="0" cy="0"/>
          <a:chOff x="0" y="0"/>
          <a:chExt cx="0" cy="0"/>
        </a:xfrm>
      </p:grpSpPr>
      <p:sp>
        <p:nvSpPr>
          <p:cNvPr id="229" name="Google Shape;229;p3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lt2"/>
                </a:solidFill>
                <a:latin typeface="Archivo"/>
                <a:ea typeface="Archivo"/>
                <a:cs typeface="Archivo"/>
                <a:sym typeface="Archivo"/>
              </a:defRPr>
            </a:lvl1pPr>
            <a:lvl2pPr lvl="1">
              <a:buNone/>
              <a:defRPr sz="1900">
                <a:solidFill>
                  <a:schemeClr val="lt2"/>
                </a:solidFill>
                <a:latin typeface="Archivo"/>
                <a:ea typeface="Archivo"/>
                <a:cs typeface="Archivo"/>
                <a:sym typeface="Archivo"/>
              </a:defRPr>
            </a:lvl2pPr>
            <a:lvl3pPr lvl="2">
              <a:buNone/>
              <a:defRPr sz="1900">
                <a:solidFill>
                  <a:schemeClr val="lt2"/>
                </a:solidFill>
                <a:latin typeface="Archivo"/>
                <a:ea typeface="Archivo"/>
                <a:cs typeface="Archivo"/>
                <a:sym typeface="Archivo"/>
              </a:defRPr>
            </a:lvl3pPr>
            <a:lvl4pPr lvl="3">
              <a:buNone/>
              <a:defRPr sz="1900">
                <a:solidFill>
                  <a:schemeClr val="lt2"/>
                </a:solidFill>
                <a:latin typeface="Archivo"/>
                <a:ea typeface="Archivo"/>
                <a:cs typeface="Archivo"/>
                <a:sym typeface="Archivo"/>
              </a:defRPr>
            </a:lvl4pPr>
            <a:lvl5pPr lvl="4">
              <a:buNone/>
              <a:defRPr sz="1900">
                <a:solidFill>
                  <a:schemeClr val="lt2"/>
                </a:solidFill>
                <a:latin typeface="Archivo"/>
                <a:ea typeface="Archivo"/>
                <a:cs typeface="Archivo"/>
                <a:sym typeface="Archivo"/>
              </a:defRPr>
            </a:lvl5pPr>
            <a:lvl6pPr lvl="5">
              <a:buNone/>
              <a:defRPr sz="1900">
                <a:solidFill>
                  <a:schemeClr val="lt2"/>
                </a:solidFill>
                <a:latin typeface="Archivo"/>
                <a:ea typeface="Archivo"/>
                <a:cs typeface="Archivo"/>
                <a:sym typeface="Archivo"/>
              </a:defRPr>
            </a:lvl6pPr>
            <a:lvl7pPr lvl="6">
              <a:buNone/>
              <a:defRPr sz="1900">
                <a:solidFill>
                  <a:schemeClr val="lt2"/>
                </a:solidFill>
                <a:latin typeface="Archivo"/>
                <a:ea typeface="Archivo"/>
                <a:cs typeface="Archivo"/>
                <a:sym typeface="Archivo"/>
              </a:defRPr>
            </a:lvl7pPr>
            <a:lvl8pPr lvl="7">
              <a:buNone/>
              <a:defRPr sz="1900">
                <a:solidFill>
                  <a:schemeClr val="lt2"/>
                </a:solidFill>
                <a:latin typeface="Archivo"/>
                <a:ea typeface="Archivo"/>
                <a:cs typeface="Archivo"/>
                <a:sym typeface="Archivo"/>
              </a:defRPr>
            </a:lvl8pPr>
            <a:lvl9pPr lvl="8">
              <a:buNone/>
              <a:defRPr sz="1900">
                <a:solidFill>
                  <a:schemeClr val="lt2"/>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30" name="Google Shape;230;p38"/>
          <p:cNvSpPr/>
          <p:nvPr/>
        </p:nvSpPr>
        <p:spPr>
          <a:xfrm rot="-1801191">
            <a:off x="3321421" y="1558916"/>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1" name="Google Shape;231;p38"/>
          <p:cNvSpPr/>
          <p:nvPr/>
        </p:nvSpPr>
        <p:spPr>
          <a:xfrm rot="-1799969">
            <a:off x="7042574" y="992172"/>
            <a:ext cx="963015"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2" name="Google Shape;232;p38"/>
          <p:cNvSpPr/>
          <p:nvPr/>
        </p:nvSpPr>
        <p:spPr>
          <a:xfrm rot="-1800530">
            <a:off x="9631448" y="953724"/>
            <a:ext cx="235857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3" name="Google Shape;233;p38"/>
          <p:cNvSpPr/>
          <p:nvPr/>
        </p:nvSpPr>
        <p:spPr>
          <a:xfrm rot="-1800530">
            <a:off x="10293714" y="41123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4" name="Google Shape;234;p38"/>
          <p:cNvSpPr/>
          <p:nvPr/>
        </p:nvSpPr>
        <p:spPr>
          <a:xfrm rot="-1801191">
            <a:off x="-500612" y="5113916"/>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5" name="Google Shape;235;p38"/>
          <p:cNvSpPr/>
          <p:nvPr/>
        </p:nvSpPr>
        <p:spPr>
          <a:xfrm rot="-1800182">
            <a:off x="6592651" y="5538969"/>
            <a:ext cx="1445267"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6" name="Google Shape;236;p38"/>
          <p:cNvSpPr/>
          <p:nvPr/>
        </p:nvSpPr>
        <p:spPr>
          <a:xfrm rot="-1799969">
            <a:off x="1911107" y="5113972"/>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37" name="Google Shape;237;p38"/>
          <p:cNvSpPr/>
          <p:nvPr/>
        </p:nvSpPr>
        <p:spPr>
          <a:xfrm rot="-1800530">
            <a:off x="-448452" y="13027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image">
  <p:cSld name="CUSTOM_8">
    <p:bg>
      <p:bgPr>
        <a:solidFill>
          <a:schemeClr val="dk2"/>
        </a:solidFill>
        <a:effectLst/>
      </p:bgPr>
    </p:bg>
    <p:spTree>
      <p:nvGrpSpPr>
        <p:cNvPr id="1" name="Shape 238"/>
        <p:cNvGrpSpPr/>
        <p:nvPr/>
      </p:nvGrpSpPr>
      <p:grpSpPr>
        <a:xfrm>
          <a:off x="0" y="0"/>
          <a:ext cx="0" cy="0"/>
          <a:chOff x="0" y="0"/>
          <a:chExt cx="0" cy="0"/>
        </a:xfrm>
      </p:grpSpPr>
      <p:sp>
        <p:nvSpPr>
          <p:cNvPr id="239" name="Google Shape;239;p3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40" name="Google Shape;240;p39"/>
          <p:cNvSpPr txBox="1">
            <a:spLocks noGrp="1"/>
          </p:cNvSpPr>
          <p:nvPr>
            <p:ph type="title"/>
          </p:nvPr>
        </p:nvSpPr>
        <p:spPr>
          <a:xfrm>
            <a:off x="1441600" y="4061767"/>
            <a:ext cx="9308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
        <p:nvSpPr>
          <p:cNvPr id="241" name="Google Shape;241;p39"/>
          <p:cNvSpPr>
            <a:spLocks noGrp="1"/>
          </p:cNvSpPr>
          <p:nvPr>
            <p:ph type="pic" idx="2"/>
          </p:nvPr>
        </p:nvSpPr>
        <p:spPr>
          <a:xfrm>
            <a:off x="4527800" y="518967"/>
            <a:ext cx="3136500" cy="3136500"/>
          </a:xfrm>
          <a:prstGeom prst="ellipse">
            <a:avLst/>
          </a:prstGeom>
          <a:noFill/>
          <a:ln>
            <a:noFill/>
          </a:ln>
        </p:spPr>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ection header">
  <p:cSld name="ONE_COLUMN_TEXT">
    <p:bg>
      <p:bgPr>
        <a:solidFill>
          <a:schemeClr val="dk2"/>
        </a:solidFill>
        <a:effectLst/>
      </p:bgPr>
    </p:bg>
    <p:spTree>
      <p:nvGrpSpPr>
        <p:cNvPr id="1" name="Shape 242"/>
        <p:cNvGrpSpPr/>
        <p:nvPr/>
      </p:nvGrpSpPr>
      <p:grpSpPr>
        <a:xfrm>
          <a:off x="0" y="0"/>
          <a:ext cx="0" cy="0"/>
          <a:chOff x="0" y="0"/>
          <a:chExt cx="0" cy="0"/>
        </a:xfrm>
      </p:grpSpPr>
      <p:sp>
        <p:nvSpPr>
          <p:cNvPr id="243" name="Google Shape;243;p4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44" name="Google Shape;244;p40"/>
          <p:cNvSpPr txBox="1">
            <a:spLocks noGrp="1"/>
          </p:cNvSpPr>
          <p:nvPr>
            <p:ph type="title"/>
          </p:nvPr>
        </p:nvSpPr>
        <p:spPr>
          <a:xfrm>
            <a:off x="1441600" y="2842567"/>
            <a:ext cx="9308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Answer 1">
  <p:cSld name="MAIN_POINT">
    <p:bg>
      <p:bgPr>
        <a:solidFill>
          <a:schemeClr val="dk2"/>
        </a:solidFill>
        <a:effectLst/>
      </p:bgPr>
    </p:bg>
    <p:spTree>
      <p:nvGrpSpPr>
        <p:cNvPr id="1" name="Shape 245"/>
        <p:cNvGrpSpPr/>
        <p:nvPr/>
      </p:nvGrpSpPr>
      <p:grpSpPr>
        <a:xfrm>
          <a:off x="0" y="0"/>
          <a:ext cx="0" cy="0"/>
          <a:chOff x="0" y="0"/>
          <a:chExt cx="0" cy="0"/>
        </a:xfrm>
      </p:grpSpPr>
      <p:sp>
        <p:nvSpPr>
          <p:cNvPr id="246" name="Google Shape;246;p4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47" name="Google Shape;247;p41"/>
          <p:cNvSpPr txBox="1">
            <a:spLocks noGrp="1"/>
          </p:cNvSpPr>
          <p:nvPr>
            <p:ph type="title"/>
          </p:nvPr>
        </p:nvSpPr>
        <p:spPr>
          <a:xfrm>
            <a:off x="1500200" y="3860617"/>
            <a:ext cx="9191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1pPr>
            <a:lvl2pPr lvl="1"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2pPr>
            <a:lvl3pPr lvl="2"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3pPr>
            <a:lvl4pPr lvl="3"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4pPr>
            <a:lvl5pPr lvl="4"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5pPr>
            <a:lvl6pPr lvl="5"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6pPr>
            <a:lvl7pPr lvl="6"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7pPr>
            <a:lvl8pPr lvl="7"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8pPr>
            <a:lvl9pPr lvl="8"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9pPr>
          </a:lstStyle>
          <a:p>
            <a:endParaRPr/>
          </a:p>
        </p:txBody>
      </p:sp>
      <p:grpSp>
        <p:nvGrpSpPr>
          <p:cNvPr id="248" name="Google Shape;248;p41"/>
          <p:cNvGrpSpPr/>
          <p:nvPr/>
        </p:nvGrpSpPr>
        <p:grpSpPr>
          <a:xfrm>
            <a:off x="-311811" y="2349270"/>
            <a:ext cx="12869090" cy="3844124"/>
            <a:chOff x="-254024" y="1761997"/>
            <a:chExt cx="9652059" cy="2883165"/>
          </a:xfrm>
        </p:grpSpPr>
        <p:grpSp>
          <p:nvGrpSpPr>
            <p:cNvPr id="249" name="Google Shape;249;p41"/>
            <p:cNvGrpSpPr/>
            <p:nvPr/>
          </p:nvGrpSpPr>
          <p:grpSpPr>
            <a:xfrm>
              <a:off x="-254024" y="1761997"/>
              <a:ext cx="9652059" cy="483185"/>
              <a:chOff x="-216025" y="2997075"/>
              <a:chExt cx="9618395" cy="481500"/>
            </a:xfrm>
          </p:grpSpPr>
          <p:sp>
            <p:nvSpPr>
              <p:cNvPr id="250" name="Google Shape;250;p41"/>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1" name="Google Shape;251;p41"/>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2" name="Google Shape;252;p41"/>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3" name="Google Shape;253;p41"/>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4" name="Google Shape;254;p41"/>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5" name="Google Shape;255;p41"/>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6" name="Google Shape;256;p41"/>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7" name="Google Shape;257;p41"/>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8" name="Google Shape;258;p41"/>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59" name="Google Shape;259;p41"/>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0" name="Google Shape;260;p41"/>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1" name="Google Shape;261;p41"/>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2" name="Google Shape;262;p41"/>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3" name="Google Shape;263;p41"/>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4" name="Google Shape;264;p41"/>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5" name="Google Shape;265;p41"/>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6" name="Google Shape;266;p41"/>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7" name="Google Shape;267;p41"/>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8" name="Google Shape;268;p41"/>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69" name="Google Shape;269;p41"/>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270" name="Google Shape;270;p41"/>
            <p:cNvSpPr/>
            <p:nvPr/>
          </p:nvSpPr>
          <p:spPr>
            <a:xfrm>
              <a:off x="-49050" y="2007062"/>
              <a:ext cx="9187800" cy="2405100"/>
            </a:xfrm>
            <a:prstGeom prst="rect">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271" name="Google Shape;271;p41"/>
            <p:cNvGrpSpPr/>
            <p:nvPr/>
          </p:nvGrpSpPr>
          <p:grpSpPr>
            <a:xfrm>
              <a:off x="-254024" y="4161976"/>
              <a:ext cx="9652059" cy="483185"/>
              <a:chOff x="-216025" y="2997075"/>
              <a:chExt cx="9618395" cy="481500"/>
            </a:xfrm>
          </p:grpSpPr>
          <p:sp>
            <p:nvSpPr>
              <p:cNvPr id="272" name="Google Shape;272;p41"/>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3" name="Google Shape;273;p41"/>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4" name="Google Shape;274;p41"/>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5" name="Google Shape;275;p41"/>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6" name="Google Shape;276;p41"/>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7" name="Google Shape;277;p41"/>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8" name="Google Shape;278;p41"/>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79" name="Google Shape;279;p41"/>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0" name="Google Shape;280;p41"/>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1" name="Google Shape;281;p41"/>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2" name="Google Shape;282;p41"/>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3" name="Google Shape;283;p41"/>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4" name="Google Shape;284;p41"/>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5" name="Google Shape;285;p41"/>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6" name="Google Shape;286;p41"/>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7" name="Google Shape;287;p41"/>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8" name="Google Shape;288;p41"/>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89" name="Google Shape;289;p41"/>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90" name="Google Shape;290;p41"/>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291" name="Google Shape;291;p41"/>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292" name="Google Shape;292;p41"/>
          <p:cNvSpPr txBox="1">
            <a:spLocks noGrp="1"/>
          </p:cNvSpPr>
          <p:nvPr>
            <p:ph type="title" idx="2"/>
          </p:nvPr>
        </p:nvSpPr>
        <p:spPr>
          <a:xfrm>
            <a:off x="1500200" y="3860617"/>
            <a:ext cx="9191700" cy="821700"/>
          </a:xfrm>
          <a:prstGeom prst="rect">
            <a:avLst/>
          </a:prstGeom>
        </p:spPr>
        <p:txBody>
          <a:bodyPr spcFirstLastPara="1" wrap="square" lIns="121900" tIns="121900" rIns="121900" bIns="121900" anchor="ctr" anchorCtr="0">
            <a:noAutofit/>
          </a:bodyPr>
          <a:lstStyle>
            <a:lvl1pPr lvl="0"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1pPr>
            <a:lvl2pPr lvl="1"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2pPr>
            <a:lvl3pPr lvl="2"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3pPr>
            <a:lvl4pPr lvl="3"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4pPr>
            <a:lvl5pPr lvl="4"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5pPr>
            <a:lvl6pPr lvl="5"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6pPr>
            <a:lvl7pPr lvl="6"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7pPr>
            <a:lvl8pPr lvl="7"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8pPr>
            <a:lvl9pPr lvl="8"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Question 2">
  <p:cSld name="SECTION_TITLE_AND_DESCRIPTION">
    <p:bg>
      <p:bgPr>
        <a:solidFill>
          <a:schemeClr val="lt2"/>
        </a:solidFill>
        <a:effectLst/>
      </p:bgPr>
    </p:bg>
    <p:spTree>
      <p:nvGrpSpPr>
        <p:cNvPr id="1" name="Shape 293"/>
        <p:cNvGrpSpPr/>
        <p:nvPr/>
      </p:nvGrpSpPr>
      <p:grpSpPr>
        <a:xfrm>
          <a:off x="0" y="0"/>
          <a:ext cx="0" cy="0"/>
          <a:chOff x="0" y="0"/>
          <a:chExt cx="0" cy="0"/>
        </a:xfrm>
      </p:grpSpPr>
      <p:sp>
        <p:nvSpPr>
          <p:cNvPr id="294" name="Google Shape;294;p4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accent1"/>
                </a:solidFill>
                <a:latin typeface="Archivo"/>
                <a:ea typeface="Archivo"/>
                <a:cs typeface="Archivo"/>
                <a:sym typeface="Archivo"/>
              </a:defRPr>
            </a:lvl1pPr>
            <a:lvl2pPr lvl="1">
              <a:buNone/>
              <a:defRPr sz="1900">
                <a:solidFill>
                  <a:schemeClr val="accent1"/>
                </a:solidFill>
                <a:latin typeface="Archivo"/>
                <a:ea typeface="Archivo"/>
                <a:cs typeface="Archivo"/>
                <a:sym typeface="Archivo"/>
              </a:defRPr>
            </a:lvl2pPr>
            <a:lvl3pPr lvl="2">
              <a:buNone/>
              <a:defRPr sz="1900">
                <a:solidFill>
                  <a:schemeClr val="accent1"/>
                </a:solidFill>
                <a:latin typeface="Archivo"/>
                <a:ea typeface="Archivo"/>
                <a:cs typeface="Archivo"/>
                <a:sym typeface="Archivo"/>
              </a:defRPr>
            </a:lvl3pPr>
            <a:lvl4pPr lvl="3">
              <a:buNone/>
              <a:defRPr sz="1900">
                <a:solidFill>
                  <a:schemeClr val="accent1"/>
                </a:solidFill>
                <a:latin typeface="Archivo"/>
                <a:ea typeface="Archivo"/>
                <a:cs typeface="Archivo"/>
                <a:sym typeface="Archivo"/>
              </a:defRPr>
            </a:lvl4pPr>
            <a:lvl5pPr lvl="4">
              <a:buNone/>
              <a:defRPr sz="1900">
                <a:solidFill>
                  <a:schemeClr val="accent1"/>
                </a:solidFill>
                <a:latin typeface="Archivo"/>
                <a:ea typeface="Archivo"/>
                <a:cs typeface="Archivo"/>
                <a:sym typeface="Archivo"/>
              </a:defRPr>
            </a:lvl5pPr>
            <a:lvl6pPr lvl="5">
              <a:buNone/>
              <a:defRPr sz="1900">
                <a:solidFill>
                  <a:schemeClr val="accent1"/>
                </a:solidFill>
                <a:latin typeface="Archivo"/>
                <a:ea typeface="Archivo"/>
                <a:cs typeface="Archivo"/>
                <a:sym typeface="Archivo"/>
              </a:defRPr>
            </a:lvl6pPr>
            <a:lvl7pPr lvl="6">
              <a:buNone/>
              <a:defRPr sz="1900">
                <a:solidFill>
                  <a:schemeClr val="accent1"/>
                </a:solidFill>
                <a:latin typeface="Archivo"/>
                <a:ea typeface="Archivo"/>
                <a:cs typeface="Archivo"/>
                <a:sym typeface="Archivo"/>
              </a:defRPr>
            </a:lvl7pPr>
            <a:lvl8pPr lvl="7">
              <a:buNone/>
              <a:defRPr sz="1900">
                <a:solidFill>
                  <a:schemeClr val="accent1"/>
                </a:solidFill>
                <a:latin typeface="Archivo"/>
                <a:ea typeface="Archivo"/>
                <a:cs typeface="Archivo"/>
                <a:sym typeface="Archivo"/>
              </a:defRPr>
            </a:lvl8pPr>
            <a:lvl9pPr lvl="8">
              <a:buNone/>
              <a:defRPr sz="1900">
                <a:solidFill>
                  <a:schemeClr val="accen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295" name="Google Shape;295;p42"/>
          <p:cNvSpPr/>
          <p:nvPr/>
        </p:nvSpPr>
        <p:spPr>
          <a:xfrm rot="-1801191">
            <a:off x="3321421" y="1292116"/>
            <a:ext cx="133360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96" name="Google Shape;296;p42"/>
          <p:cNvSpPr/>
          <p:nvPr/>
        </p:nvSpPr>
        <p:spPr>
          <a:xfrm rot="-1799969">
            <a:off x="7042574" y="992172"/>
            <a:ext cx="963015" cy="447422"/>
          </a:xfrm>
          <a:prstGeom prst="roundRect">
            <a:avLst>
              <a:gd name="adj" fmla="val 50000"/>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97" name="Google Shape;297;p42"/>
          <p:cNvSpPr/>
          <p:nvPr/>
        </p:nvSpPr>
        <p:spPr>
          <a:xfrm rot="-1800530">
            <a:off x="9631448" y="953724"/>
            <a:ext cx="235857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98" name="Google Shape;298;p42"/>
          <p:cNvSpPr/>
          <p:nvPr/>
        </p:nvSpPr>
        <p:spPr>
          <a:xfrm rot="-1800530">
            <a:off x="10293714" y="41123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299" name="Google Shape;299;p42"/>
          <p:cNvSpPr/>
          <p:nvPr/>
        </p:nvSpPr>
        <p:spPr>
          <a:xfrm rot="-1801191">
            <a:off x="-500612" y="5113916"/>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00" name="Google Shape;300;p42"/>
          <p:cNvSpPr/>
          <p:nvPr/>
        </p:nvSpPr>
        <p:spPr>
          <a:xfrm rot="-1800182">
            <a:off x="6592651" y="5538969"/>
            <a:ext cx="1445267" cy="447422"/>
          </a:xfrm>
          <a:prstGeom prst="roundRect">
            <a:avLst>
              <a:gd name="adj" fmla="val 50000"/>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01" name="Google Shape;301;p42"/>
          <p:cNvSpPr/>
          <p:nvPr/>
        </p:nvSpPr>
        <p:spPr>
          <a:xfrm rot="-1799969">
            <a:off x="1911107" y="5113972"/>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02" name="Google Shape;302;p42"/>
          <p:cNvSpPr/>
          <p:nvPr/>
        </p:nvSpPr>
        <p:spPr>
          <a:xfrm rot="-1800530">
            <a:off x="-448452" y="13027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header">
  <p:cSld name="CAPTION_ONLY">
    <p:bg>
      <p:bgPr>
        <a:solidFill>
          <a:schemeClr val="lt1"/>
        </a:solidFill>
        <a:effectLst/>
      </p:bgPr>
    </p:bg>
    <p:spTree>
      <p:nvGrpSpPr>
        <p:cNvPr id="1" name="Shape 303"/>
        <p:cNvGrpSpPr/>
        <p:nvPr/>
      </p:nvGrpSpPr>
      <p:grpSpPr>
        <a:xfrm>
          <a:off x="0" y="0"/>
          <a:ext cx="0" cy="0"/>
          <a:chOff x="0" y="0"/>
          <a:chExt cx="0" cy="0"/>
        </a:xfrm>
      </p:grpSpPr>
      <p:sp>
        <p:nvSpPr>
          <p:cNvPr id="304" name="Google Shape;304;p4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305" name="Google Shape;305;p43"/>
          <p:cNvSpPr txBox="1">
            <a:spLocks noGrp="1"/>
          </p:cNvSpPr>
          <p:nvPr>
            <p:ph type="title"/>
          </p:nvPr>
        </p:nvSpPr>
        <p:spPr>
          <a:xfrm>
            <a:off x="1441600" y="2842567"/>
            <a:ext cx="9308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Answer 2">
  <p:cSld name="BIG_NUMBER">
    <p:bg>
      <p:bgPr>
        <a:solidFill>
          <a:schemeClr val="lt1"/>
        </a:solidFill>
        <a:effectLst/>
      </p:bgPr>
    </p:bg>
    <p:spTree>
      <p:nvGrpSpPr>
        <p:cNvPr id="1" name="Shape 306"/>
        <p:cNvGrpSpPr/>
        <p:nvPr/>
      </p:nvGrpSpPr>
      <p:grpSpPr>
        <a:xfrm>
          <a:off x="0" y="0"/>
          <a:ext cx="0" cy="0"/>
          <a:chOff x="0" y="0"/>
          <a:chExt cx="0" cy="0"/>
        </a:xfrm>
      </p:grpSpPr>
      <p:sp>
        <p:nvSpPr>
          <p:cNvPr id="307" name="Google Shape;307;p4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grpSp>
        <p:nvGrpSpPr>
          <p:cNvPr id="308" name="Google Shape;308;p44"/>
          <p:cNvGrpSpPr/>
          <p:nvPr/>
        </p:nvGrpSpPr>
        <p:grpSpPr>
          <a:xfrm>
            <a:off x="-288031" y="3060512"/>
            <a:ext cx="12869412" cy="2156120"/>
            <a:chOff x="-216025" y="2571750"/>
            <a:chExt cx="9618395" cy="1611450"/>
          </a:xfrm>
        </p:grpSpPr>
        <p:grpSp>
          <p:nvGrpSpPr>
            <p:cNvPr id="309" name="Google Shape;309;p44"/>
            <p:cNvGrpSpPr/>
            <p:nvPr/>
          </p:nvGrpSpPr>
          <p:grpSpPr>
            <a:xfrm>
              <a:off x="-216025" y="2571750"/>
              <a:ext cx="9618395" cy="481500"/>
              <a:chOff x="-216025" y="2997075"/>
              <a:chExt cx="9618395" cy="481500"/>
            </a:xfrm>
          </p:grpSpPr>
          <p:sp>
            <p:nvSpPr>
              <p:cNvPr id="310" name="Google Shape;310;p44"/>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1" name="Google Shape;311;p44"/>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2" name="Google Shape;312;p44"/>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3" name="Google Shape;313;p44"/>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4" name="Google Shape;314;p44"/>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5" name="Google Shape;315;p44"/>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6" name="Google Shape;316;p44"/>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7" name="Google Shape;317;p44"/>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8" name="Google Shape;318;p44"/>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19" name="Google Shape;319;p44"/>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0" name="Google Shape;320;p44"/>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1" name="Google Shape;321;p44"/>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2" name="Google Shape;322;p44"/>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3" name="Google Shape;323;p44"/>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4" name="Google Shape;324;p44"/>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5" name="Google Shape;325;p44"/>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6" name="Google Shape;326;p44"/>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7" name="Google Shape;327;p44"/>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8" name="Google Shape;328;p44"/>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29" name="Google Shape;329;p44"/>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330" name="Google Shape;330;p44"/>
            <p:cNvSpPr/>
            <p:nvPr/>
          </p:nvSpPr>
          <p:spPr>
            <a:xfrm>
              <a:off x="-11775" y="2813025"/>
              <a:ext cx="9155700" cy="1141800"/>
            </a:xfrm>
            <a:prstGeom prst="rect">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331" name="Google Shape;331;p44"/>
            <p:cNvGrpSpPr/>
            <p:nvPr/>
          </p:nvGrpSpPr>
          <p:grpSpPr>
            <a:xfrm>
              <a:off x="-216025" y="3701700"/>
              <a:ext cx="9618395" cy="481500"/>
              <a:chOff x="-216025" y="2997075"/>
              <a:chExt cx="9618395" cy="481500"/>
            </a:xfrm>
          </p:grpSpPr>
          <p:sp>
            <p:nvSpPr>
              <p:cNvPr id="332" name="Google Shape;332;p44"/>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3" name="Google Shape;333;p44"/>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4" name="Google Shape;334;p44"/>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5" name="Google Shape;335;p44"/>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6" name="Google Shape;336;p44"/>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7" name="Google Shape;337;p44"/>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8" name="Google Shape;338;p44"/>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39" name="Google Shape;339;p44"/>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0" name="Google Shape;340;p44"/>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1" name="Google Shape;341;p44"/>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2" name="Google Shape;342;p44"/>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3" name="Google Shape;343;p44"/>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4" name="Google Shape;344;p44"/>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5" name="Google Shape;345;p44"/>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6" name="Google Shape;346;p44"/>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7" name="Google Shape;347;p44"/>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8" name="Google Shape;348;p44"/>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49" name="Google Shape;349;p44"/>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50" name="Google Shape;350;p44"/>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51" name="Google Shape;351;p44"/>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352" name="Google Shape;352;p44"/>
          <p:cNvSpPr txBox="1">
            <a:spLocks noGrp="1"/>
          </p:cNvSpPr>
          <p:nvPr>
            <p:ph type="title"/>
          </p:nvPr>
        </p:nvSpPr>
        <p:spPr>
          <a:xfrm>
            <a:off x="1528433" y="3731567"/>
            <a:ext cx="9191700" cy="821700"/>
          </a:xfrm>
          <a:prstGeom prst="rect">
            <a:avLst/>
          </a:prstGeom>
        </p:spPr>
        <p:txBody>
          <a:bodyPr spcFirstLastPara="1" wrap="square" lIns="121900" tIns="121900" rIns="121900" bIns="121900" anchor="ctr" anchorCtr="0">
            <a:noAutofit/>
          </a:bodyPr>
          <a:lstStyle>
            <a:lvl1pPr lvl="0"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1pPr>
            <a:lvl2pPr lvl="1"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2pPr>
            <a:lvl3pPr lvl="2"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3pPr>
            <a:lvl4pPr lvl="3"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4pPr>
            <a:lvl5pPr lvl="4"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5pPr>
            <a:lvl6pPr lvl="5"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6pPr>
            <a:lvl7pPr lvl="6"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7pPr>
            <a:lvl8pPr lvl="7"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8pPr>
            <a:lvl9pPr lvl="8"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Question 3">
  <p:cSld name="CUSTOM_2">
    <p:bg>
      <p:bgPr>
        <a:solidFill>
          <a:schemeClr val="dk1"/>
        </a:solidFill>
        <a:effectLst/>
      </p:bgPr>
    </p:bg>
    <p:spTree>
      <p:nvGrpSpPr>
        <p:cNvPr id="1" name="Shape 353"/>
        <p:cNvGrpSpPr/>
        <p:nvPr/>
      </p:nvGrpSpPr>
      <p:grpSpPr>
        <a:xfrm>
          <a:off x="0" y="0"/>
          <a:ext cx="0" cy="0"/>
          <a:chOff x="0" y="0"/>
          <a:chExt cx="0" cy="0"/>
        </a:xfrm>
      </p:grpSpPr>
      <p:sp>
        <p:nvSpPr>
          <p:cNvPr id="354" name="Google Shape;354;p4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lt1"/>
                </a:solidFill>
                <a:latin typeface="Archivo"/>
                <a:ea typeface="Archivo"/>
                <a:cs typeface="Archivo"/>
                <a:sym typeface="Archivo"/>
              </a:defRPr>
            </a:lvl1pPr>
            <a:lvl2pPr lvl="1">
              <a:buNone/>
              <a:defRPr sz="1900">
                <a:solidFill>
                  <a:schemeClr val="lt1"/>
                </a:solidFill>
                <a:latin typeface="Archivo"/>
                <a:ea typeface="Archivo"/>
                <a:cs typeface="Archivo"/>
                <a:sym typeface="Archivo"/>
              </a:defRPr>
            </a:lvl2pPr>
            <a:lvl3pPr lvl="2">
              <a:buNone/>
              <a:defRPr sz="1900">
                <a:solidFill>
                  <a:schemeClr val="lt1"/>
                </a:solidFill>
                <a:latin typeface="Archivo"/>
                <a:ea typeface="Archivo"/>
                <a:cs typeface="Archivo"/>
                <a:sym typeface="Archivo"/>
              </a:defRPr>
            </a:lvl3pPr>
            <a:lvl4pPr lvl="3">
              <a:buNone/>
              <a:defRPr sz="1900">
                <a:solidFill>
                  <a:schemeClr val="lt1"/>
                </a:solidFill>
                <a:latin typeface="Archivo"/>
                <a:ea typeface="Archivo"/>
                <a:cs typeface="Archivo"/>
                <a:sym typeface="Archivo"/>
              </a:defRPr>
            </a:lvl4pPr>
            <a:lvl5pPr lvl="4">
              <a:buNone/>
              <a:defRPr sz="1900">
                <a:solidFill>
                  <a:schemeClr val="lt1"/>
                </a:solidFill>
                <a:latin typeface="Archivo"/>
                <a:ea typeface="Archivo"/>
                <a:cs typeface="Archivo"/>
                <a:sym typeface="Archivo"/>
              </a:defRPr>
            </a:lvl5pPr>
            <a:lvl6pPr lvl="5">
              <a:buNone/>
              <a:defRPr sz="1900">
                <a:solidFill>
                  <a:schemeClr val="lt1"/>
                </a:solidFill>
                <a:latin typeface="Archivo"/>
                <a:ea typeface="Archivo"/>
                <a:cs typeface="Archivo"/>
                <a:sym typeface="Archivo"/>
              </a:defRPr>
            </a:lvl6pPr>
            <a:lvl7pPr lvl="6">
              <a:buNone/>
              <a:defRPr sz="1900">
                <a:solidFill>
                  <a:schemeClr val="lt1"/>
                </a:solidFill>
                <a:latin typeface="Archivo"/>
                <a:ea typeface="Archivo"/>
                <a:cs typeface="Archivo"/>
                <a:sym typeface="Archivo"/>
              </a:defRPr>
            </a:lvl7pPr>
            <a:lvl8pPr lvl="7">
              <a:buNone/>
              <a:defRPr sz="1900">
                <a:solidFill>
                  <a:schemeClr val="lt1"/>
                </a:solidFill>
                <a:latin typeface="Archivo"/>
                <a:ea typeface="Archivo"/>
                <a:cs typeface="Archivo"/>
                <a:sym typeface="Archivo"/>
              </a:defRPr>
            </a:lvl8pPr>
            <a:lvl9pPr lvl="8">
              <a:buNone/>
              <a:defRPr sz="1900">
                <a:solidFill>
                  <a:schemeClr val="l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355" name="Google Shape;355;p45"/>
          <p:cNvSpPr/>
          <p:nvPr/>
        </p:nvSpPr>
        <p:spPr>
          <a:xfrm rot="-1801191">
            <a:off x="3321421" y="1292116"/>
            <a:ext cx="133360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56" name="Google Shape;356;p45"/>
          <p:cNvSpPr/>
          <p:nvPr/>
        </p:nvSpPr>
        <p:spPr>
          <a:xfrm rot="-1799969">
            <a:off x="7042574" y="992172"/>
            <a:ext cx="963015"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57" name="Google Shape;357;p45"/>
          <p:cNvSpPr/>
          <p:nvPr/>
        </p:nvSpPr>
        <p:spPr>
          <a:xfrm rot="-1800530">
            <a:off x="9631448" y="953724"/>
            <a:ext cx="235857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58" name="Google Shape;358;p45"/>
          <p:cNvSpPr/>
          <p:nvPr/>
        </p:nvSpPr>
        <p:spPr>
          <a:xfrm rot="-1800530">
            <a:off x="10293714" y="41123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59" name="Google Shape;359;p45"/>
          <p:cNvSpPr/>
          <p:nvPr/>
        </p:nvSpPr>
        <p:spPr>
          <a:xfrm rot="-1801191">
            <a:off x="-500612" y="5113916"/>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60" name="Google Shape;360;p45"/>
          <p:cNvSpPr/>
          <p:nvPr/>
        </p:nvSpPr>
        <p:spPr>
          <a:xfrm rot="-1800182">
            <a:off x="6592651" y="5538969"/>
            <a:ext cx="1445267"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61" name="Google Shape;361;p45"/>
          <p:cNvSpPr/>
          <p:nvPr/>
        </p:nvSpPr>
        <p:spPr>
          <a:xfrm rot="-1799969">
            <a:off x="1911107" y="5113972"/>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362" name="Google Shape;362;p45"/>
          <p:cNvSpPr/>
          <p:nvPr/>
        </p:nvSpPr>
        <p:spPr>
          <a:xfrm rot="-1800530">
            <a:off x="-448452" y="13027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ection header">
  <p:cSld name="CUSTOM_3">
    <p:bg>
      <p:bgPr>
        <a:solidFill>
          <a:schemeClr val="lt2"/>
        </a:solidFill>
        <a:effectLst/>
      </p:bgPr>
    </p:bg>
    <p:spTree>
      <p:nvGrpSpPr>
        <p:cNvPr id="1" name="Shape 363"/>
        <p:cNvGrpSpPr/>
        <p:nvPr/>
      </p:nvGrpSpPr>
      <p:grpSpPr>
        <a:xfrm>
          <a:off x="0" y="0"/>
          <a:ext cx="0" cy="0"/>
          <a:chOff x="0" y="0"/>
          <a:chExt cx="0" cy="0"/>
        </a:xfrm>
      </p:grpSpPr>
      <p:sp>
        <p:nvSpPr>
          <p:cNvPr id="364" name="Google Shape;364;p4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365" name="Google Shape;365;p46"/>
          <p:cNvSpPr txBox="1">
            <a:spLocks noGrp="1"/>
          </p:cNvSpPr>
          <p:nvPr>
            <p:ph type="title"/>
          </p:nvPr>
        </p:nvSpPr>
        <p:spPr>
          <a:xfrm>
            <a:off x="1441600" y="2842567"/>
            <a:ext cx="9308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Answer 3">
  <p:cSld name="CUSTOM_4">
    <p:bg>
      <p:bgPr>
        <a:solidFill>
          <a:schemeClr val="lt2"/>
        </a:solidFill>
        <a:effectLst/>
      </p:bgPr>
    </p:bg>
    <p:spTree>
      <p:nvGrpSpPr>
        <p:cNvPr id="1" name="Shape 366"/>
        <p:cNvGrpSpPr/>
        <p:nvPr/>
      </p:nvGrpSpPr>
      <p:grpSpPr>
        <a:xfrm>
          <a:off x="0" y="0"/>
          <a:ext cx="0" cy="0"/>
          <a:chOff x="0" y="0"/>
          <a:chExt cx="0" cy="0"/>
        </a:xfrm>
      </p:grpSpPr>
      <p:grpSp>
        <p:nvGrpSpPr>
          <p:cNvPr id="367" name="Google Shape;367;p47"/>
          <p:cNvGrpSpPr/>
          <p:nvPr/>
        </p:nvGrpSpPr>
        <p:grpSpPr>
          <a:xfrm>
            <a:off x="-288024" y="2349253"/>
            <a:ext cx="12869090" cy="3844124"/>
            <a:chOff x="-216024" y="1761984"/>
            <a:chExt cx="9652059" cy="2883165"/>
          </a:xfrm>
        </p:grpSpPr>
        <p:grpSp>
          <p:nvGrpSpPr>
            <p:cNvPr id="368" name="Google Shape;368;p47"/>
            <p:cNvGrpSpPr/>
            <p:nvPr/>
          </p:nvGrpSpPr>
          <p:grpSpPr>
            <a:xfrm>
              <a:off x="-216024" y="1761984"/>
              <a:ext cx="9652059" cy="483185"/>
              <a:chOff x="-216025" y="2997075"/>
              <a:chExt cx="9618395" cy="481500"/>
            </a:xfrm>
          </p:grpSpPr>
          <p:sp>
            <p:nvSpPr>
              <p:cNvPr id="369" name="Google Shape;369;p47"/>
              <p:cNvSpPr/>
              <p:nvPr/>
            </p:nvSpPr>
            <p:spPr>
              <a:xfrm>
                <a:off x="-21602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0" name="Google Shape;370;p47"/>
              <p:cNvSpPr/>
              <p:nvPr/>
            </p:nvSpPr>
            <p:spPr>
              <a:xfrm>
                <a:off x="26486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1" name="Google Shape;371;p47"/>
              <p:cNvSpPr/>
              <p:nvPr/>
            </p:nvSpPr>
            <p:spPr>
              <a:xfrm>
                <a:off x="74575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2" name="Google Shape;372;p47"/>
              <p:cNvSpPr/>
              <p:nvPr/>
            </p:nvSpPr>
            <p:spPr>
              <a:xfrm>
                <a:off x="122664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3" name="Google Shape;373;p47"/>
              <p:cNvSpPr/>
              <p:nvPr/>
            </p:nvSpPr>
            <p:spPr>
              <a:xfrm>
                <a:off x="170753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4" name="Google Shape;374;p47"/>
              <p:cNvSpPr/>
              <p:nvPr/>
            </p:nvSpPr>
            <p:spPr>
              <a:xfrm>
                <a:off x="218842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5" name="Google Shape;375;p47"/>
              <p:cNvSpPr/>
              <p:nvPr/>
            </p:nvSpPr>
            <p:spPr>
              <a:xfrm>
                <a:off x="266931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6" name="Google Shape;376;p47"/>
              <p:cNvSpPr/>
              <p:nvPr/>
            </p:nvSpPr>
            <p:spPr>
              <a:xfrm>
                <a:off x="3150199"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7" name="Google Shape;377;p47"/>
              <p:cNvSpPr/>
              <p:nvPr/>
            </p:nvSpPr>
            <p:spPr>
              <a:xfrm>
                <a:off x="363108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8" name="Google Shape;378;p47"/>
              <p:cNvSpPr/>
              <p:nvPr/>
            </p:nvSpPr>
            <p:spPr>
              <a:xfrm>
                <a:off x="411197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79" name="Google Shape;379;p47"/>
              <p:cNvSpPr/>
              <p:nvPr/>
            </p:nvSpPr>
            <p:spPr>
              <a:xfrm>
                <a:off x="4592867"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0" name="Google Shape;380;p47"/>
              <p:cNvSpPr/>
              <p:nvPr/>
            </p:nvSpPr>
            <p:spPr>
              <a:xfrm>
                <a:off x="5073756"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1" name="Google Shape;381;p47"/>
              <p:cNvSpPr/>
              <p:nvPr/>
            </p:nvSpPr>
            <p:spPr>
              <a:xfrm>
                <a:off x="555464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2" name="Google Shape;382;p47"/>
              <p:cNvSpPr/>
              <p:nvPr/>
            </p:nvSpPr>
            <p:spPr>
              <a:xfrm>
                <a:off x="603553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3" name="Google Shape;383;p47"/>
              <p:cNvSpPr/>
              <p:nvPr/>
            </p:nvSpPr>
            <p:spPr>
              <a:xfrm>
                <a:off x="651642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4" name="Google Shape;384;p47"/>
              <p:cNvSpPr/>
              <p:nvPr/>
            </p:nvSpPr>
            <p:spPr>
              <a:xfrm>
                <a:off x="699731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5" name="Google Shape;385;p47"/>
              <p:cNvSpPr/>
              <p:nvPr/>
            </p:nvSpPr>
            <p:spPr>
              <a:xfrm>
                <a:off x="747820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6" name="Google Shape;386;p47"/>
              <p:cNvSpPr/>
              <p:nvPr/>
            </p:nvSpPr>
            <p:spPr>
              <a:xfrm>
                <a:off x="795909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7" name="Google Shape;387;p47"/>
              <p:cNvSpPr/>
              <p:nvPr/>
            </p:nvSpPr>
            <p:spPr>
              <a:xfrm>
                <a:off x="843998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88" name="Google Shape;388;p47"/>
              <p:cNvSpPr/>
              <p:nvPr/>
            </p:nvSpPr>
            <p:spPr>
              <a:xfrm>
                <a:off x="892087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389" name="Google Shape;389;p47"/>
            <p:cNvSpPr/>
            <p:nvPr/>
          </p:nvSpPr>
          <p:spPr>
            <a:xfrm>
              <a:off x="-11050" y="2007050"/>
              <a:ext cx="9187800" cy="2405100"/>
            </a:xfrm>
            <a:prstGeom prst="rect">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390" name="Google Shape;390;p47"/>
            <p:cNvGrpSpPr/>
            <p:nvPr/>
          </p:nvGrpSpPr>
          <p:grpSpPr>
            <a:xfrm>
              <a:off x="-216024" y="4161964"/>
              <a:ext cx="9652059" cy="483185"/>
              <a:chOff x="-216025" y="2997075"/>
              <a:chExt cx="9618395" cy="481500"/>
            </a:xfrm>
          </p:grpSpPr>
          <p:sp>
            <p:nvSpPr>
              <p:cNvPr id="391" name="Google Shape;391;p47"/>
              <p:cNvSpPr/>
              <p:nvPr/>
            </p:nvSpPr>
            <p:spPr>
              <a:xfrm>
                <a:off x="-21602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2" name="Google Shape;392;p47"/>
              <p:cNvSpPr/>
              <p:nvPr/>
            </p:nvSpPr>
            <p:spPr>
              <a:xfrm>
                <a:off x="26486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3" name="Google Shape;393;p47"/>
              <p:cNvSpPr/>
              <p:nvPr/>
            </p:nvSpPr>
            <p:spPr>
              <a:xfrm>
                <a:off x="74575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4" name="Google Shape;394;p47"/>
              <p:cNvSpPr/>
              <p:nvPr/>
            </p:nvSpPr>
            <p:spPr>
              <a:xfrm>
                <a:off x="122664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5" name="Google Shape;395;p47"/>
              <p:cNvSpPr/>
              <p:nvPr/>
            </p:nvSpPr>
            <p:spPr>
              <a:xfrm>
                <a:off x="170753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6" name="Google Shape;396;p47"/>
              <p:cNvSpPr/>
              <p:nvPr/>
            </p:nvSpPr>
            <p:spPr>
              <a:xfrm>
                <a:off x="218842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7" name="Google Shape;397;p47"/>
              <p:cNvSpPr/>
              <p:nvPr/>
            </p:nvSpPr>
            <p:spPr>
              <a:xfrm>
                <a:off x="266931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8" name="Google Shape;398;p47"/>
              <p:cNvSpPr/>
              <p:nvPr/>
            </p:nvSpPr>
            <p:spPr>
              <a:xfrm>
                <a:off x="3150199"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399" name="Google Shape;399;p47"/>
              <p:cNvSpPr/>
              <p:nvPr/>
            </p:nvSpPr>
            <p:spPr>
              <a:xfrm>
                <a:off x="363108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0" name="Google Shape;400;p47"/>
              <p:cNvSpPr/>
              <p:nvPr/>
            </p:nvSpPr>
            <p:spPr>
              <a:xfrm>
                <a:off x="411197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1" name="Google Shape;401;p47"/>
              <p:cNvSpPr/>
              <p:nvPr/>
            </p:nvSpPr>
            <p:spPr>
              <a:xfrm>
                <a:off x="4592867"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2" name="Google Shape;402;p47"/>
              <p:cNvSpPr/>
              <p:nvPr/>
            </p:nvSpPr>
            <p:spPr>
              <a:xfrm>
                <a:off x="5073756"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3" name="Google Shape;403;p47"/>
              <p:cNvSpPr/>
              <p:nvPr/>
            </p:nvSpPr>
            <p:spPr>
              <a:xfrm>
                <a:off x="555464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4" name="Google Shape;404;p47"/>
              <p:cNvSpPr/>
              <p:nvPr/>
            </p:nvSpPr>
            <p:spPr>
              <a:xfrm>
                <a:off x="603553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5" name="Google Shape;405;p47"/>
              <p:cNvSpPr/>
              <p:nvPr/>
            </p:nvSpPr>
            <p:spPr>
              <a:xfrm>
                <a:off x="651642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6" name="Google Shape;406;p47"/>
              <p:cNvSpPr/>
              <p:nvPr/>
            </p:nvSpPr>
            <p:spPr>
              <a:xfrm>
                <a:off x="699731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7" name="Google Shape;407;p47"/>
              <p:cNvSpPr/>
              <p:nvPr/>
            </p:nvSpPr>
            <p:spPr>
              <a:xfrm>
                <a:off x="747820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8" name="Google Shape;408;p47"/>
              <p:cNvSpPr/>
              <p:nvPr/>
            </p:nvSpPr>
            <p:spPr>
              <a:xfrm>
                <a:off x="795909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09" name="Google Shape;409;p47"/>
              <p:cNvSpPr/>
              <p:nvPr/>
            </p:nvSpPr>
            <p:spPr>
              <a:xfrm>
                <a:off x="843998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10" name="Google Shape;410;p47"/>
              <p:cNvSpPr/>
              <p:nvPr/>
            </p:nvSpPr>
            <p:spPr>
              <a:xfrm>
                <a:off x="892087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411" name="Google Shape;411;p4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412" name="Google Shape;412;p47"/>
          <p:cNvSpPr txBox="1">
            <a:spLocks noGrp="1"/>
          </p:cNvSpPr>
          <p:nvPr>
            <p:ph type="title"/>
          </p:nvPr>
        </p:nvSpPr>
        <p:spPr>
          <a:xfrm>
            <a:off x="1500200" y="3860617"/>
            <a:ext cx="9191700" cy="821700"/>
          </a:xfrm>
          <a:prstGeom prst="rect">
            <a:avLst/>
          </a:prstGeom>
        </p:spPr>
        <p:txBody>
          <a:bodyPr spcFirstLastPara="1" wrap="square" lIns="121900" tIns="121900" rIns="121900" bIns="121900" anchor="ctr"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Question 4">
  <p:cSld name="CUSTOM_5">
    <p:bg>
      <p:bgPr>
        <a:solidFill>
          <a:schemeClr val="dk2"/>
        </a:solidFill>
        <a:effectLst/>
      </p:bgPr>
    </p:bg>
    <p:spTree>
      <p:nvGrpSpPr>
        <p:cNvPr id="1" name="Shape 413"/>
        <p:cNvGrpSpPr/>
        <p:nvPr/>
      </p:nvGrpSpPr>
      <p:grpSpPr>
        <a:xfrm>
          <a:off x="0" y="0"/>
          <a:ext cx="0" cy="0"/>
          <a:chOff x="0" y="0"/>
          <a:chExt cx="0" cy="0"/>
        </a:xfrm>
      </p:grpSpPr>
      <p:sp>
        <p:nvSpPr>
          <p:cNvPr id="414" name="Google Shape;414;p4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415" name="Google Shape;415;p48"/>
          <p:cNvSpPr/>
          <p:nvPr/>
        </p:nvSpPr>
        <p:spPr>
          <a:xfrm rot="-1801191">
            <a:off x="3810355" y="-8284"/>
            <a:ext cx="1333600" cy="447422"/>
          </a:xfrm>
          <a:prstGeom prst="roundRect">
            <a:avLst>
              <a:gd name="adj" fmla="val 50000"/>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16" name="Google Shape;416;p48"/>
          <p:cNvSpPr/>
          <p:nvPr/>
        </p:nvSpPr>
        <p:spPr>
          <a:xfrm rot="-1799969">
            <a:off x="8154574" y="-101028"/>
            <a:ext cx="963015"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17" name="Google Shape;417;p48"/>
          <p:cNvSpPr/>
          <p:nvPr/>
        </p:nvSpPr>
        <p:spPr>
          <a:xfrm rot="-1800530">
            <a:off x="10293714" y="41123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18" name="Google Shape;418;p48"/>
          <p:cNvSpPr/>
          <p:nvPr/>
        </p:nvSpPr>
        <p:spPr>
          <a:xfrm rot="-1801191">
            <a:off x="-500612" y="5113916"/>
            <a:ext cx="133360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19" name="Google Shape;419;p48"/>
          <p:cNvSpPr/>
          <p:nvPr/>
        </p:nvSpPr>
        <p:spPr>
          <a:xfrm rot="-1800182">
            <a:off x="5181384" y="5963569"/>
            <a:ext cx="1445267"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20" name="Google Shape;420;p48"/>
          <p:cNvSpPr/>
          <p:nvPr/>
        </p:nvSpPr>
        <p:spPr>
          <a:xfrm rot="-1799969">
            <a:off x="3330507" y="5021172"/>
            <a:ext cx="963015"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21" name="Google Shape;421;p48"/>
          <p:cNvSpPr/>
          <p:nvPr/>
        </p:nvSpPr>
        <p:spPr>
          <a:xfrm rot="-1800530">
            <a:off x="-448452" y="13027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22" name="Google Shape;422;p48"/>
          <p:cNvSpPr/>
          <p:nvPr/>
        </p:nvSpPr>
        <p:spPr>
          <a:xfrm rot="-1800672">
            <a:off x="9442455" y="1087526"/>
            <a:ext cx="2305620" cy="447422"/>
          </a:xfrm>
          <a:prstGeom prst="roundRect">
            <a:avLst>
              <a:gd name="adj" fmla="val 50000"/>
            </a:avLst>
          </a:prstGeom>
          <a:no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p:cSld name="CUSTOM_6">
    <p:spTree>
      <p:nvGrpSpPr>
        <p:cNvPr id="1" name="Shape 423"/>
        <p:cNvGrpSpPr/>
        <p:nvPr/>
      </p:nvGrpSpPr>
      <p:grpSpPr>
        <a:xfrm>
          <a:off x="0" y="0"/>
          <a:ext cx="0" cy="0"/>
          <a:chOff x="0" y="0"/>
          <a:chExt cx="0" cy="0"/>
        </a:xfrm>
      </p:grpSpPr>
      <p:sp>
        <p:nvSpPr>
          <p:cNvPr id="424" name="Google Shape;424;p4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425" name="Google Shape;425;p49"/>
          <p:cNvSpPr txBox="1">
            <a:spLocks noGrp="1"/>
          </p:cNvSpPr>
          <p:nvPr>
            <p:ph type="title"/>
          </p:nvPr>
        </p:nvSpPr>
        <p:spPr>
          <a:xfrm>
            <a:off x="1441600" y="2842567"/>
            <a:ext cx="9308700" cy="8217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Answer 4">
  <p:cSld name="CUSTOM_7">
    <p:spTree>
      <p:nvGrpSpPr>
        <p:cNvPr id="1" name="Shape 426"/>
        <p:cNvGrpSpPr/>
        <p:nvPr/>
      </p:nvGrpSpPr>
      <p:grpSpPr>
        <a:xfrm>
          <a:off x="0" y="0"/>
          <a:ext cx="0" cy="0"/>
          <a:chOff x="0" y="0"/>
          <a:chExt cx="0" cy="0"/>
        </a:xfrm>
      </p:grpSpPr>
      <p:sp>
        <p:nvSpPr>
          <p:cNvPr id="427" name="Google Shape;427;p5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grpSp>
        <p:nvGrpSpPr>
          <p:cNvPr id="428" name="Google Shape;428;p50"/>
          <p:cNvGrpSpPr/>
          <p:nvPr/>
        </p:nvGrpSpPr>
        <p:grpSpPr>
          <a:xfrm>
            <a:off x="-288031" y="3060512"/>
            <a:ext cx="12869412" cy="2156120"/>
            <a:chOff x="-216025" y="2571750"/>
            <a:chExt cx="9618395" cy="1611450"/>
          </a:xfrm>
        </p:grpSpPr>
        <p:grpSp>
          <p:nvGrpSpPr>
            <p:cNvPr id="429" name="Google Shape;429;p50"/>
            <p:cNvGrpSpPr/>
            <p:nvPr/>
          </p:nvGrpSpPr>
          <p:grpSpPr>
            <a:xfrm>
              <a:off x="-216025" y="2571750"/>
              <a:ext cx="9618395" cy="481500"/>
              <a:chOff x="-216025" y="2997075"/>
              <a:chExt cx="9618395" cy="481500"/>
            </a:xfrm>
          </p:grpSpPr>
          <p:sp>
            <p:nvSpPr>
              <p:cNvPr id="430" name="Google Shape;430;p50"/>
              <p:cNvSpPr/>
              <p:nvPr/>
            </p:nvSpPr>
            <p:spPr>
              <a:xfrm>
                <a:off x="-21602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1" name="Google Shape;431;p50"/>
              <p:cNvSpPr/>
              <p:nvPr/>
            </p:nvSpPr>
            <p:spPr>
              <a:xfrm>
                <a:off x="26486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2" name="Google Shape;432;p50"/>
              <p:cNvSpPr/>
              <p:nvPr/>
            </p:nvSpPr>
            <p:spPr>
              <a:xfrm>
                <a:off x="74575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3" name="Google Shape;433;p50"/>
              <p:cNvSpPr/>
              <p:nvPr/>
            </p:nvSpPr>
            <p:spPr>
              <a:xfrm>
                <a:off x="122664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4" name="Google Shape;434;p50"/>
              <p:cNvSpPr/>
              <p:nvPr/>
            </p:nvSpPr>
            <p:spPr>
              <a:xfrm>
                <a:off x="170753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5" name="Google Shape;435;p50"/>
              <p:cNvSpPr/>
              <p:nvPr/>
            </p:nvSpPr>
            <p:spPr>
              <a:xfrm>
                <a:off x="218842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6" name="Google Shape;436;p50"/>
              <p:cNvSpPr/>
              <p:nvPr/>
            </p:nvSpPr>
            <p:spPr>
              <a:xfrm>
                <a:off x="266931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7" name="Google Shape;437;p50"/>
              <p:cNvSpPr/>
              <p:nvPr/>
            </p:nvSpPr>
            <p:spPr>
              <a:xfrm>
                <a:off x="3150199"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8" name="Google Shape;438;p50"/>
              <p:cNvSpPr/>
              <p:nvPr/>
            </p:nvSpPr>
            <p:spPr>
              <a:xfrm>
                <a:off x="363108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39" name="Google Shape;439;p50"/>
              <p:cNvSpPr/>
              <p:nvPr/>
            </p:nvSpPr>
            <p:spPr>
              <a:xfrm>
                <a:off x="411197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0" name="Google Shape;440;p50"/>
              <p:cNvSpPr/>
              <p:nvPr/>
            </p:nvSpPr>
            <p:spPr>
              <a:xfrm>
                <a:off x="4592867"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1" name="Google Shape;441;p50"/>
              <p:cNvSpPr/>
              <p:nvPr/>
            </p:nvSpPr>
            <p:spPr>
              <a:xfrm>
                <a:off x="5073756"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2" name="Google Shape;442;p50"/>
              <p:cNvSpPr/>
              <p:nvPr/>
            </p:nvSpPr>
            <p:spPr>
              <a:xfrm>
                <a:off x="555464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3" name="Google Shape;443;p50"/>
              <p:cNvSpPr/>
              <p:nvPr/>
            </p:nvSpPr>
            <p:spPr>
              <a:xfrm>
                <a:off x="603553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4" name="Google Shape;444;p50"/>
              <p:cNvSpPr/>
              <p:nvPr/>
            </p:nvSpPr>
            <p:spPr>
              <a:xfrm>
                <a:off x="651642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5" name="Google Shape;445;p50"/>
              <p:cNvSpPr/>
              <p:nvPr/>
            </p:nvSpPr>
            <p:spPr>
              <a:xfrm>
                <a:off x="699731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6" name="Google Shape;446;p50"/>
              <p:cNvSpPr/>
              <p:nvPr/>
            </p:nvSpPr>
            <p:spPr>
              <a:xfrm>
                <a:off x="747820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7" name="Google Shape;447;p50"/>
              <p:cNvSpPr/>
              <p:nvPr/>
            </p:nvSpPr>
            <p:spPr>
              <a:xfrm>
                <a:off x="795909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8" name="Google Shape;448;p50"/>
              <p:cNvSpPr/>
              <p:nvPr/>
            </p:nvSpPr>
            <p:spPr>
              <a:xfrm>
                <a:off x="843998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49" name="Google Shape;449;p50"/>
              <p:cNvSpPr/>
              <p:nvPr/>
            </p:nvSpPr>
            <p:spPr>
              <a:xfrm>
                <a:off x="892087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450" name="Google Shape;450;p50"/>
            <p:cNvSpPr/>
            <p:nvPr/>
          </p:nvSpPr>
          <p:spPr>
            <a:xfrm>
              <a:off x="-11775" y="2813025"/>
              <a:ext cx="9155700" cy="1141800"/>
            </a:xfrm>
            <a:prstGeom prst="rect">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451" name="Google Shape;451;p50"/>
            <p:cNvGrpSpPr/>
            <p:nvPr/>
          </p:nvGrpSpPr>
          <p:grpSpPr>
            <a:xfrm>
              <a:off x="-216025" y="3701700"/>
              <a:ext cx="9618395" cy="481500"/>
              <a:chOff x="-216025" y="2997075"/>
              <a:chExt cx="9618395" cy="481500"/>
            </a:xfrm>
          </p:grpSpPr>
          <p:sp>
            <p:nvSpPr>
              <p:cNvPr id="452" name="Google Shape;452;p50"/>
              <p:cNvSpPr/>
              <p:nvPr/>
            </p:nvSpPr>
            <p:spPr>
              <a:xfrm>
                <a:off x="-21602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3" name="Google Shape;453;p50"/>
              <p:cNvSpPr/>
              <p:nvPr/>
            </p:nvSpPr>
            <p:spPr>
              <a:xfrm>
                <a:off x="26486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4" name="Google Shape;454;p50"/>
              <p:cNvSpPr/>
              <p:nvPr/>
            </p:nvSpPr>
            <p:spPr>
              <a:xfrm>
                <a:off x="74575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5" name="Google Shape;455;p50"/>
              <p:cNvSpPr/>
              <p:nvPr/>
            </p:nvSpPr>
            <p:spPr>
              <a:xfrm>
                <a:off x="122664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6" name="Google Shape;456;p50"/>
              <p:cNvSpPr/>
              <p:nvPr/>
            </p:nvSpPr>
            <p:spPr>
              <a:xfrm>
                <a:off x="170753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7" name="Google Shape;457;p50"/>
              <p:cNvSpPr/>
              <p:nvPr/>
            </p:nvSpPr>
            <p:spPr>
              <a:xfrm>
                <a:off x="218842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8" name="Google Shape;458;p50"/>
              <p:cNvSpPr/>
              <p:nvPr/>
            </p:nvSpPr>
            <p:spPr>
              <a:xfrm>
                <a:off x="266931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59" name="Google Shape;459;p50"/>
              <p:cNvSpPr/>
              <p:nvPr/>
            </p:nvSpPr>
            <p:spPr>
              <a:xfrm>
                <a:off x="3150199"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0" name="Google Shape;460;p50"/>
              <p:cNvSpPr/>
              <p:nvPr/>
            </p:nvSpPr>
            <p:spPr>
              <a:xfrm>
                <a:off x="363108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1" name="Google Shape;461;p50"/>
              <p:cNvSpPr/>
              <p:nvPr/>
            </p:nvSpPr>
            <p:spPr>
              <a:xfrm>
                <a:off x="4111978"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2" name="Google Shape;462;p50"/>
              <p:cNvSpPr/>
              <p:nvPr/>
            </p:nvSpPr>
            <p:spPr>
              <a:xfrm>
                <a:off x="4592867"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3" name="Google Shape;463;p50"/>
              <p:cNvSpPr/>
              <p:nvPr/>
            </p:nvSpPr>
            <p:spPr>
              <a:xfrm>
                <a:off x="5073756"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4" name="Google Shape;464;p50"/>
              <p:cNvSpPr/>
              <p:nvPr/>
            </p:nvSpPr>
            <p:spPr>
              <a:xfrm>
                <a:off x="5554645"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5" name="Google Shape;465;p50"/>
              <p:cNvSpPr/>
              <p:nvPr/>
            </p:nvSpPr>
            <p:spPr>
              <a:xfrm>
                <a:off x="603553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6" name="Google Shape;466;p50"/>
              <p:cNvSpPr/>
              <p:nvPr/>
            </p:nvSpPr>
            <p:spPr>
              <a:xfrm>
                <a:off x="6516424"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7" name="Google Shape;467;p50"/>
              <p:cNvSpPr/>
              <p:nvPr/>
            </p:nvSpPr>
            <p:spPr>
              <a:xfrm>
                <a:off x="6997313"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8" name="Google Shape;468;p50"/>
              <p:cNvSpPr/>
              <p:nvPr/>
            </p:nvSpPr>
            <p:spPr>
              <a:xfrm>
                <a:off x="7478202"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69" name="Google Shape;469;p50"/>
              <p:cNvSpPr/>
              <p:nvPr/>
            </p:nvSpPr>
            <p:spPr>
              <a:xfrm>
                <a:off x="7959091"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70" name="Google Shape;470;p50"/>
              <p:cNvSpPr/>
              <p:nvPr/>
            </p:nvSpPr>
            <p:spPr>
              <a:xfrm>
                <a:off x="843998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71" name="Google Shape;471;p50"/>
              <p:cNvSpPr/>
              <p:nvPr/>
            </p:nvSpPr>
            <p:spPr>
              <a:xfrm>
                <a:off x="8920870" y="2997075"/>
                <a:ext cx="481500" cy="481500"/>
              </a:xfrm>
              <a:prstGeom prst="ellipse">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472" name="Google Shape;472;p50"/>
          <p:cNvSpPr/>
          <p:nvPr/>
        </p:nvSpPr>
        <p:spPr>
          <a:xfrm>
            <a:off x="3981000" y="1355300"/>
            <a:ext cx="4230000" cy="1063500"/>
          </a:xfrm>
          <a:prstGeom prst="roundRect">
            <a:avLst>
              <a:gd name="adj" fmla="val 50000"/>
            </a:avLst>
          </a:prstGeom>
          <a:noFill/>
          <a:ln w="19050"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6100">
                <a:solidFill>
                  <a:schemeClr val="dk1"/>
                </a:solidFill>
                <a:latin typeface="Archivo"/>
                <a:ea typeface="Archivo"/>
                <a:cs typeface="Archivo"/>
                <a:sym typeface="Archivo"/>
              </a:rPr>
              <a:t>ANSWER</a:t>
            </a:r>
            <a:endParaRPr sz="6100">
              <a:solidFill>
                <a:schemeClr val="dk1"/>
              </a:solidFill>
              <a:latin typeface="Archivo"/>
              <a:ea typeface="Archivo"/>
              <a:cs typeface="Archivo"/>
              <a:sym typeface="Archivo"/>
            </a:endParaRPr>
          </a:p>
        </p:txBody>
      </p:sp>
      <p:sp>
        <p:nvSpPr>
          <p:cNvPr id="473" name="Google Shape;473;p50"/>
          <p:cNvSpPr txBox="1">
            <a:spLocks noGrp="1"/>
          </p:cNvSpPr>
          <p:nvPr>
            <p:ph type="title"/>
          </p:nvPr>
        </p:nvSpPr>
        <p:spPr>
          <a:xfrm>
            <a:off x="1528433" y="3731567"/>
            <a:ext cx="9191700" cy="821700"/>
          </a:xfrm>
          <a:prstGeom prst="rect">
            <a:avLst/>
          </a:prstGeom>
        </p:spPr>
        <p:txBody>
          <a:bodyPr spcFirstLastPara="1" wrap="square" lIns="121900" tIns="121900" rIns="121900" bIns="121900" anchor="ctr" anchorCtr="0">
            <a:noAutofit/>
          </a:bodyPr>
          <a:lstStyle>
            <a:lvl1pPr lvl="0"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1pPr>
            <a:lvl2pPr lvl="1"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2pPr>
            <a:lvl3pPr lvl="2"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3pPr>
            <a:lvl4pPr lvl="3"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4pPr>
            <a:lvl5pPr lvl="4"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5pPr>
            <a:lvl6pPr lvl="5"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6pPr>
            <a:lvl7pPr lvl="6"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7pPr>
            <a:lvl8pPr lvl="7"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8pPr>
            <a:lvl9pPr lvl="8" algn="ctr">
              <a:spcBef>
                <a:spcPts val="0"/>
              </a:spcBef>
              <a:spcAft>
                <a:spcPts val="0"/>
              </a:spcAft>
              <a:buClr>
                <a:schemeClr val="dk1"/>
              </a:buClr>
              <a:buSzPts val="3500"/>
              <a:buFont typeface="Archivo Medium"/>
              <a:buNone/>
              <a:defRPr sz="3500">
                <a:latin typeface="Archivo Medium"/>
                <a:ea typeface="Archivo Medium"/>
                <a:cs typeface="Archivo Medium"/>
                <a:sym typeface="Archivo Medium"/>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Question 6">
  <p:cSld name="SECTION_TITLE_AND_DESCRIPTION_1">
    <p:bg>
      <p:bgPr>
        <a:solidFill>
          <a:schemeClr val="lt2"/>
        </a:solidFill>
        <a:effectLst/>
      </p:bgPr>
    </p:bg>
    <p:spTree>
      <p:nvGrpSpPr>
        <p:cNvPr id="1" name="Shape 474"/>
        <p:cNvGrpSpPr/>
        <p:nvPr/>
      </p:nvGrpSpPr>
      <p:grpSpPr>
        <a:xfrm>
          <a:off x="0" y="0"/>
          <a:ext cx="0" cy="0"/>
          <a:chOff x="0" y="0"/>
          <a:chExt cx="0" cy="0"/>
        </a:xfrm>
      </p:grpSpPr>
      <p:sp>
        <p:nvSpPr>
          <p:cNvPr id="475" name="Google Shape;475;p5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accent1"/>
                </a:solidFill>
                <a:latin typeface="Archivo"/>
                <a:ea typeface="Archivo"/>
                <a:cs typeface="Archivo"/>
                <a:sym typeface="Archivo"/>
              </a:defRPr>
            </a:lvl1pPr>
            <a:lvl2pPr lvl="1">
              <a:buNone/>
              <a:defRPr sz="1900">
                <a:solidFill>
                  <a:schemeClr val="accent1"/>
                </a:solidFill>
                <a:latin typeface="Archivo"/>
                <a:ea typeface="Archivo"/>
                <a:cs typeface="Archivo"/>
                <a:sym typeface="Archivo"/>
              </a:defRPr>
            </a:lvl2pPr>
            <a:lvl3pPr lvl="2">
              <a:buNone/>
              <a:defRPr sz="1900">
                <a:solidFill>
                  <a:schemeClr val="accent1"/>
                </a:solidFill>
                <a:latin typeface="Archivo"/>
                <a:ea typeface="Archivo"/>
                <a:cs typeface="Archivo"/>
                <a:sym typeface="Archivo"/>
              </a:defRPr>
            </a:lvl3pPr>
            <a:lvl4pPr lvl="3">
              <a:buNone/>
              <a:defRPr sz="1900">
                <a:solidFill>
                  <a:schemeClr val="accent1"/>
                </a:solidFill>
                <a:latin typeface="Archivo"/>
                <a:ea typeface="Archivo"/>
                <a:cs typeface="Archivo"/>
                <a:sym typeface="Archivo"/>
              </a:defRPr>
            </a:lvl4pPr>
            <a:lvl5pPr lvl="4">
              <a:buNone/>
              <a:defRPr sz="1900">
                <a:solidFill>
                  <a:schemeClr val="accent1"/>
                </a:solidFill>
                <a:latin typeface="Archivo"/>
                <a:ea typeface="Archivo"/>
                <a:cs typeface="Archivo"/>
                <a:sym typeface="Archivo"/>
              </a:defRPr>
            </a:lvl5pPr>
            <a:lvl6pPr lvl="5">
              <a:buNone/>
              <a:defRPr sz="1900">
                <a:solidFill>
                  <a:schemeClr val="accent1"/>
                </a:solidFill>
                <a:latin typeface="Archivo"/>
                <a:ea typeface="Archivo"/>
                <a:cs typeface="Archivo"/>
                <a:sym typeface="Archivo"/>
              </a:defRPr>
            </a:lvl6pPr>
            <a:lvl7pPr lvl="6">
              <a:buNone/>
              <a:defRPr sz="1900">
                <a:solidFill>
                  <a:schemeClr val="accent1"/>
                </a:solidFill>
                <a:latin typeface="Archivo"/>
                <a:ea typeface="Archivo"/>
                <a:cs typeface="Archivo"/>
                <a:sym typeface="Archivo"/>
              </a:defRPr>
            </a:lvl7pPr>
            <a:lvl8pPr lvl="7">
              <a:buNone/>
              <a:defRPr sz="1900">
                <a:solidFill>
                  <a:schemeClr val="accent1"/>
                </a:solidFill>
                <a:latin typeface="Archivo"/>
                <a:ea typeface="Archivo"/>
                <a:cs typeface="Archivo"/>
                <a:sym typeface="Archivo"/>
              </a:defRPr>
            </a:lvl8pPr>
            <a:lvl9pPr lvl="8">
              <a:buNone/>
              <a:defRPr sz="1900">
                <a:solidFill>
                  <a:schemeClr val="accen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476" name="Google Shape;476;p51"/>
          <p:cNvSpPr/>
          <p:nvPr/>
        </p:nvSpPr>
        <p:spPr>
          <a:xfrm rot="-1801191">
            <a:off x="3321421" y="1292116"/>
            <a:ext cx="133360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77" name="Google Shape;477;p51"/>
          <p:cNvSpPr/>
          <p:nvPr/>
        </p:nvSpPr>
        <p:spPr>
          <a:xfrm rot="-1799969">
            <a:off x="7042574" y="992172"/>
            <a:ext cx="963015" cy="447422"/>
          </a:xfrm>
          <a:prstGeom prst="roundRect">
            <a:avLst>
              <a:gd name="adj" fmla="val 50000"/>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78" name="Google Shape;478;p51"/>
          <p:cNvSpPr/>
          <p:nvPr/>
        </p:nvSpPr>
        <p:spPr>
          <a:xfrm rot="-1800530">
            <a:off x="9631448" y="953724"/>
            <a:ext cx="2358570" cy="447422"/>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79" name="Google Shape;479;p51"/>
          <p:cNvSpPr/>
          <p:nvPr/>
        </p:nvSpPr>
        <p:spPr>
          <a:xfrm rot="-1800530">
            <a:off x="10293714" y="41123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80" name="Google Shape;480;p51"/>
          <p:cNvSpPr/>
          <p:nvPr/>
        </p:nvSpPr>
        <p:spPr>
          <a:xfrm rot="-1801191">
            <a:off x="-500612" y="5113916"/>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81" name="Google Shape;481;p51"/>
          <p:cNvSpPr/>
          <p:nvPr/>
        </p:nvSpPr>
        <p:spPr>
          <a:xfrm rot="-1800182">
            <a:off x="6592651" y="5538969"/>
            <a:ext cx="1445267" cy="447422"/>
          </a:xfrm>
          <a:prstGeom prst="roundRect">
            <a:avLst>
              <a:gd name="adj" fmla="val 50000"/>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82" name="Google Shape;482;p51"/>
          <p:cNvSpPr/>
          <p:nvPr/>
        </p:nvSpPr>
        <p:spPr>
          <a:xfrm rot="-1799969">
            <a:off x="1911107" y="5113972"/>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483" name="Google Shape;483;p51"/>
          <p:cNvSpPr/>
          <p:nvPr/>
        </p:nvSpPr>
        <p:spPr>
          <a:xfrm rot="-1800530">
            <a:off x="-448452" y="13027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Answer 6">
  <p:cSld name="BIG_NUMBER_1">
    <p:bg>
      <p:bgPr>
        <a:solidFill>
          <a:schemeClr val="lt1"/>
        </a:solidFill>
        <a:effectLst/>
      </p:bgPr>
    </p:bg>
    <p:spTree>
      <p:nvGrpSpPr>
        <p:cNvPr id="1" name="Shape 484"/>
        <p:cNvGrpSpPr/>
        <p:nvPr/>
      </p:nvGrpSpPr>
      <p:grpSpPr>
        <a:xfrm>
          <a:off x="0" y="0"/>
          <a:ext cx="0" cy="0"/>
          <a:chOff x="0" y="0"/>
          <a:chExt cx="0" cy="0"/>
        </a:xfrm>
      </p:grpSpPr>
      <p:grpSp>
        <p:nvGrpSpPr>
          <p:cNvPr id="485" name="Google Shape;485;p52"/>
          <p:cNvGrpSpPr/>
          <p:nvPr/>
        </p:nvGrpSpPr>
        <p:grpSpPr>
          <a:xfrm>
            <a:off x="-288024" y="2349253"/>
            <a:ext cx="12869090" cy="3844124"/>
            <a:chOff x="-216024" y="1761984"/>
            <a:chExt cx="9652059" cy="2883165"/>
          </a:xfrm>
        </p:grpSpPr>
        <p:grpSp>
          <p:nvGrpSpPr>
            <p:cNvPr id="486" name="Google Shape;486;p52"/>
            <p:cNvGrpSpPr/>
            <p:nvPr/>
          </p:nvGrpSpPr>
          <p:grpSpPr>
            <a:xfrm>
              <a:off x="-216024" y="1761984"/>
              <a:ext cx="9652059" cy="483185"/>
              <a:chOff x="-216025" y="2997075"/>
              <a:chExt cx="9618395" cy="481500"/>
            </a:xfrm>
          </p:grpSpPr>
          <p:sp>
            <p:nvSpPr>
              <p:cNvPr id="487" name="Google Shape;487;p52"/>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88" name="Google Shape;488;p52"/>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89" name="Google Shape;489;p52"/>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0" name="Google Shape;490;p52"/>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1" name="Google Shape;491;p52"/>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2" name="Google Shape;492;p52"/>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3" name="Google Shape;493;p52"/>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4" name="Google Shape;494;p52"/>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5" name="Google Shape;495;p52"/>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6" name="Google Shape;496;p52"/>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7" name="Google Shape;497;p52"/>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8" name="Google Shape;498;p52"/>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499" name="Google Shape;499;p52"/>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0" name="Google Shape;500;p52"/>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1" name="Google Shape;501;p52"/>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2" name="Google Shape;502;p52"/>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3" name="Google Shape;503;p52"/>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4" name="Google Shape;504;p52"/>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5" name="Google Shape;505;p52"/>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06" name="Google Shape;506;p52"/>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507" name="Google Shape;507;p52"/>
            <p:cNvSpPr/>
            <p:nvPr/>
          </p:nvSpPr>
          <p:spPr>
            <a:xfrm>
              <a:off x="-11050" y="2007050"/>
              <a:ext cx="9187800" cy="2405100"/>
            </a:xfrm>
            <a:prstGeom prst="rect">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508" name="Google Shape;508;p52"/>
            <p:cNvGrpSpPr/>
            <p:nvPr/>
          </p:nvGrpSpPr>
          <p:grpSpPr>
            <a:xfrm>
              <a:off x="-216024" y="4161964"/>
              <a:ext cx="9652059" cy="483185"/>
              <a:chOff x="-216025" y="2997075"/>
              <a:chExt cx="9618395" cy="481500"/>
            </a:xfrm>
          </p:grpSpPr>
          <p:sp>
            <p:nvSpPr>
              <p:cNvPr id="509" name="Google Shape;509;p52"/>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0" name="Google Shape;510;p52"/>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1" name="Google Shape;511;p52"/>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2" name="Google Shape;512;p52"/>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3" name="Google Shape;513;p52"/>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4" name="Google Shape;514;p52"/>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5" name="Google Shape;515;p52"/>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6" name="Google Shape;516;p52"/>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7" name="Google Shape;517;p52"/>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8" name="Google Shape;518;p52"/>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19" name="Google Shape;519;p52"/>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0" name="Google Shape;520;p52"/>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1" name="Google Shape;521;p52"/>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2" name="Google Shape;522;p52"/>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3" name="Google Shape;523;p52"/>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4" name="Google Shape;524;p52"/>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5" name="Google Shape;525;p52"/>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6" name="Google Shape;526;p52"/>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7" name="Google Shape;527;p52"/>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28" name="Google Shape;528;p52"/>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529" name="Google Shape;529;p5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dk1"/>
                </a:solidFill>
                <a:latin typeface="Archivo"/>
                <a:ea typeface="Archivo"/>
                <a:cs typeface="Archivo"/>
                <a:sym typeface="Archivo"/>
              </a:defRPr>
            </a:lvl1pPr>
            <a:lvl2pPr lvl="1">
              <a:buNone/>
              <a:defRPr sz="1900">
                <a:solidFill>
                  <a:schemeClr val="dk1"/>
                </a:solidFill>
                <a:latin typeface="Archivo"/>
                <a:ea typeface="Archivo"/>
                <a:cs typeface="Archivo"/>
                <a:sym typeface="Archivo"/>
              </a:defRPr>
            </a:lvl2pPr>
            <a:lvl3pPr lvl="2">
              <a:buNone/>
              <a:defRPr sz="1900">
                <a:solidFill>
                  <a:schemeClr val="dk1"/>
                </a:solidFill>
                <a:latin typeface="Archivo"/>
                <a:ea typeface="Archivo"/>
                <a:cs typeface="Archivo"/>
                <a:sym typeface="Archivo"/>
              </a:defRPr>
            </a:lvl3pPr>
            <a:lvl4pPr lvl="3">
              <a:buNone/>
              <a:defRPr sz="1900">
                <a:solidFill>
                  <a:schemeClr val="dk1"/>
                </a:solidFill>
                <a:latin typeface="Archivo"/>
                <a:ea typeface="Archivo"/>
                <a:cs typeface="Archivo"/>
                <a:sym typeface="Archivo"/>
              </a:defRPr>
            </a:lvl4pPr>
            <a:lvl5pPr lvl="4">
              <a:buNone/>
              <a:defRPr sz="1900">
                <a:solidFill>
                  <a:schemeClr val="dk1"/>
                </a:solidFill>
                <a:latin typeface="Archivo"/>
                <a:ea typeface="Archivo"/>
                <a:cs typeface="Archivo"/>
                <a:sym typeface="Archivo"/>
              </a:defRPr>
            </a:lvl5pPr>
            <a:lvl6pPr lvl="5">
              <a:buNone/>
              <a:defRPr sz="1900">
                <a:solidFill>
                  <a:schemeClr val="dk1"/>
                </a:solidFill>
                <a:latin typeface="Archivo"/>
                <a:ea typeface="Archivo"/>
                <a:cs typeface="Archivo"/>
                <a:sym typeface="Archivo"/>
              </a:defRPr>
            </a:lvl6pPr>
            <a:lvl7pPr lvl="6">
              <a:buNone/>
              <a:defRPr sz="1900">
                <a:solidFill>
                  <a:schemeClr val="dk1"/>
                </a:solidFill>
                <a:latin typeface="Archivo"/>
                <a:ea typeface="Archivo"/>
                <a:cs typeface="Archivo"/>
                <a:sym typeface="Archivo"/>
              </a:defRPr>
            </a:lvl7pPr>
            <a:lvl8pPr lvl="7">
              <a:buNone/>
              <a:defRPr sz="1900">
                <a:solidFill>
                  <a:schemeClr val="dk1"/>
                </a:solidFill>
                <a:latin typeface="Archivo"/>
                <a:ea typeface="Archivo"/>
                <a:cs typeface="Archivo"/>
                <a:sym typeface="Archivo"/>
              </a:defRPr>
            </a:lvl8pPr>
            <a:lvl9pPr lvl="8">
              <a:buNone/>
              <a:defRPr sz="1900">
                <a:solidFill>
                  <a:schemeClr val="dk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grpSp>
        <p:nvGrpSpPr>
          <p:cNvPr id="530" name="Google Shape;530;p52"/>
          <p:cNvGrpSpPr/>
          <p:nvPr/>
        </p:nvGrpSpPr>
        <p:grpSpPr>
          <a:xfrm>
            <a:off x="-288031" y="3060512"/>
            <a:ext cx="12869412" cy="2156120"/>
            <a:chOff x="-216025" y="2571750"/>
            <a:chExt cx="9618395" cy="1611450"/>
          </a:xfrm>
        </p:grpSpPr>
        <p:grpSp>
          <p:nvGrpSpPr>
            <p:cNvPr id="531" name="Google Shape;531;p52"/>
            <p:cNvGrpSpPr/>
            <p:nvPr/>
          </p:nvGrpSpPr>
          <p:grpSpPr>
            <a:xfrm>
              <a:off x="-216025" y="2571750"/>
              <a:ext cx="9618395" cy="481500"/>
              <a:chOff x="-216025" y="2997075"/>
              <a:chExt cx="9618395" cy="481500"/>
            </a:xfrm>
          </p:grpSpPr>
          <p:sp>
            <p:nvSpPr>
              <p:cNvPr id="532" name="Google Shape;532;p52"/>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3" name="Google Shape;533;p52"/>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4" name="Google Shape;534;p52"/>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5" name="Google Shape;535;p52"/>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6" name="Google Shape;536;p52"/>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7" name="Google Shape;537;p52"/>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8" name="Google Shape;538;p52"/>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39" name="Google Shape;539;p52"/>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0" name="Google Shape;540;p52"/>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1" name="Google Shape;541;p52"/>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2" name="Google Shape;542;p52"/>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3" name="Google Shape;543;p52"/>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4" name="Google Shape;544;p52"/>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5" name="Google Shape;545;p52"/>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6" name="Google Shape;546;p52"/>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7" name="Google Shape;547;p52"/>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8" name="Google Shape;548;p52"/>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49" name="Google Shape;549;p52"/>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0" name="Google Shape;550;p52"/>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1" name="Google Shape;551;p52"/>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sp>
          <p:nvSpPr>
            <p:cNvPr id="552" name="Google Shape;552;p52"/>
            <p:cNvSpPr/>
            <p:nvPr/>
          </p:nvSpPr>
          <p:spPr>
            <a:xfrm>
              <a:off x="-11775" y="2813025"/>
              <a:ext cx="9155700" cy="1141800"/>
            </a:xfrm>
            <a:prstGeom prst="rect">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nvGrpSpPr>
            <p:cNvPr id="553" name="Google Shape;553;p52"/>
            <p:cNvGrpSpPr/>
            <p:nvPr/>
          </p:nvGrpSpPr>
          <p:grpSpPr>
            <a:xfrm>
              <a:off x="-216025" y="3701700"/>
              <a:ext cx="9618395" cy="481500"/>
              <a:chOff x="-216025" y="2997075"/>
              <a:chExt cx="9618395" cy="481500"/>
            </a:xfrm>
          </p:grpSpPr>
          <p:sp>
            <p:nvSpPr>
              <p:cNvPr id="554" name="Google Shape;554;p52"/>
              <p:cNvSpPr/>
              <p:nvPr/>
            </p:nvSpPr>
            <p:spPr>
              <a:xfrm>
                <a:off x="-21602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5" name="Google Shape;555;p52"/>
              <p:cNvSpPr/>
              <p:nvPr/>
            </p:nvSpPr>
            <p:spPr>
              <a:xfrm>
                <a:off x="26486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6" name="Google Shape;556;p52"/>
              <p:cNvSpPr/>
              <p:nvPr/>
            </p:nvSpPr>
            <p:spPr>
              <a:xfrm>
                <a:off x="74575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7" name="Google Shape;557;p52"/>
              <p:cNvSpPr/>
              <p:nvPr/>
            </p:nvSpPr>
            <p:spPr>
              <a:xfrm>
                <a:off x="122664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8" name="Google Shape;558;p52"/>
              <p:cNvSpPr/>
              <p:nvPr/>
            </p:nvSpPr>
            <p:spPr>
              <a:xfrm>
                <a:off x="170753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59" name="Google Shape;559;p52"/>
              <p:cNvSpPr/>
              <p:nvPr/>
            </p:nvSpPr>
            <p:spPr>
              <a:xfrm>
                <a:off x="218842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0" name="Google Shape;560;p52"/>
              <p:cNvSpPr/>
              <p:nvPr/>
            </p:nvSpPr>
            <p:spPr>
              <a:xfrm>
                <a:off x="266931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1" name="Google Shape;561;p52"/>
              <p:cNvSpPr/>
              <p:nvPr/>
            </p:nvSpPr>
            <p:spPr>
              <a:xfrm>
                <a:off x="3150199"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2" name="Google Shape;562;p52"/>
              <p:cNvSpPr/>
              <p:nvPr/>
            </p:nvSpPr>
            <p:spPr>
              <a:xfrm>
                <a:off x="363108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3" name="Google Shape;563;p52"/>
              <p:cNvSpPr/>
              <p:nvPr/>
            </p:nvSpPr>
            <p:spPr>
              <a:xfrm>
                <a:off x="4111978"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4" name="Google Shape;564;p52"/>
              <p:cNvSpPr/>
              <p:nvPr/>
            </p:nvSpPr>
            <p:spPr>
              <a:xfrm>
                <a:off x="4592867"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5" name="Google Shape;565;p52"/>
              <p:cNvSpPr/>
              <p:nvPr/>
            </p:nvSpPr>
            <p:spPr>
              <a:xfrm>
                <a:off x="5073756"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6" name="Google Shape;566;p52"/>
              <p:cNvSpPr/>
              <p:nvPr/>
            </p:nvSpPr>
            <p:spPr>
              <a:xfrm>
                <a:off x="5554645"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7" name="Google Shape;567;p52"/>
              <p:cNvSpPr/>
              <p:nvPr/>
            </p:nvSpPr>
            <p:spPr>
              <a:xfrm>
                <a:off x="603553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8" name="Google Shape;568;p52"/>
              <p:cNvSpPr/>
              <p:nvPr/>
            </p:nvSpPr>
            <p:spPr>
              <a:xfrm>
                <a:off x="6516424"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69" name="Google Shape;569;p52"/>
              <p:cNvSpPr/>
              <p:nvPr/>
            </p:nvSpPr>
            <p:spPr>
              <a:xfrm>
                <a:off x="6997313"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70" name="Google Shape;570;p52"/>
              <p:cNvSpPr/>
              <p:nvPr/>
            </p:nvSpPr>
            <p:spPr>
              <a:xfrm>
                <a:off x="7478202"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71" name="Google Shape;571;p52"/>
              <p:cNvSpPr/>
              <p:nvPr/>
            </p:nvSpPr>
            <p:spPr>
              <a:xfrm>
                <a:off x="7959091"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72" name="Google Shape;572;p52"/>
              <p:cNvSpPr/>
              <p:nvPr/>
            </p:nvSpPr>
            <p:spPr>
              <a:xfrm>
                <a:off x="843998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sp>
            <p:nvSpPr>
              <p:cNvPr id="573" name="Google Shape;573;p52"/>
              <p:cNvSpPr/>
              <p:nvPr/>
            </p:nvSpPr>
            <p:spPr>
              <a:xfrm>
                <a:off x="8920870" y="2997075"/>
                <a:ext cx="481500" cy="481500"/>
              </a:xfrm>
              <a:prstGeom prst="ellipse">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p>
            </p:txBody>
          </p:sp>
        </p:grpSp>
      </p:grpSp>
      <p:sp>
        <p:nvSpPr>
          <p:cNvPr id="574" name="Google Shape;574;p52"/>
          <p:cNvSpPr txBox="1">
            <a:spLocks noGrp="1"/>
          </p:cNvSpPr>
          <p:nvPr>
            <p:ph type="title"/>
          </p:nvPr>
        </p:nvSpPr>
        <p:spPr>
          <a:xfrm>
            <a:off x="1528433" y="3731567"/>
            <a:ext cx="9191700" cy="821700"/>
          </a:xfrm>
          <a:prstGeom prst="rect">
            <a:avLst/>
          </a:prstGeom>
        </p:spPr>
        <p:txBody>
          <a:bodyPr spcFirstLastPara="1" wrap="square" lIns="121900" tIns="121900" rIns="121900" bIns="121900" anchor="ctr" anchorCtr="0">
            <a:noAutofit/>
          </a:bodyPr>
          <a:lstStyle>
            <a:lvl1pPr lvl="0"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1pPr>
            <a:lvl2pPr lvl="1"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2pPr>
            <a:lvl3pPr lvl="2"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3pPr>
            <a:lvl4pPr lvl="3"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4pPr>
            <a:lvl5pPr lvl="4"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5pPr>
            <a:lvl6pPr lvl="5"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6pPr>
            <a:lvl7pPr lvl="6"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7pPr>
            <a:lvl8pPr lvl="7"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8pPr>
            <a:lvl9pPr lvl="8" algn="ctr">
              <a:spcBef>
                <a:spcPts val="0"/>
              </a:spcBef>
              <a:spcAft>
                <a:spcPts val="0"/>
              </a:spcAft>
              <a:buClr>
                <a:schemeClr val="dk2"/>
              </a:buClr>
              <a:buSzPts val="3500"/>
              <a:buFont typeface="Archivo Medium"/>
              <a:buNone/>
              <a:defRPr sz="3500">
                <a:solidFill>
                  <a:schemeClr val="dk2"/>
                </a:solidFill>
                <a:latin typeface="Archivo Medium"/>
                <a:ea typeface="Archivo Medium"/>
                <a:cs typeface="Archivo Medium"/>
                <a:sym typeface="Archivo Medium"/>
              </a:defRPr>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Winner" type="blank">
  <p:cSld name="BLANK">
    <p:bg>
      <p:bgPr>
        <a:solidFill>
          <a:schemeClr val="dk1"/>
        </a:solidFill>
        <a:effectLst/>
      </p:bgPr>
    </p:bg>
    <p:spTree>
      <p:nvGrpSpPr>
        <p:cNvPr id="1" name="Shape 575"/>
        <p:cNvGrpSpPr/>
        <p:nvPr/>
      </p:nvGrpSpPr>
      <p:grpSpPr>
        <a:xfrm>
          <a:off x="0" y="0"/>
          <a:ext cx="0" cy="0"/>
          <a:chOff x="0" y="0"/>
          <a:chExt cx="0" cy="0"/>
        </a:xfrm>
      </p:grpSpPr>
      <p:sp>
        <p:nvSpPr>
          <p:cNvPr id="576" name="Google Shape;576;p5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buNone/>
              <a:defRPr sz="1900">
                <a:solidFill>
                  <a:schemeClr val="lt1"/>
                </a:solidFill>
                <a:latin typeface="Archivo"/>
                <a:ea typeface="Archivo"/>
                <a:cs typeface="Archivo"/>
                <a:sym typeface="Archivo"/>
              </a:defRPr>
            </a:lvl1pPr>
            <a:lvl2pPr lvl="1">
              <a:buNone/>
              <a:defRPr sz="1900">
                <a:solidFill>
                  <a:schemeClr val="lt1"/>
                </a:solidFill>
                <a:latin typeface="Archivo"/>
                <a:ea typeface="Archivo"/>
                <a:cs typeface="Archivo"/>
                <a:sym typeface="Archivo"/>
              </a:defRPr>
            </a:lvl2pPr>
            <a:lvl3pPr lvl="2">
              <a:buNone/>
              <a:defRPr sz="1900">
                <a:solidFill>
                  <a:schemeClr val="lt1"/>
                </a:solidFill>
                <a:latin typeface="Archivo"/>
                <a:ea typeface="Archivo"/>
                <a:cs typeface="Archivo"/>
                <a:sym typeface="Archivo"/>
              </a:defRPr>
            </a:lvl3pPr>
            <a:lvl4pPr lvl="3">
              <a:buNone/>
              <a:defRPr sz="1900">
                <a:solidFill>
                  <a:schemeClr val="lt1"/>
                </a:solidFill>
                <a:latin typeface="Archivo"/>
                <a:ea typeface="Archivo"/>
                <a:cs typeface="Archivo"/>
                <a:sym typeface="Archivo"/>
              </a:defRPr>
            </a:lvl4pPr>
            <a:lvl5pPr lvl="4">
              <a:buNone/>
              <a:defRPr sz="1900">
                <a:solidFill>
                  <a:schemeClr val="lt1"/>
                </a:solidFill>
                <a:latin typeface="Archivo"/>
                <a:ea typeface="Archivo"/>
                <a:cs typeface="Archivo"/>
                <a:sym typeface="Archivo"/>
              </a:defRPr>
            </a:lvl5pPr>
            <a:lvl6pPr lvl="5">
              <a:buNone/>
              <a:defRPr sz="1900">
                <a:solidFill>
                  <a:schemeClr val="lt1"/>
                </a:solidFill>
                <a:latin typeface="Archivo"/>
                <a:ea typeface="Archivo"/>
                <a:cs typeface="Archivo"/>
                <a:sym typeface="Archivo"/>
              </a:defRPr>
            </a:lvl6pPr>
            <a:lvl7pPr lvl="6">
              <a:buNone/>
              <a:defRPr sz="1900">
                <a:solidFill>
                  <a:schemeClr val="lt1"/>
                </a:solidFill>
                <a:latin typeface="Archivo"/>
                <a:ea typeface="Archivo"/>
                <a:cs typeface="Archivo"/>
                <a:sym typeface="Archivo"/>
              </a:defRPr>
            </a:lvl7pPr>
            <a:lvl8pPr lvl="7">
              <a:buNone/>
              <a:defRPr sz="1900">
                <a:solidFill>
                  <a:schemeClr val="lt1"/>
                </a:solidFill>
                <a:latin typeface="Archivo"/>
                <a:ea typeface="Archivo"/>
                <a:cs typeface="Archivo"/>
                <a:sym typeface="Archivo"/>
              </a:defRPr>
            </a:lvl8pPr>
            <a:lvl9pPr lvl="8">
              <a:buNone/>
              <a:defRPr sz="1900">
                <a:solidFill>
                  <a:schemeClr val="lt1"/>
                </a:solidFill>
                <a:latin typeface="Archivo"/>
                <a:ea typeface="Archivo"/>
                <a:cs typeface="Archivo"/>
                <a:sym typeface="Archivo"/>
              </a:defRPr>
            </a:lvl9pPr>
          </a:lstStyle>
          <a:p>
            <a:pPr marL="0" lvl="0" indent="0" algn="l" rtl="0">
              <a:spcBef>
                <a:spcPts val="0"/>
              </a:spcBef>
              <a:spcAft>
                <a:spcPts val="0"/>
              </a:spcAft>
              <a:buNone/>
            </a:pPr>
            <a:fld id="{00000000-1234-1234-1234-123412341234}" type="slidenum">
              <a:rPr lang="en-US"/>
              <a:t>‹#›</a:t>
            </a:fld>
            <a:endParaRPr/>
          </a:p>
        </p:txBody>
      </p:sp>
      <p:sp>
        <p:nvSpPr>
          <p:cNvPr id="577" name="Google Shape;577;p53"/>
          <p:cNvSpPr/>
          <p:nvPr/>
        </p:nvSpPr>
        <p:spPr>
          <a:xfrm rot="-1800530">
            <a:off x="-488952" y="2822690"/>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78" name="Google Shape;578;p53"/>
          <p:cNvSpPr/>
          <p:nvPr/>
        </p:nvSpPr>
        <p:spPr>
          <a:xfrm rot="-1801191">
            <a:off x="3628755" y="573949"/>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79" name="Google Shape;579;p53"/>
          <p:cNvSpPr/>
          <p:nvPr/>
        </p:nvSpPr>
        <p:spPr>
          <a:xfrm rot="-1800530">
            <a:off x="-677252" y="5602024"/>
            <a:ext cx="235857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0" name="Google Shape;580;p53"/>
          <p:cNvSpPr/>
          <p:nvPr/>
        </p:nvSpPr>
        <p:spPr>
          <a:xfrm rot="-1801191">
            <a:off x="8938288" y="1705783"/>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1" name="Google Shape;581;p53"/>
          <p:cNvSpPr/>
          <p:nvPr/>
        </p:nvSpPr>
        <p:spPr>
          <a:xfrm rot="-1800530">
            <a:off x="10444581" y="3802924"/>
            <a:ext cx="2358570" cy="447422"/>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2" name="Google Shape;582;p53"/>
          <p:cNvSpPr/>
          <p:nvPr/>
        </p:nvSpPr>
        <p:spPr>
          <a:xfrm rot="-1801191">
            <a:off x="974988" y="3802916"/>
            <a:ext cx="1333600" cy="447422"/>
          </a:xfrm>
          <a:prstGeom prst="roundRect">
            <a:avLst>
              <a:gd name="adj" fmla="val 50000"/>
            </a:avLst>
          </a:prstGeom>
          <a:solidFill>
            <a:schemeClr val="accen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3" name="Google Shape;583;p53"/>
          <p:cNvSpPr/>
          <p:nvPr/>
        </p:nvSpPr>
        <p:spPr>
          <a:xfrm rot="-1801191">
            <a:off x="8812721" y="-4351"/>
            <a:ext cx="1333600" cy="447422"/>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4" name="Google Shape;584;p53"/>
          <p:cNvSpPr/>
          <p:nvPr/>
        </p:nvSpPr>
        <p:spPr>
          <a:xfrm rot="-1799969">
            <a:off x="6792540" y="1000238"/>
            <a:ext cx="963015"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5" name="Google Shape;585;p53"/>
          <p:cNvSpPr/>
          <p:nvPr/>
        </p:nvSpPr>
        <p:spPr>
          <a:xfrm rot="-1800182">
            <a:off x="9909117" y="5602069"/>
            <a:ext cx="1445267"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86" name="Google Shape;586;p53"/>
          <p:cNvSpPr>
            <a:spLocks noGrp="1"/>
          </p:cNvSpPr>
          <p:nvPr>
            <p:ph type="pic" idx="2"/>
          </p:nvPr>
        </p:nvSpPr>
        <p:spPr>
          <a:xfrm>
            <a:off x="2690333" y="4761020"/>
            <a:ext cx="1985100" cy="1394100"/>
          </a:xfrm>
          <a:prstGeom prst="roundRect">
            <a:avLst>
              <a:gd name="adj" fmla="val 50000"/>
            </a:avLst>
          </a:prstGeom>
          <a:noFill/>
          <a:ln>
            <a:noFill/>
          </a:ln>
        </p:spPr>
      </p:sp>
      <p:sp>
        <p:nvSpPr>
          <p:cNvPr id="587" name="Google Shape;587;p53"/>
          <p:cNvSpPr>
            <a:spLocks noGrp="1"/>
          </p:cNvSpPr>
          <p:nvPr>
            <p:ph type="pic" idx="3"/>
          </p:nvPr>
        </p:nvSpPr>
        <p:spPr>
          <a:xfrm>
            <a:off x="5121117" y="4761020"/>
            <a:ext cx="1985100" cy="1394100"/>
          </a:xfrm>
          <a:prstGeom prst="roundRect">
            <a:avLst>
              <a:gd name="adj" fmla="val 50000"/>
            </a:avLst>
          </a:prstGeom>
          <a:noFill/>
          <a:ln>
            <a:noFill/>
          </a:ln>
        </p:spPr>
      </p:sp>
      <p:sp>
        <p:nvSpPr>
          <p:cNvPr id="588" name="Google Shape;588;p53"/>
          <p:cNvSpPr>
            <a:spLocks noGrp="1"/>
          </p:cNvSpPr>
          <p:nvPr>
            <p:ph type="pic" idx="4"/>
          </p:nvPr>
        </p:nvSpPr>
        <p:spPr>
          <a:xfrm>
            <a:off x="7516450" y="4761020"/>
            <a:ext cx="1985100" cy="1394100"/>
          </a:xfrm>
          <a:prstGeom prst="roundRect">
            <a:avLst>
              <a:gd name="adj" fmla="val 50000"/>
            </a:avLst>
          </a:prstGeom>
          <a:noFill/>
          <a:ln>
            <a:noFill/>
          </a:ln>
        </p:spPr>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End Card">
  <p:cSld name="CUSTOM">
    <p:bg>
      <p:bgPr>
        <a:solidFill>
          <a:schemeClr val="lt2"/>
        </a:solidFill>
        <a:effectLst/>
      </p:bgPr>
    </p:bg>
    <p:spTree>
      <p:nvGrpSpPr>
        <p:cNvPr id="1" name="Shape 589"/>
        <p:cNvGrpSpPr/>
        <p:nvPr/>
      </p:nvGrpSpPr>
      <p:grpSpPr>
        <a:xfrm>
          <a:off x="0" y="0"/>
          <a:ext cx="0" cy="0"/>
          <a:chOff x="0" y="0"/>
          <a:chExt cx="0" cy="0"/>
        </a:xfrm>
      </p:grpSpPr>
      <p:sp>
        <p:nvSpPr>
          <p:cNvPr id="590" name="Google Shape;590;p54"/>
          <p:cNvSpPr/>
          <p:nvPr/>
        </p:nvSpPr>
        <p:spPr>
          <a:xfrm rot="-1800530">
            <a:off x="8817214" y="394790"/>
            <a:ext cx="2358570" cy="447422"/>
          </a:xfrm>
          <a:prstGeom prst="roundRect">
            <a:avLst>
              <a:gd name="adj" fmla="val 50000"/>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1" name="Google Shape;591;p54"/>
          <p:cNvSpPr/>
          <p:nvPr/>
        </p:nvSpPr>
        <p:spPr>
          <a:xfrm rot="-1801191">
            <a:off x="1657355" y="650983"/>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2" name="Google Shape;592;p54"/>
          <p:cNvSpPr/>
          <p:nvPr/>
        </p:nvSpPr>
        <p:spPr>
          <a:xfrm rot="-1800530">
            <a:off x="-394386" y="5005690"/>
            <a:ext cx="2358570" cy="447422"/>
          </a:xfrm>
          <a:prstGeom prst="roundRect">
            <a:avLst>
              <a:gd name="adj" fmla="val 50000"/>
            </a:avLst>
          </a:prstGeom>
          <a:solidFill>
            <a:schemeClr val="dk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3" name="Google Shape;593;p54"/>
          <p:cNvSpPr/>
          <p:nvPr/>
        </p:nvSpPr>
        <p:spPr>
          <a:xfrm rot="-1801191">
            <a:off x="10670655" y="1868449"/>
            <a:ext cx="1333600" cy="447422"/>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4" name="Google Shape;594;p54"/>
          <p:cNvSpPr/>
          <p:nvPr/>
        </p:nvSpPr>
        <p:spPr>
          <a:xfrm rot="-1800530">
            <a:off x="10397548" y="5162624"/>
            <a:ext cx="2358570" cy="447422"/>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5" name="Google Shape;595;p54"/>
          <p:cNvSpPr/>
          <p:nvPr/>
        </p:nvSpPr>
        <p:spPr>
          <a:xfrm rot="-1801191">
            <a:off x="357321" y="2317849"/>
            <a:ext cx="1333600" cy="447422"/>
          </a:xfrm>
          <a:prstGeom prst="roundRect">
            <a:avLst>
              <a:gd name="adj" fmla="val 50000"/>
            </a:avLst>
          </a:prstGeom>
          <a:noFill/>
          <a:ln w="19050"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6" name="Google Shape;596;p54"/>
          <p:cNvSpPr/>
          <p:nvPr/>
        </p:nvSpPr>
        <p:spPr>
          <a:xfrm rot="-1799969">
            <a:off x="2427740" y="3205338"/>
            <a:ext cx="963015"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
        <p:nvSpPr>
          <p:cNvPr id="597" name="Google Shape;597;p54"/>
          <p:cNvSpPr/>
          <p:nvPr/>
        </p:nvSpPr>
        <p:spPr>
          <a:xfrm rot="-1800182">
            <a:off x="8277017" y="3106836"/>
            <a:ext cx="1445267" cy="447422"/>
          </a:xfrm>
          <a:prstGeom prst="roundRect">
            <a:avLst>
              <a:gd name="adj" fmla="val 50000"/>
            </a:avLst>
          </a:prstGeom>
          <a:no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0700">
              <a:solidFill>
                <a:srgbClr val="B19712"/>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Blank">
  <p:cSld name="CUSTOM_1">
    <p:spTree>
      <p:nvGrpSpPr>
        <p:cNvPr id="1" name="Shape 59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6.xml"/><Relationship Id="rId18" Type="http://schemas.openxmlformats.org/officeDocument/2006/relationships/slideLayout" Target="../slideLayouts/slideLayout31.xml"/><Relationship Id="rId26" Type="http://schemas.openxmlformats.org/officeDocument/2006/relationships/slideLayout" Target="../slideLayouts/slideLayout39.xml"/><Relationship Id="rId39" Type="http://schemas.openxmlformats.org/officeDocument/2006/relationships/slideLayout" Target="../slideLayouts/slideLayout52.xml"/><Relationship Id="rId21" Type="http://schemas.openxmlformats.org/officeDocument/2006/relationships/slideLayout" Target="../slideLayouts/slideLayout34.xml"/><Relationship Id="rId34" Type="http://schemas.openxmlformats.org/officeDocument/2006/relationships/slideLayout" Target="../slideLayouts/slideLayout47.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29" Type="http://schemas.openxmlformats.org/officeDocument/2006/relationships/slideLayout" Target="../slideLayouts/slideLayout42.xml"/><Relationship Id="rId41"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32" Type="http://schemas.openxmlformats.org/officeDocument/2006/relationships/slideLayout" Target="../slideLayouts/slideLayout45.xml"/><Relationship Id="rId37" Type="http://schemas.openxmlformats.org/officeDocument/2006/relationships/slideLayout" Target="../slideLayouts/slideLayout50.xml"/><Relationship Id="rId40" Type="http://schemas.openxmlformats.org/officeDocument/2006/relationships/slideLayout" Target="../slideLayouts/slideLayout53.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28" Type="http://schemas.openxmlformats.org/officeDocument/2006/relationships/slideLayout" Target="../slideLayouts/slideLayout41.xml"/><Relationship Id="rId36" Type="http://schemas.openxmlformats.org/officeDocument/2006/relationships/slideLayout" Target="../slideLayouts/slideLayout49.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31" Type="http://schemas.openxmlformats.org/officeDocument/2006/relationships/slideLayout" Target="../slideLayouts/slideLayout44.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 Id="rId27" Type="http://schemas.openxmlformats.org/officeDocument/2006/relationships/slideLayout" Target="../slideLayouts/slideLayout40.xml"/><Relationship Id="rId30" Type="http://schemas.openxmlformats.org/officeDocument/2006/relationships/slideLayout" Target="../slideLayouts/slideLayout43.xml"/><Relationship Id="rId35" Type="http://schemas.openxmlformats.org/officeDocument/2006/relationships/slideLayout" Target="../slideLayouts/slideLayout48.xml"/><Relationship Id="rId8" Type="http://schemas.openxmlformats.org/officeDocument/2006/relationships/slideLayout" Target="../slideLayouts/slideLayout21.xml"/><Relationship Id="rId3" Type="http://schemas.openxmlformats.org/officeDocument/2006/relationships/slideLayout" Target="../slideLayouts/slideLayout16.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slideLayout" Target="../slideLayouts/slideLayout38.xml"/><Relationship Id="rId33" Type="http://schemas.openxmlformats.org/officeDocument/2006/relationships/slideLayout" Target="../slideLayouts/slideLayout46.xml"/><Relationship Id="rId38"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l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8313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1pPr>
            <a:lvl2pPr lvl="1">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2pPr>
            <a:lvl3pPr lvl="2">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3pPr>
            <a:lvl4pPr lvl="3">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4pPr>
            <a:lvl5pPr lvl="4">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5pPr>
            <a:lvl6pPr lvl="5">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6pPr>
            <a:lvl7pPr lvl="6">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7pPr>
            <a:lvl8pPr lvl="7">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8pPr>
            <a:lvl9pPr lvl="8">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a:lnSpc>
                <a:spcPct val="115000"/>
              </a:lnSpc>
              <a:spcBef>
                <a:spcPts val="0"/>
              </a:spcBef>
              <a:spcAft>
                <a:spcPts val="0"/>
              </a:spcAft>
              <a:buClr>
                <a:schemeClr val="lt2"/>
              </a:buClr>
              <a:buSzPts val="2400"/>
              <a:buFont typeface="Source Sans Pro"/>
              <a:buChar char="●"/>
              <a:defRPr sz="2400">
                <a:solidFill>
                  <a:schemeClr val="lt2"/>
                </a:solidFill>
                <a:latin typeface="Source Sans Pro"/>
                <a:ea typeface="Source Sans Pro"/>
                <a:cs typeface="Source Sans Pro"/>
                <a:sym typeface="Source Sans Pro"/>
              </a:defRPr>
            </a:lvl1pPr>
            <a:lvl2pPr marL="914400" lvl="1"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2pPr>
            <a:lvl3pPr marL="1371600" lvl="2"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3pPr>
            <a:lvl4pPr marL="1828800" lvl="3"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4pPr>
            <a:lvl5pPr marL="2286000" lvl="4"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5pPr>
            <a:lvl6pPr marL="2743200" lvl="5"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6pPr>
            <a:lvl7pPr marL="3200400" lvl="6"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7pPr>
            <a:lvl8pPr marL="3657600" lvl="7" indent="-349250">
              <a:lnSpc>
                <a:spcPct val="115000"/>
              </a:lnSpc>
              <a:spcBef>
                <a:spcPts val="210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8pPr>
            <a:lvl9pPr marL="4114800" lvl="8" indent="-349250">
              <a:lnSpc>
                <a:spcPct val="115000"/>
              </a:lnSpc>
              <a:spcBef>
                <a:spcPts val="2100"/>
              </a:spcBef>
              <a:spcAft>
                <a:spcPts val="210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lt2"/>
                </a:solidFill>
                <a:latin typeface="Source Sans Pro"/>
                <a:ea typeface="Source Sans Pro"/>
                <a:cs typeface="Source Sans Pro"/>
                <a:sym typeface="Source Sans Pro"/>
              </a:defRPr>
            </a:lvl1pPr>
            <a:lvl2pPr lvl="1" algn="r">
              <a:buNone/>
              <a:defRPr sz="1300">
                <a:solidFill>
                  <a:schemeClr val="lt2"/>
                </a:solidFill>
                <a:latin typeface="Source Sans Pro"/>
                <a:ea typeface="Source Sans Pro"/>
                <a:cs typeface="Source Sans Pro"/>
                <a:sym typeface="Source Sans Pro"/>
              </a:defRPr>
            </a:lvl2pPr>
            <a:lvl3pPr lvl="2" algn="r">
              <a:buNone/>
              <a:defRPr sz="1300">
                <a:solidFill>
                  <a:schemeClr val="lt2"/>
                </a:solidFill>
                <a:latin typeface="Source Sans Pro"/>
                <a:ea typeface="Source Sans Pro"/>
                <a:cs typeface="Source Sans Pro"/>
                <a:sym typeface="Source Sans Pro"/>
              </a:defRPr>
            </a:lvl3pPr>
            <a:lvl4pPr lvl="3" algn="r">
              <a:buNone/>
              <a:defRPr sz="1300">
                <a:solidFill>
                  <a:schemeClr val="lt2"/>
                </a:solidFill>
                <a:latin typeface="Source Sans Pro"/>
                <a:ea typeface="Source Sans Pro"/>
                <a:cs typeface="Source Sans Pro"/>
                <a:sym typeface="Source Sans Pro"/>
              </a:defRPr>
            </a:lvl4pPr>
            <a:lvl5pPr lvl="4" algn="r">
              <a:buNone/>
              <a:defRPr sz="1300">
                <a:solidFill>
                  <a:schemeClr val="lt2"/>
                </a:solidFill>
                <a:latin typeface="Source Sans Pro"/>
                <a:ea typeface="Source Sans Pro"/>
                <a:cs typeface="Source Sans Pro"/>
                <a:sym typeface="Source Sans Pro"/>
              </a:defRPr>
            </a:lvl5pPr>
            <a:lvl6pPr lvl="5" algn="r">
              <a:buNone/>
              <a:defRPr sz="1300">
                <a:solidFill>
                  <a:schemeClr val="lt2"/>
                </a:solidFill>
                <a:latin typeface="Source Sans Pro"/>
                <a:ea typeface="Source Sans Pro"/>
                <a:cs typeface="Source Sans Pro"/>
                <a:sym typeface="Source Sans Pro"/>
              </a:defRPr>
            </a:lvl6pPr>
            <a:lvl7pPr lvl="6" algn="r">
              <a:buNone/>
              <a:defRPr sz="1300">
                <a:solidFill>
                  <a:schemeClr val="lt2"/>
                </a:solidFill>
                <a:latin typeface="Source Sans Pro"/>
                <a:ea typeface="Source Sans Pro"/>
                <a:cs typeface="Source Sans Pro"/>
                <a:sym typeface="Source Sans Pro"/>
              </a:defRPr>
            </a:lvl7pPr>
            <a:lvl8pPr lvl="7" algn="r">
              <a:buNone/>
              <a:defRPr sz="1300">
                <a:solidFill>
                  <a:schemeClr val="lt2"/>
                </a:solidFill>
                <a:latin typeface="Source Sans Pro"/>
                <a:ea typeface="Source Sans Pro"/>
                <a:cs typeface="Source Sans Pro"/>
                <a:sym typeface="Source Sans Pro"/>
              </a:defRPr>
            </a:lvl8pPr>
            <a:lvl9pPr lvl="8" algn="r">
              <a:buNone/>
              <a:defRPr sz="1300">
                <a:solidFill>
                  <a:schemeClr val="lt2"/>
                </a:solidFill>
                <a:latin typeface="Source Sans Pro"/>
                <a:ea typeface="Source Sans Pro"/>
                <a:cs typeface="Source Sans Pro"/>
                <a:sym typeface="Source Sans Pro"/>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2"/>
        </a:solidFill>
        <a:effectLst/>
      </p:bgPr>
    </p:bg>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42800" y="198933"/>
            <a:ext cx="11506500" cy="11937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dk1"/>
              </a:buClr>
              <a:buSzPts val="7500"/>
              <a:buFont typeface="Archivo ExtraBold"/>
              <a:buNone/>
              <a:defRPr sz="7500">
                <a:solidFill>
                  <a:schemeClr val="dk1"/>
                </a:solidFill>
                <a:latin typeface="Archivo ExtraBold"/>
                <a:ea typeface="Archivo ExtraBold"/>
                <a:cs typeface="Archivo ExtraBold"/>
                <a:sym typeface="Archivo ExtraBold"/>
              </a:defRPr>
            </a:lvl1pPr>
            <a:lvl2pPr lvl="1">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2pPr>
            <a:lvl3pPr lvl="2">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3pPr>
            <a:lvl4pPr lvl="3">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4pPr>
            <a:lvl5pPr lvl="4">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5pPr>
            <a:lvl6pPr lvl="5">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6pPr>
            <a:lvl7pPr lvl="6">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7pPr>
            <a:lvl8pPr lvl="7">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8pPr>
            <a:lvl9pPr lvl="8">
              <a:spcBef>
                <a:spcPts val="0"/>
              </a:spcBef>
              <a:spcAft>
                <a:spcPts val="0"/>
              </a:spcAft>
              <a:buClr>
                <a:schemeClr val="dk1"/>
              </a:buClr>
              <a:buSzPts val="1900"/>
              <a:buFont typeface="Archivo"/>
              <a:buNone/>
              <a:defRPr sz="1900">
                <a:solidFill>
                  <a:schemeClr val="dk1"/>
                </a:solidFill>
                <a:latin typeface="Archivo"/>
                <a:ea typeface="Archivo"/>
                <a:cs typeface="Archivo"/>
                <a:sym typeface="Archivo"/>
              </a:defRPr>
            </a:lvl9pPr>
          </a:lstStyle>
          <a:p>
            <a:endParaRPr/>
          </a:p>
        </p:txBody>
      </p:sp>
      <p:sp>
        <p:nvSpPr>
          <p:cNvPr id="68" name="Google Shape;68;p15"/>
          <p:cNvSpPr txBox="1">
            <a:spLocks noGrp="1"/>
          </p:cNvSpPr>
          <p:nvPr>
            <p:ph type="body" idx="1"/>
          </p:nvPr>
        </p:nvSpPr>
        <p:spPr>
          <a:xfrm>
            <a:off x="489633" y="5171800"/>
            <a:ext cx="11292300" cy="1208700"/>
          </a:xfrm>
          <a:prstGeom prst="rect">
            <a:avLst/>
          </a:prstGeom>
          <a:noFill/>
          <a:ln>
            <a:noFill/>
          </a:ln>
        </p:spPr>
        <p:txBody>
          <a:bodyPr spcFirstLastPara="1" wrap="square" lIns="121900" tIns="121900" rIns="121900" bIns="121900" anchor="t" anchorCtr="0">
            <a:noAutofit/>
          </a:bodyPr>
          <a:lstStyle>
            <a:lvl1pPr marL="457200" lvl="0"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1pPr>
            <a:lvl2pPr marL="914400" lvl="1"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2pPr>
            <a:lvl3pPr marL="1371600" lvl="2"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3pPr>
            <a:lvl4pPr marL="1828800" lvl="3"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4pPr>
            <a:lvl5pPr marL="2286000" lvl="4"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5pPr>
            <a:lvl6pPr marL="2743200" lvl="5"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6pPr>
            <a:lvl7pPr marL="3200400" lvl="6"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7pPr>
            <a:lvl8pPr marL="3657600" lvl="7"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8pPr>
            <a:lvl9pPr marL="4114800" lvl="8" indent="-361950">
              <a:spcBef>
                <a:spcPts val="0"/>
              </a:spcBef>
              <a:spcAft>
                <a:spcPts val="0"/>
              </a:spcAft>
              <a:buClr>
                <a:schemeClr val="dk1"/>
              </a:buClr>
              <a:buSzPts val="2100"/>
              <a:buFont typeface="Archivo"/>
              <a:buChar char="■"/>
              <a:defRPr sz="2100">
                <a:solidFill>
                  <a:schemeClr val="dk1"/>
                </a:solidFill>
                <a:latin typeface="Archivo"/>
                <a:ea typeface="Archivo"/>
                <a:cs typeface="Archivo"/>
                <a:sym typeface="Archivo"/>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E46962"/>
          </p15:clr>
        </p15:guide>
        <p15:guide id="2" pos="3840">
          <p15:clr>
            <a:srgbClr val="E46962"/>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jpg"/><Relationship Id="rId7"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png"/><Relationship Id="rId9" Type="http://schemas.openxmlformats.org/officeDocument/2006/relationships/image" Target="../media/image23.jpg"/></Relationships>
</file>

<file path=ppt/slides/_rels/slide15.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4.jpg"/><Relationship Id="rId7" Type="http://schemas.openxmlformats.org/officeDocument/2006/relationships/image" Target="../media/image28.jp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0.jpg"/><Relationship Id="rId7" Type="http://schemas.openxmlformats.org/officeDocument/2006/relationships/image" Target="../media/image34.jp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33.jpg"/><Relationship Id="rId5" Type="http://schemas.openxmlformats.org/officeDocument/2006/relationships/image" Target="../media/image32.jpg"/><Relationship Id="rId10" Type="http://schemas.openxmlformats.org/officeDocument/2006/relationships/image" Target="../media/image37.jpg"/><Relationship Id="rId4" Type="http://schemas.openxmlformats.org/officeDocument/2006/relationships/image" Target="../media/image31.jpg"/><Relationship Id="rId9" Type="http://schemas.openxmlformats.org/officeDocument/2006/relationships/image" Target="../media/image36.jpg"/></Relationships>
</file>

<file path=ppt/slides/_rels/slide1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jpg"/><Relationship Id="rId7"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g"/><Relationship Id="rId9" Type="http://schemas.openxmlformats.org/officeDocument/2006/relationships/image" Target="../media/image44.png"/></Relationships>
</file>

<file path=ppt/slides/_rels/slide1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jpg"/><Relationship Id="rId7" Type="http://schemas.openxmlformats.org/officeDocument/2006/relationships/image" Target="../media/image49.jp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48.jpg"/><Relationship Id="rId5" Type="http://schemas.openxmlformats.org/officeDocument/2006/relationships/image" Target="../media/image47.jpg"/><Relationship Id="rId4" Type="http://schemas.openxmlformats.org/officeDocument/2006/relationships/image" Target="../media/image46.jpg"/></Relationships>
</file>

<file path=ppt/slides/_rels/slide20.xml.rels><?xml version="1.0" encoding="UTF-8" standalone="yes"?>
<Relationships xmlns="http://schemas.openxmlformats.org/package/2006/relationships"><Relationship Id="rId8" Type="http://schemas.openxmlformats.org/officeDocument/2006/relationships/image" Target="../media/image56.jpg"/><Relationship Id="rId3" Type="http://schemas.openxmlformats.org/officeDocument/2006/relationships/image" Target="../media/image51.jpg"/><Relationship Id="rId7" Type="http://schemas.openxmlformats.org/officeDocument/2006/relationships/image" Target="../media/image55.jp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54.jpg"/><Relationship Id="rId5" Type="http://schemas.openxmlformats.org/officeDocument/2006/relationships/image" Target="../media/image53.jpg"/><Relationship Id="rId4" Type="http://schemas.openxmlformats.org/officeDocument/2006/relationships/image" Target="../media/image52.jpg"/><Relationship Id="rId9"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hyperlink" Target="https://docs.google.com/spreadsheets/d/1ftwZK3MJs-aVy6li5jhY7S7pKVp2LVfB11hDj9TJ8Gk/edit?usp=shar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02"/>
        <p:cNvGrpSpPr/>
        <p:nvPr/>
      </p:nvGrpSpPr>
      <p:grpSpPr>
        <a:xfrm>
          <a:off x="0" y="0"/>
          <a:ext cx="0" cy="0"/>
          <a:chOff x="0" y="0"/>
          <a:chExt cx="0" cy="0"/>
        </a:xfrm>
      </p:grpSpPr>
      <p:sp>
        <p:nvSpPr>
          <p:cNvPr id="603" name="Google Shape;603;p56"/>
          <p:cNvSpPr txBox="1">
            <a:spLocks noGrp="1"/>
          </p:cNvSpPr>
          <p:nvPr>
            <p:ph type="ctrTitle"/>
          </p:nvPr>
        </p:nvSpPr>
        <p:spPr>
          <a:xfrm>
            <a:off x="647833" y="505033"/>
            <a:ext cx="10911600" cy="1964700"/>
          </a:xfrm>
          <a:prstGeom prst="rect">
            <a:avLst/>
          </a:prstGeom>
        </p:spPr>
        <p:txBody>
          <a:bodyPr spcFirstLastPara="1" wrap="square" lIns="121900" tIns="121900" rIns="121900" bIns="121900" anchor="b" anchorCtr="0">
            <a:noAutofit/>
          </a:bodyPr>
          <a:lstStyle/>
          <a:p>
            <a:pPr marL="0" lvl="0" indent="0" algn="ctr" rtl="0">
              <a:spcBef>
                <a:spcPts val="0"/>
              </a:spcBef>
              <a:spcAft>
                <a:spcPts val="0"/>
              </a:spcAft>
              <a:buNone/>
            </a:pPr>
            <a:r>
              <a:rPr lang="en-US"/>
              <a:t>WELCOME BACK! </a:t>
            </a:r>
            <a:endParaRPr/>
          </a:p>
        </p:txBody>
      </p:sp>
      <p:sp>
        <p:nvSpPr>
          <p:cNvPr id="604" name="Google Shape;604;p56"/>
          <p:cNvSpPr txBox="1">
            <a:spLocks noGrp="1"/>
          </p:cNvSpPr>
          <p:nvPr>
            <p:ph type="subTitle" idx="1"/>
          </p:nvPr>
        </p:nvSpPr>
        <p:spPr>
          <a:xfrm>
            <a:off x="168583" y="2201758"/>
            <a:ext cx="10911600" cy="11481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US"/>
              <a:t>Board Meeting Update 2026</a:t>
            </a:r>
            <a:endParaRPr/>
          </a:p>
        </p:txBody>
      </p:sp>
      <p:pic>
        <p:nvPicPr>
          <p:cNvPr id="605" name="Google Shape;605;p56"/>
          <p:cNvPicPr preferRelativeResize="0"/>
          <p:nvPr/>
        </p:nvPicPr>
        <p:blipFill>
          <a:blip r:embed="rId3">
            <a:alphaModFix/>
          </a:blip>
          <a:stretch>
            <a:fillRect/>
          </a:stretch>
        </p:blipFill>
        <p:spPr>
          <a:xfrm>
            <a:off x="1821475" y="4060425"/>
            <a:ext cx="8754725" cy="2033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09"/>
        <p:cNvGrpSpPr/>
        <p:nvPr/>
      </p:nvGrpSpPr>
      <p:grpSpPr>
        <a:xfrm>
          <a:off x="0" y="0"/>
          <a:ext cx="0" cy="0"/>
          <a:chOff x="0" y="0"/>
          <a:chExt cx="0" cy="0"/>
        </a:xfrm>
      </p:grpSpPr>
      <p:sp>
        <p:nvSpPr>
          <p:cNvPr id="610" name="Google Shape;610;p57"/>
          <p:cNvSpPr txBox="1">
            <a:spLocks noGrp="1"/>
          </p:cNvSpPr>
          <p:nvPr>
            <p:ph type="title"/>
          </p:nvPr>
        </p:nvSpPr>
        <p:spPr>
          <a:xfrm>
            <a:off x="1097280" y="286603"/>
            <a:ext cx="10058400" cy="1450800"/>
          </a:xfrm>
          <a:prstGeom prst="rect">
            <a:avLst/>
          </a:prstGeom>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1100"/>
              <a:buFont typeface="Arial"/>
              <a:buNone/>
            </a:pPr>
            <a:r>
              <a:rPr lang="en-US" sz="3400">
                <a:latin typeface="Times New Roman"/>
                <a:ea typeface="Times New Roman"/>
                <a:cs typeface="Times New Roman"/>
                <a:sym typeface="Times New Roman"/>
              </a:rPr>
              <a:t>School Fight Song: The Washington &amp; Lee Swing</a:t>
            </a:r>
            <a:endParaRPr sz="3500"/>
          </a:p>
        </p:txBody>
      </p:sp>
      <p:sp>
        <p:nvSpPr>
          <p:cNvPr id="611" name="Google Shape;611;p57"/>
          <p:cNvSpPr txBox="1">
            <a:spLocks noGrp="1"/>
          </p:cNvSpPr>
          <p:nvPr>
            <p:ph type="body" idx="1"/>
          </p:nvPr>
        </p:nvSpPr>
        <p:spPr>
          <a:xfrm>
            <a:off x="1097280" y="1845734"/>
            <a:ext cx="10058400" cy="4023300"/>
          </a:xfrm>
          <a:prstGeom prst="rect">
            <a:avLst/>
          </a:prstGeom>
        </p:spPr>
        <p:txBody>
          <a:bodyPr spcFirstLastPara="1" wrap="square" lIns="0" tIns="45700" rIns="0" bIns="45700" anchor="t" anchorCtr="0">
            <a:noAutofit/>
          </a:bodyPr>
          <a:lstStyle/>
          <a:p>
            <a:pPr marL="0" lvl="0" indent="0" algn="ctr" rtl="0">
              <a:lnSpc>
                <a:spcPct val="100000"/>
              </a:lnSpc>
              <a:spcBef>
                <a:spcPts val="0"/>
              </a:spcBef>
              <a:spcAft>
                <a:spcPts val="0"/>
              </a:spcAft>
              <a:buClr>
                <a:schemeClr val="dk2"/>
              </a:buClr>
              <a:buSzPts val="1100"/>
              <a:buFont typeface="Arial"/>
              <a:buNone/>
            </a:pPr>
            <a:endParaRPr sz="1200" b="1">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endParaRPr sz="2600">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Oh, when old Garrard High School falls in line</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We’re gonna win this game another time,</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For the high school that we love so well</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And for the football^ team we’ll yell and yell and yell.</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We’re gonna fight, fight, fight, for every score.</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We’ll circle in and then we’ll win some more.</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We’re gonna roll old Lincoln + on the sod*, on the sod*,</a:t>
            </a:r>
            <a:endParaRPr>
              <a:solidFill>
                <a:schemeClr val="dk2"/>
              </a:solidFill>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2"/>
              </a:buClr>
              <a:buSzPts val="1100"/>
              <a:buFont typeface="Arial"/>
              <a:buNone/>
            </a:pPr>
            <a:r>
              <a:rPr lang="en-US">
                <a:solidFill>
                  <a:schemeClr val="dk2"/>
                </a:solidFill>
                <a:latin typeface="Times New Roman"/>
                <a:ea typeface="Times New Roman"/>
                <a:cs typeface="Times New Roman"/>
                <a:sym typeface="Times New Roman"/>
              </a:rPr>
              <a:t>Rah! Rah! Rah!</a:t>
            </a:r>
            <a:endParaRPr sz="3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15"/>
        <p:cNvGrpSpPr/>
        <p:nvPr/>
      </p:nvGrpSpPr>
      <p:grpSpPr>
        <a:xfrm>
          <a:off x="0" y="0"/>
          <a:ext cx="0" cy="0"/>
          <a:chOff x="0" y="0"/>
          <a:chExt cx="0" cy="0"/>
        </a:xfrm>
      </p:grpSpPr>
      <p:sp>
        <p:nvSpPr>
          <p:cNvPr id="616" name="Google Shape;616;p58"/>
          <p:cNvSpPr txBox="1">
            <a:spLocks noGrp="1"/>
          </p:cNvSpPr>
          <p:nvPr>
            <p:ph type="title"/>
          </p:nvPr>
        </p:nvSpPr>
        <p:spPr>
          <a:xfrm>
            <a:off x="1097280" y="286603"/>
            <a:ext cx="10058400" cy="14508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sz="3400">
                <a:latin typeface="Times New Roman"/>
                <a:ea typeface="Times New Roman"/>
                <a:cs typeface="Times New Roman"/>
                <a:sym typeface="Times New Roman"/>
              </a:rPr>
              <a:t>GCHS Vision/Mission</a:t>
            </a:r>
            <a:endParaRPr sz="3400">
              <a:latin typeface="Times New Roman"/>
              <a:ea typeface="Times New Roman"/>
              <a:cs typeface="Times New Roman"/>
              <a:sym typeface="Times New Roman"/>
            </a:endParaRPr>
          </a:p>
        </p:txBody>
      </p:sp>
      <p:sp>
        <p:nvSpPr>
          <p:cNvPr id="617" name="Google Shape;617;p58"/>
          <p:cNvSpPr txBox="1">
            <a:spLocks noGrp="1"/>
          </p:cNvSpPr>
          <p:nvPr>
            <p:ph type="body" idx="1"/>
          </p:nvPr>
        </p:nvSpPr>
        <p:spPr>
          <a:xfrm>
            <a:off x="1097280" y="1845734"/>
            <a:ext cx="10058400" cy="4023300"/>
          </a:xfrm>
          <a:prstGeom prst="rect">
            <a:avLst/>
          </a:prstGeom>
        </p:spPr>
        <p:txBody>
          <a:bodyPr spcFirstLastPara="1" wrap="square" lIns="0" tIns="45700" rIns="0" bIns="45700" anchor="t" anchorCtr="0">
            <a:noAutofit/>
          </a:bodyPr>
          <a:lstStyle/>
          <a:p>
            <a:pPr marL="0" lvl="0" indent="0" algn="l" rtl="0">
              <a:lnSpc>
                <a:spcPct val="100000"/>
              </a:lnSpc>
              <a:spcBef>
                <a:spcPts val="0"/>
              </a:spcBef>
              <a:spcAft>
                <a:spcPts val="0"/>
              </a:spcAft>
              <a:buClr>
                <a:schemeClr val="dk2"/>
              </a:buClr>
              <a:buSzPts val="1100"/>
              <a:buFont typeface="Arial"/>
              <a:buNone/>
            </a:pPr>
            <a:r>
              <a:rPr lang="en-US" b="1">
                <a:solidFill>
                  <a:srgbClr val="222222"/>
                </a:solidFill>
                <a:latin typeface="Times New Roman"/>
                <a:ea typeface="Times New Roman"/>
                <a:cs typeface="Times New Roman"/>
                <a:sym typeface="Times New Roman"/>
              </a:rPr>
              <a:t>Vision</a:t>
            </a:r>
            <a:endParaRPr b="1">
              <a:solidFill>
                <a:srgbClr val="222222"/>
              </a:solidFill>
              <a:latin typeface="Times New Roman"/>
              <a:ea typeface="Times New Roman"/>
              <a:cs typeface="Times New Roman"/>
              <a:sym typeface="Times New Roman"/>
            </a:endParaRPr>
          </a:p>
          <a:p>
            <a:pPr marL="0" lvl="0" indent="0" algn="l" rtl="0">
              <a:lnSpc>
                <a:spcPct val="100000"/>
              </a:lnSpc>
              <a:spcBef>
                <a:spcPts val="800"/>
              </a:spcBef>
              <a:spcAft>
                <a:spcPts val="0"/>
              </a:spcAft>
              <a:buClr>
                <a:schemeClr val="dk2"/>
              </a:buClr>
              <a:buSzPts val="1100"/>
              <a:buFont typeface="Arial"/>
              <a:buNone/>
            </a:pPr>
            <a:r>
              <a:rPr lang="en-US">
                <a:solidFill>
                  <a:srgbClr val="222222"/>
                </a:solidFill>
                <a:latin typeface="Times New Roman"/>
                <a:ea typeface="Times New Roman"/>
                <a:cs typeface="Times New Roman"/>
                <a:sym typeface="Times New Roman"/>
              </a:rPr>
              <a:t>Garrard County High School will equip students to be competitive, contributing members of their community.  </a:t>
            </a:r>
            <a:endParaRPr>
              <a:solidFill>
                <a:srgbClr val="222222"/>
              </a:solidFill>
              <a:latin typeface="Times New Roman"/>
              <a:ea typeface="Times New Roman"/>
              <a:cs typeface="Times New Roman"/>
              <a:sym typeface="Times New Roman"/>
            </a:endParaRPr>
          </a:p>
          <a:p>
            <a:pPr marL="0" lvl="0" indent="0" algn="l" rtl="0">
              <a:lnSpc>
                <a:spcPct val="100000"/>
              </a:lnSpc>
              <a:spcBef>
                <a:spcPts val="800"/>
              </a:spcBef>
              <a:spcAft>
                <a:spcPts val="0"/>
              </a:spcAft>
              <a:buClr>
                <a:schemeClr val="dk2"/>
              </a:buClr>
              <a:buSzPts val="1100"/>
              <a:buFont typeface="Arial"/>
              <a:buNone/>
            </a:pPr>
            <a:r>
              <a:rPr lang="en-US" b="1">
                <a:solidFill>
                  <a:srgbClr val="222222"/>
                </a:solidFill>
                <a:latin typeface="Times New Roman"/>
                <a:ea typeface="Times New Roman"/>
                <a:cs typeface="Times New Roman"/>
                <a:sym typeface="Times New Roman"/>
              </a:rPr>
              <a:t>Mission</a:t>
            </a:r>
            <a:endParaRPr b="1">
              <a:solidFill>
                <a:srgbClr val="222222"/>
              </a:solidFill>
              <a:latin typeface="Times New Roman"/>
              <a:ea typeface="Times New Roman"/>
              <a:cs typeface="Times New Roman"/>
              <a:sym typeface="Times New Roman"/>
            </a:endParaRPr>
          </a:p>
          <a:p>
            <a:pPr marL="0" lvl="0" indent="0" algn="l" rtl="0">
              <a:lnSpc>
                <a:spcPct val="100000"/>
              </a:lnSpc>
              <a:spcBef>
                <a:spcPts val="800"/>
              </a:spcBef>
              <a:spcAft>
                <a:spcPts val="800"/>
              </a:spcAft>
              <a:buClr>
                <a:schemeClr val="dk2"/>
              </a:buClr>
              <a:buSzPts val="1100"/>
              <a:buFont typeface="Arial"/>
              <a:buNone/>
            </a:pPr>
            <a:r>
              <a:rPr lang="en-US">
                <a:solidFill>
                  <a:srgbClr val="222222"/>
                </a:solidFill>
                <a:latin typeface="Times New Roman"/>
                <a:ea typeface="Times New Roman"/>
                <a:cs typeface="Times New Roman"/>
                <a:sym typeface="Times New Roman"/>
              </a:rPr>
              <a:t>Garrard County High School will provide every student with the knowledge, skills and attitude necessary to become college, career and citizenship ready by providing </a:t>
            </a:r>
            <a:r>
              <a:rPr lang="en-US" b="1">
                <a:solidFill>
                  <a:srgbClr val="222222"/>
                </a:solidFill>
                <a:latin typeface="Times New Roman"/>
                <a:ea typeface="Times New Roman"/>
                <a:cs typeface="Times New Roman"/>
                <a:sym typeface="Times New Roman"/>
              </a:rPr>
              <a:t>high</a:t>
            </a:r>
            <a:r>
              <a:rPr lang="en-US">
                <a:solidFill>
                  <a:srgbClr val="222222"/>
                </a:solidFill>
                <a:latin typeface="Times New Roman"/>
                <a:ea typeface="Times New Roman"/>
                <a:cs typeface="Times New Roman"/>
                <a:sym typeface="Times New Roman"/>
              </a:rPr>
              <a:t> quality, enriching educational opportunities in each classroom every day.</a:t>
            </a:r>
            <a:endParaRPr sz="37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21"/>
        <p:cNvGrpSpPr/>
        <p:nvPr/>
      </p:nvGrpSpPr>
      <p:grpSpPr>
        <a:xfrm>
          <a:off x="0" y="0"/>
          <a:ext cx="0" cy="0"/>
          <a:chOff x="0" y="0"/>
          <a:chExt cx="0" cy="0"/>
        </a:xfrm>
      </p:grpSpPr>
      <p:sp>
        <p:nvSpPr>
          <p:cNvPr id="622" name="Google Shape;622;p59"/>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CTE</a:t>
            </a:r>
            <a:endParaRPr>
              <a:solidFill>
                <a:schemeClr val="accent1"/>
              </a:solidFill>
            </a:endParaRPr>
          </a:p>
        </p:txBody>
      </p:sp>
      <p:sp>
        <p:nvSpPr>
          <p:cNvPr id="623" name="Google Shape;623;p59"/>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624" name="Google Shape;624;p59"/>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28"/>
        <p:cNvGrpSpPr/>
        <p:nvPr/>
      </p:nvGrpSpPr>
      <p:grpSpPr>
        <a:xfrm>
          <a:off x="0" y="0"/>
          <a:ext cx="0" cy="0"/>
          <a:chOff x="0" y="0"/>
          <a:chExt cx="0" cy="0"/>
        </a:xfrm>
      </p:grpSpPr>
      <p:sp>
        <p:nvSpPr>
          <p:cNvPr id="629" name="Google Shape;629;p60"/>
          <p:cNvSpPr txBox="1">
            <a:spLocks noGrp="1"/>
          </p:cNvSpPr>
          <p:nvPr>
            <p:ph type="title"/>
          </p:nvPr>
        </p:nvSpPr>
        <p:spPr>
          <a:xfrm>
            <a:off x="109675" y="286600"/>
            <a:ext cx="12082200" cy="870300"/>
          </a:xfrm>
          <a:prstGeom prst="rect">
            <a:avLst/>
          </a:prstGeom>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1100"/>
              <a:buFont typeface="Arial"/>
              <a:buNone/>
            </a:pPr>
            <a:r>
              <a:rPr lang="en-US" sz="3400">
                <a:latin typeface="Times New Roman"/>
                <a:ea typeface="Times New Roman"/>
                <a:cs typeface="Times New Roman"/>
                <a:sym typeface="Times New Roman"/>
              </a:rPr>
              <a:t>FCCLA</a:t>
            </a:r>
            <a:endParaRPr sz="3500"/>
          </a:p>
        </p:txBody>
      </p:sp>
      <p:sp>
        <p:nvSpPr>
          <p:cNvPr id="630" name="Google Shape;630;p60"/>
          <p:cNvSpPr txBox="1">
            <a:spLocks noGrp="1"/>
          </p:cNvSpPr>
          <p:nvPr>
            <p:ph type="body" idx="1"/>
          </p:nvPr>
        </p:nvSpPr>
        <p:spPr>
          <a:xfrm>
            <a:off x="382500" y="1156900"/>
            <a:ext cx="7786500" cy="5406000"/>
          </a:xfrm>
          <a:prstGeom prst="rect">
            <a:avLst/>
          </a:prstGeom>
        </p:spPr>
        <p:txBody>
          <a:bodyPr spcFirstLastPara="1" wrap="square" lIns="0" tIns="45700" rIns="0" bIns="45700" anchor="t" anchorCtr="0">
            <a:noAutofit/>
          </a:bodyPr>
          <a:lstStyle/>
          <a:p>
            <a:pPr marL="457200" lvl="0" indent="-381000" algn="l" rtl="0">
              <a:lnSpc>
                <a:spcPct val="100000"/>
              </a:lnSpc>
              <a:spcBef>
                <a:spcPts val="0"/>
              </a:spcBef>
              <a:spcAft>
                <a:spcPts val="0"/>
              </a:spcAft>
              <a:buClr>
                <a:schemeClr val="dk2"/>
              </a:buClr>
              <a:buSzPts val="2400"/>
              <a:buFont typeface="Times New Roman"/>
              <a:buChar char="●"/>
            </a:pPr>
            <a:r>
              <a:rPr lang="en-US">
                <a:solidFill>
                  <a:schemeClr val="dk2"/>
                </a:solidFill>
                <a:latin typeface="Times New Roman"/>
                <a:ea typeface="Times New Roman"/>
                <a:cs typeface="Times New Roman"/>
                <a:sym typeface="Times New Roman"/>
              </a:rPr>
              <a:t>Family, Career, and Community Leaders of America had the opportunity this past to travel to Orlando FL for the FCCLA National Leadership Conference and will be traveling to Washington DC this summer. </a:t>
            </a:r>
            <a:endParaRPr>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a:solidFill>
                <a:schemeClr val="dk2"/>
              </a:solidFill>
              <a:latin typeface="Times New Roman"/>
              <a:ea typeface="Times New Roman"/>
              <a:cs typeface="Times New Roman"/>
              <a:sym typeface="Times New Roman"/>
            </a:endParaRPr>
          </a:p>
          <a:p>
            <a:pPr marL="457200" lvl="0" indent="-381000" algn="l" rtl="0">
              <a:lnSpc>
                <a:spcPct val="100000"/>
              </a:lnSpc>
              <a:spcBef>
                <a:spcPts val="0"/>
              </a:spcBef>
              <a:spcAft>
                <a:spcPts val="0"/>
              </a:spcAft>
              <a:buClr>
                <a:schemeClr val="dk2"/>
              </a:buClr>
              <a:buSzPts val="2400"/>
              <a:buFont typeface="Times New Roman"/>
              <a:buChar char="●"/>
            </a:pPr>
            <a:r>
              <a:rPr lang="en-US">
                <a:solidFill>
                  <a:schemeClr val="dk2"/>
                </a:solidFill>
                <a:latin typeface="Times New Roman"/>
                <a:ea typeface="Times New Roman"/>
                <a:cs typeface="Times New Roman"/>
                <a:sym typeface="Times New Roman"/>
              </a:rPr>
              <a:t>Six students competed in Parliamentary Procedures and received a silver rating.  One student competed in Sports Nutrition and received a silver rating.  One student competed in Leadership and received a bronze rating.</a:t>
            </a:r>
            <a:endParaRPr>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a:solidFill>
                <a:schemeClr val="dk2"/>
              </a:solidFill>
              <a:latin typeface="Times New Roman"/>
              <a:ea typeface="Times New Roman"/>
              <a:cs typeface="Times New Roman"/>
              <a:sym typeface="Times New Roman"/>
            </a:endParaRPr>
          </a:p>
          <a:p>
            <a:pPr marL="457200" lvl="0" indent="-381000" algn="l" rtl="0">
              <a:lnSpc>
                <a:spcPct val="100000"/>
              </a:lnSpc>
              <a:spcBef>
                <a:spcPts val="0"/>
              </a:spcBef>
              <a:spcAft>
                <a:spcPts val="0"/>
              </a:spcAft>
              <a:buClr>
                <a:schemeClr val="dk2"/>
              </a:buClr>
              <a:buSzPts val="2400"/>
              <a:buFont typeface="Times New Roman"/>
              <a:buChar char="●"/>
            </a:pPr>
            <a:r>
              <a:rPr lang="en-US">
                <a:solidFill>
                  <a:schemeClr val="dk2"/>
                </a:solidFill>
                <a:latin typeface="Times New Roman"/>
                <a:ea typeface="Times New Roman"/>
                <a:cs typeface="Times New Roman"/>
                <a:sym typeface="Times New Roman"/>
              </a:rPr>
              <a:t>Garrard County hosted the Regional STAR event competition at Lancaster Baptist Church.</a:t>
            </a:r>
            <a:endParaRPr>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a:solidFill>
                <a:schemeClr val="dk2"/>
              </a:solidFill>
              <a:latin typeface="Times New Roman"/>
              <a:ea typeface="Times New Roman"/>
              <a:cs typeface="Times New Roman"/>
              <a:sym typeface="Times New Roman"/>
            </a:endParaRPr>
          </a:p>
          <a:p>
            <a:pPr marL="457200" lvl="0" indent="-381000" algn="l" rtl="0">
              <a:lnSpc>
                <a:spcPct val="100000"/>
              </a:lnSpc>
              <a:spcBef>
                <a:spcPts val="0"/>
              </a:spcBef>
              <a:spcAft>
                <a:spcPts val="0"/>
              </a:spcAft>
              <a:buClr>
                <a:schemeClr val="dk2"/>
              </a:buClr>
              <a:buSzPts val="2400"/>
              <a:buFont typeface="Times New Roman"/>
              <a:buChar char="●"/>
            </a:pPr>
            <a:r>
              <a:rPr lang="en-US">
                <a:solidFill>
                  <a:schemeClr val="dk2"/>
                </a:solidFill>
                <a:latin typeface="Times New Roman"/>
                <a:ea typeface="Times New Roman"/>
                <a:cs typeface="Times New Roman"/>
                <a:sym typeface="Times New Roman"/>
              </a:rPr>
              <a:t>FCCLA hosted a fall blood drive and has another one scheduled next week.</a:t>
            </a:r>
            <a:endParaRPr>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2700">
              <a:solidFill>
                <a:schemeClr val="dk2"/>
              </a:solidFill>
              <a:latin typeface="Times New Roman"/>
              <a:ea typeface="Times New Roman"/>
              <a:cs typeface="Times New Roman"/>
              <a:sym typeface="Times New Roman"/>
            </a:endParaRPr>
          </a:p>
        </p:txBody>
      </p:sp>
      <p:pic>
        <p:nvPicPr>
          <p:cNvPr id="631" name="Google Shape;631;p60"/>
          <p:cNvPicPr preferRelativeResize="0"/>
          <p:nvPr/>
        </p:nvPicPr>
        <p:blipFill rotWithShape="1">
          <a:blip r:embed="rId3">
            <a:alphaModFix/>
          </a:blip>
          <a:srcRect t="22843" r="8642" b="38433"/>
          <a:stretch/>
        </p:blipFill>
        <p:spPr>
          <a:xfrm>
            <a:off x="8169003" y="4362752"/>
            <a:ext cx="3893449" cy="2200279"/>
          </a:xfrm>
          <a:prstGeom prst="rect">
            <a:avLst/>
          </a:prstGeom>
          <a:noFill/>
          <a:ln>
            <a:noFill/>
          </a:ln>
        </p:spPr>
      </p:pic>
      <p:pic>
        <p:nvPicPr>
          <p:cNvPr id="632" name="Google Shape;632;p60"/>
          <p:cNvPicPr preferRelativeResize="0"/>
          <p:nvPr/>
        </p:nvPicPr>
        <p:blipFill rotWithShape="1">
          <a:blip r:embed="rId4">
            <a:alphaModFix/>
          </a:blip>
          <a:srcRect t="19620" b="11224"/>
          <a:stretch/>
        </p:blipFill>
        <p:spPr>
          <a:xfrm>
            <a:off x="8598288" y="697165"/>
            <a:ext cx="3034871" cy="27984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36"/>
        <p:cNvGrpSpPr/>
        <p:nvPr/>
      </p:nvGrpSpPr>
      <p:grpSpPr>
        <a:xfrm>
          <a:off x="0" y="0"/>
          <a:ext cx="0" cy="0"/>
          <a:chOff x="0" y="0"/>
          <a:chExt cx="0" cy="0"/>
        </a:xfrm>
      </p:grpSpPr>
      <p:pic>
        <p:nvPicPr>
          <p:cNvPr id="637" name="Google Shape;637;p61"/>
          <p:cNvPicPr preferRelativeResize="0"/>
          <p:nvPr/>
        </p:nvPicPr>
        <p:blipFill>
          <a:blip r:embed="rId3">
            <a:alphaModFix/>
          </a:blip>
          <a:stretch>
            <a:fillRect/>
          </a:stretch>
        </p:blipFill>
        <p:spPr>
          <a:xfrm>
            <a:off x="10096500" y="5437200"/>
            <a:ext cx="2095500" cy="2095500"/>
          </a:xfrm>
          <a:prstGeom prst="rect">
            <a:avLst/>
          </a:prstGeom>
          <a:noFill/>
          <a:ln>
            <a:noFill/>
          </a:ln>
        </p:spPr>
      </p:pic>
      <p:sp>
        <p:nvSpPr>
          <p:cNvPr id="638" name="Google Shape;638;p61"/>
          <p:cNvSpPr txBox="1">
            <a:spLocks noGrp="1"/>
          </p:cNvSpPr>
          <p:nvPr>
            <p:ph type="body" idx="1"/>
          </p:nvPr>
        </p:nvSpPr>
        <p:spPr>
          <a:xfrm>
            <a:off x="119950" y="503350"/>
            <a:ext cx="6960900" cy="5693400"/>
          </a:xfrm>
          <a:prstGeom prst="rect">
            <a:avLst/>
          </a:prstGeom>
        </p:spPr>
        <p:txBody>
          <a:bodyPr spcFirstLastPara="1" wrap="square" lIns="0" tIns="45700" rIns="0" bIns="45700" anchor="t" anchorCtr="0">
            <a:noAutofit/>
          </a:bodyPr>
          <a:lstStyle/>
          <a:p>
            <a:pPr marL="0" lvl="0" indent="0" algn="ctr" rtl="0">
              <a:lnSpc>
                <a:spcPct val="100000"/>
              </a:lnSpc>
              <a:spcBef>
                <a:spcPts val="0"/>
              </a:spcBef>
              <a:spcAft>
                <a:spcPts val="0"/>
              </a:spcAft>
              <a:buNone/>
            </a:pPr>
            <a:r>
              <a:rPr lang="en-US" b="1">
                <a:solidFill>
                  <a:schemeClr val="dk2"/>
                </a:solidFill>
                <a:latin typeface="Times New Roman"/>
                <a:ea typeface="Times New Roman"/>
                <a:cs typeface="Times New Roman"/>
                <a:sym typeface="Times New Roman"/>
              </a:rPr>
              <a:t>FUTURE BUSINESS LEADERS of AMERICA</a:t>
            </a:r>
            <a:endParaRPr b="1">
              <a:solidFill>
                <a:schemeClr val="dk2"/>
              </a:solidFill>
              <a:latin typeface="Times New Roman"/>
              <a:ea typeface="Times New Roman"/>
              <a:cs typeface="Times New Roman"/>
              <a:sym typeface="Times New Roman"/>
            </a:endParaRPr>
          </a:p>
          <a:p>
            <a:pPr marL="457200" lvl="0" indent="0" algn="ctr" rtl="0">
              <a:lnSpc>
                <a:spcPct val="100000"/>
              </a:lnSpc>
              <a:spcBef>
                <a:spcPts val="0"/>
              </a:spcBef>
              <a:spcAft>
                <a:spcPts val="0"/>
              </a:spcAft>
              <a:buNone/>
            </a:pPr>
            <a:endParaRPr sz="11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49 FBLA students attended the Region 6 Spring Competition at EKU.  34 students placed in the top 3 and have advanced to the state competition at the Galt House in Louisville for April 27-29. </a:t>
            </a:r>
            <a:endParaRPr sz="2200">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Two members were elected Region 6 Officers for the upcoming school year. Raelynne Bryant is Secretary and Bethany Sizemore is Reporter.</a:t>
            </a:r>
            <a:endParaRPr sz="2200">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r>
              <a:rPr lang="en-US" sz="2200">
                <a:solidFill>
                  <a:schemeClr val="dk2"/>
                </a:solidFill>
                <a:latin typeface="Times New Roman"/>
                <a:ea typeface="Times New Roman"/>
                <a:cs typeface="Times New Roman"/>
                <a:sym typeface="Times New Roman"/>
              </a:rPr>
              <a:t> </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This summer members will compete at Nationals in San Antonio, Texas.</a:t>
            </a:r>
            <a:endParaRPr sz="2200">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Students organized and led a Community Service Project collaborating with Whitaker Bank to teach Financial Literacy skills to GMS 6th - 8th graders throughout the year.</a:t>
            </a:r>
            <a:endParaRPr sz="2200">
              <a:solidFill>
                <a:schemeClr val="dk2"/>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2100">
              <a:solidFill>
                <a:schemeClr val="dk2"/>
              </a:solidFill>
              <a:highlight>
                <a:srgbClr val="FFFFFF"/>
              </a:highlight>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2600">
              <a:solidFill>
                <a:schemeClr val="dk2"/>
              </a:solidFill>
              <a:latin typeface="Times New Roman"/>
              <a:ea typeface="Times New Roman"/>
              <a:cs typeface="Times New Roman"/>
              <a:sym typeface="Times New Roman"/>
            </a:endParaRPr>
          </a:p>
        </p:txBody>
      </p:sp>
      <p:pic>
        <p:nvPicPr>
          <p:cNvPr id="639" name="Google Shape;639;p61" title="IMG_1232.jpg"/>
          <p:cNvPicPr preferRelativeResize="0"/>
          <p:nvPr/>
        </p:nvPicPr>
        <p:blipFill rotWithShape="1">
          <a:blip r:embed="rId4">
            <a:alphaModFix/>
          </a:blip>
          <a:srcRect t="18080" r="10666"/>
          <a:stretch/>
        </p:blipFill>
        <p:spPr>
          <a:xfrm>
            <a:off x="7267825" y="3163925"/>
            <a:ext cx="4330450" cy="2978350"/>
          </a:xfrm>
          <a:prstGeom prst="rect">
            <a:avLst/>
          </a:prstGeom>
          <a:noFill/>
          <a:ln w="9525" cap="flat" cmpd="sng">
            <a:solidFill>
              <a:schemeClr val="dk2"/>
            </a:solidFill>
            <a:prstDash val="solid"/>
            <a:round/>
            <a:headEnd type="none" w="sm" len="sm"/>
            <a:tailEnd type="none" w="sm" len="sm"/>
          </a:ln>
        </p:spPr>
      </p:pic>
      <p:pic>
        <p:nvPicPr>
          <p:cNvPr id="640" name="Google Shape;640;p61" title="Copy of IMG_8221.HEIC"/>
          <p:cNvPicPr preferRelativeResize="0"/>
          <p:nvPr/>
        </p:nvPicPr>
        <p:blipFill>
          <a:blip r:embed="rId5">
            <a:alphaModFix/>
          </a:blip>
          <a:stretch>
            <a:fillRect/>
          </a:stretch>
        </p:blipFill>
        <p:spPr>
          <a:xfrm>
            <a:off x="7614050" y="269975"/>
            <a:ext cx="3638001" cy="2728500"/>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44"/>
        <p:cNvGrpSpPr/>
        <p:nvPr/>
      </p:nvGrpSpPr>
      <p:grpSpPr>
        <a:xfrm>
          <a:off x="0" y="0"/>
          <a:ext cx="0" cy="0"/>
          <a:chOff x="0" y="0"/>
          <a:chExt cx="0" cy="0"/>
        </a:xfrm>
      </p:grpSpPr>
      <p:sp>
        <p:nvSpPr>
          <p:cNvPr id="645" name="Google Shape;645;p62"/>
          <p:cNvSpPr txBox="1">
            <a:spLocks noGrp="1"/>
          </p:cNvSpPr>
          <p:nvPr>
            <p:ph type="title"/>
          </p:nvPr>
        </p:nvSpPr>
        <p:spPr>
          <a:xfrm>
            <a:off x="1066800" y="357602"/>
            <a:ext cx="10058400" cy="580500"/>
          </a:xfrm>
          <a:prstGeom prst="rect">
            <a:avLst/>
          </a:prstGeom>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1100"/>
              <a:buFont typeface="Arial"/>
              <a:buNone/>
            </a:pPr>
            <a:r>
              <a:rPr lang="en-US" sz="3400">
                <a:latin typeface="Times New Roman"/>
                <a:ea typeface="Times New Roman"/>
                <a:cs typeface="Times New Roman"/>
                <a:sym typeface="Times New Roman"/>
              </a:rPr>
              <a:t>FFA</a:t>
            </a:r>
            <a:endParaRPr sz="3500"/>
          </a:p>
        </p:txBody>
      </p:sp>
      <p:sp>
        <p:nvSpPr>
          <p:cNvPr id="646" name="Google Shape;646;p62"/>
          <p:cNvSpPr txBox="1">
            <a:spLocks noGrp="1"/>
          </p:cNvSpPr>
          <p:nvPr>
            <p:ph type="body" idx="1"/>
          </p:nvPr>
        </p:nvSpPr>
        <p:spPr>
          <a:xfrm>
            <a:off x="183500" y="357600"/>
            <a:ext cx="7149300" cy="6500400"/>
          </a:xfrm>
          <a:prstGeom prst="rect">
            <a:avLst/>
          </a:prstGeom>
        </p:spPr>
        <p:txBody>
          <a:bodyPr spcFirstLastPara="1" wrap="square" lIns="0" tIns="45700" rIns="0" bIns="45700" anchor="t" anchorCtr="0">
            <a:noAutofit/>
          </a:bodyPr>
          <a:lstStyle/>
          <a:p>
            <a:pPr marL="457200" lvl="0" indent="0" algn="l" rtl="0">
              <a:lnSpc>
                <a:spcPct val="100000"/>
              </a:lnSpc>
              <a:spcBef>
                <a:spcPts val="0"/>
              </a:spcBef>
              <a:spcAft>
                <a:spcPts val="0"/>
              </a:spcAft>
              <a:buNone/>
            </a:pP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25 FFA members went to the North American Livestock Expo and Rodeo </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Winter Quiz Bowl@ George Rogers Clark High School 12/10/25</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SAE &amp; Jacket Grants- 3 Freshman awarded!</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Angel Tree Shopping &amp; Christmas Party Collaboration with Ky National Guard 12/19/25</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National Leadership Conference National Officer Workshop (EKU) 1/23/26</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Donkey Basketball Game 3/27/26</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I LOVE COWS Essay Contest Winner 4/4/26</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Adyranna Holcomb, Calf Sponsored by Johnathan Shell</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Farm Fence Installation 4/6/26-Johnathan Day</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Farmers Breakfast April 18th@ GCHS Ag Shop @8am</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Sam Fielder- Parliamentarian Washington leadership conference</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Chamber of Commerce Lunch April 17th </a:t>
            </a:r>
            <a:endParaRPr sz="2200">
              <a:solidFill>
                <a:schemeClr val="dk2"/>
              </a:solidFill>
              <a:latin typeface="Times New Roman"/>
              <a:ea typeface="Times New Roman"/>
              <a:cs typeface="Times New Roman"/>
              <a:sym typeface="Times New Roman"/>
            </a:endParaRPr>
          </a:p>
          <a:p>
            <a:pPr marL="457200" lvl="0" indent="-368300" algn="l" rtl="0">
              <a:lnSpc>
                <a:spcPct val="100000"/>
              </a:lnSpc>
              <a:spcBef>
                <a:spcPts val="0"/>
              </a:spcBef>
              <a:spcAft>
                <a:spcPts val="0"/>
              </a:spcAft>
              <a:buClr>
                <a:schemeClr val="dk2"/>
              </a:buClr>
              <a:buSzPts val="2200"/>
              <a:buFont typeface="Times New Roman"/>
              <a:buChar char="●"/>
            </a:pPr>
            <a:r>
              <a:rPr lang="en-US" sz="2200">
                <a:solidFill>
                  <a:schemeClr val="dk2"/>
                </a:solidFill>
                <a:latin typeface="Times New Roman"/>
                <a:ea typeface="Times New Roman"/>
                <a:cs typeface="Times New Roman"/>
                <a:sym typeface="Times New Roman"/>
              </a:rPr>
              <a:t> UK Field Day April 16th @ Alltech Arena</a:t>
            </a:r>
            <a:endParaRPr sz="2200">
              <a:solidFill>
                <a:schemeClr val="dk2"/>
              </a:solidFill>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2900">
              <a:solidFill>
                <a:schemeClr val="dk2"/>
              </a:solidFill>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2"/>
              </a:buClr>
              <a:buSzPts val="1100"/>
              <a:buFont typeface="Arial"/>
              <a:buNone/>
            </a:pPr>
            <a:endParaRPr sz="2900">
              <a:solidFill>
                <a:schemeClr val="dk2"/>
              </a:solidFill>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2"/>
              </a:buClr>
              <a:buSzPts val="1100"/>
              <a:buFont typeface="Arial"/>
              <a:buNone/>
            </a:pPr>
            <a:endParaRPr sz="2900">
              <a:solidFill>
                <a:schemeClr val="dk2"/>
              </a:solidFill>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2"/>
              </a:buClr>
              <a:buSzPts val="1100"/>
              <a:buFont typeface="Arial"/>
              <a:buNone/>
            </a:pPr>
            <a:endParaRPr sz="2900">
              <a:solidFill>
                <a:schemeClr val="dk2"/>
              </a:solidFill>
              <a:latin typeface="Times New Roman"/>
              <a:ea typeface="Times New Roman"/>
              <a:cs typeface="Times New Roman"/>
              <a:sym typeface="Times New Roman"/>
            </a:endParaRPr>
          </a:p>
        </p:txBody>
      </p:sp>
      <p:pic>
        <p:nvPicPr>
          <p:cNvPr id="647" name="Google Shape;647;p62"/>
          <p:cNvPicPr preferRelativeResize="0"/>
          <p:nvPr/>
        </p:nvPicPr>
        <p:blipFill rotWithShape="1">
          <a:blip r:embed="rId3">
            <a:alphaModFix/>
          </a:blip>
          <a:srcRect t="5793" b="13633"/>
          <a:stretch/>
        </p:blipFill>
        <p:spPr>
          <a:xfrm>
            <a:off x="7332800" y="0"/>
            <a:ext cx="4859201" cy="2936625"/>
          </a:xfrm>
          <a:prstGeom prst="rect">
            <a:avLst/>
          </a:prstGeom>
          <a:noFill/>
          <a:ln>
            <a:noFill/>
          </a:ln>
        </p:spPr>
      </p:pic>
      <p:pic>
        <p:nvPicPr>
          <p:cNvPr id="648" name="Google Shape;648;p62"/>
          <p:cNvPicPr preferRelativeResize="0"/>
          <p:nvPr/>
        </p:nvPicPr>
        <p:blipFill>
          <a:blip r:embed="rId4">
            <a:alphaModFix/>
          </a:blip>
          <a:stretch>
            <a:fillRect/>
          </a:stretch>
        </p:blipFill>
        <p:spPr>
          <a:xfrm>
            <a:off x="7341750" y="3213575"/>
            <a:ext cx="4841296" cy="36444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sp>
        <p:nvSpPr>
          <p:cNvPr id="653" name="Google Shape;653;p63"/>
          <p:cNvSpPr/>
          <p:nvPr/>
        </p:nvSpPr>
        <p:spPr>
          <a:xfrm rot="5400000">
            <a:off x="-77367" y="77400"/>
            <a:ext cx="2403300" cy="2248500"/>
          </a:xfrm>
          <a:prstGeom prst="rtTriangle">
            <a:avLst/>
          </a:prstGeom>
          <a:solidFill>
            <a:srgbClr val="F1C232"/>
          </a:solidFill>
          <a:ln w="9525" cap="flat" cmpd="sng">
            <a:solidFill>
              <a:srgbClr val="F1C23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4" name="Google Shape;654;p63"/>
          <p:cNvSpPr/>
          <p:nvPr/>
        </p:nvSpPr>
        <p:spPr>
          <a:xfrm rot="2700000">
            <a:off x="-549014" y="-981811"/>
            <a:ext cx="3126402" cy="2193021"/>
          </a:xfrm>
          <a:prstGeom prst="rect">
            <a:avLst/>
          </a:prstGeom>
          <a:solidFill>
            <a:srgbClr val="073763"/>
          </a:solidFill>
          <a:ln w="9525" cap="flat" cmpd="sng">
            <a:solidFill>
              <a:srgbClr val="073763"/>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5" name="Google Shape;655;p63"/>
          <p:cNvSpPr/>
          <p:nvPr/>
        </p:nvSpPr>
        <p:spPr>
          <a:xfrm>
            <a:off x="133" y="4595433"/>
            <a:ext cx="2403300" cy="2248500"/>
          </a:xfrm>
          <a:prstGeom prst="rtTriangle">
            <a:avLst/>
          </a:prstGeom>
          <a:solidFill>
            <a:srgbClr val="073763"/>
          </a:solidFill>
          <a:ln w="9525" cap="flat" cmpd="sng">
            <a:solidFill>
              <a:srgbClr val="073763"/>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6" name="Google Shape;656;p63"/>
          <p:cNvSpPr/>
          <p:nvPr/>
        </p:nvSpPr>
        <p:spPr>
          <a:xfrm rot="-5400000">
            <a:off x="9574183" y="4226183"/>
            <a:ext cx="2388900" cy="2846400"/>
          </a:xfrm>
          <a:prstGeom prst="rtTriangle">
            <a:avLst/>
          </a:prstGeom>
          <a:solidFill>
            <a:srgbClr val="F1C232"/>
          </a:solidFill>
          <a:ln w="9525" cap="flat" cmpd="sng">
            <a:solidFill>
              <a:srgbClr val="F1C23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7" name="Google Shape;657;p63"/>
          <p:cNvSpPr/>
          <p:nvPr/>
        </p:nvSpPr>
        <p:spPr>
          <a:xfrm rot="5400000">
            <a:off x="10157317" y="3431801"/>
            <a:ext cx="1990500" cy="1729200"/>
          </a:xfrm>
          <a:prstGeom prst="rect">
            <a:avLst/>
          </a:prstGeom>
          <a:solidFill>
            <a:srgbClr val="073763"/>
          </a:solidFill>
          <a:ln w="9525" cap="flat" cmpd="sng">
            <a:solidFill>
              <a:srgbClr val="073763"/>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8" name="Google Shape;658;p63"/>
          <p:cNvSpPr/>
          <p:nvPr/>
        </p:nvSpPr>
        <p:spPr>
          <a:xfrm rot="-1256567">
            <a:off x="-258683" y="5654893"/>
            <a:ext cx="3126439" cy="2193272"/>
          </a:xfrm>
          <a:prstGeom prst="rect">
            <a:avLst/>
          </a:prstGeom>
          <a:solidFill>
            <a:srgbClr val="F1C232"/>
          </a:solidFill>
          <a:ln w="9525" cap="flat" cmpd="sng">
            <a:solidFill>
              <a:srgbClr val="F1C23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59" name="Google Shape;659;p63"/>
          <p:cNvSpPr/>
          <p:nvPr/>
        </p:nvSpPr>
        <p:spPr>
          <a:xfrm rot="1243785">
            <a:off x="9262943" y="5473559"/>
            <a:ext cx="3011354" cy="2050431"/>
          </a:xfrm>
          <a:prstGeom prst="rect">
            <a:avLst/>
          </a:prstGeom>
          <a:solidFill>
            <a:srgbClr val="073763"/>
          </a:solidFill>
          <a:ln w="9525" cap="flat" cmpd="sng">
            <a:solidFill>
              <a:srgbClr val="073763"/>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60" name="Google Shape;660;p63"/>
          <p:cNvSpPr/>
          <p:nvPr/>
        </p:nvSpPr>
        <p:spPr>
          <a:xfrm rot="10800000">
            <a:off x="10005901" y="-1"/>
            <a:ext cx="2186100" cy="1981500"/>
          </a:xfrm>
          <a:prstGeom prst="rtTriangle">
            <a:avLst/>
          </a:prstGeom>
          <a:solidFill>
            <a:srgbClr val="073763"/>
          </a:solidFill>
          <a:ln w="9525" cap="flat" cmpd="sng">
            <a:solidFill>
              <a:srgbClr val="073763"/>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61" name="Google Shape;661;p63"/>
          <p:cNvSpPr/>
          <p:nvPr/>
        </p:nvSpPr>
        <p:spPr>
          <a:xfrm rot="-1256579">
            <a:off x="10553212" y="282335"/>
            <a:ext cx="2428109" cy="1599297"/>
          </a:xfrm>
          <a:prstGeom prst="rect">
            <a:avLst/>
          </a:prstGeom>
          <a:solidFill>
            <a:srgbClr val="F1C232"/>
          </a:solidFill>
          <a:ln w="9525" cap="flat" cmpd="sng">
            <a:solidFill>
              <a:srgbClr val="F1C232"/>
            </a:solidFill>
            <a:prstDash val="solid"/>
            <a:round/>
            <a:headEnd type="none" w="sm" len="sm"/>
            <a:tailEnd type="none" w="sm" len="sm"/>
          </a:ln>
        </p:spPr>
        <p:txBody>
          <a:bodyPr spcFirstLastPara="1" wrap="square" lIns="121900" tIns="121900" rIns="121900" bIns="121900" anchor="ctr" anchorCtr="0">
            <a:noAutofit/>
          </a:bodyPr>
          <a:lstStyle/>
          <a:p>
            <a:pPr marL="0" lvl="0" indent="0" algn="ctr" rtl="0">
              <a:spcBef>
                <a:spcPts val="0"/>
              </a:spcBef>
              <a:spcAft>
                <a:spcPts val="0"/>
              </a:spcAft>
              <a:buNone/>
            </a:pPr>
            <a:endParaRPr sz="1900">
              <a:latin typeface="Archivo"/>
              <a:ea typeface="Archivo"/>
              <a:cs typeface="Archivo"/>
              <a:sym typeface="Archivo"/>
            </a:endParaRPr>
          </a:p>
        </p:txBody>
      </p:sp>
      <p:sp>
        <p:nvSpPr>
          <p:cNvPr id="662" name="Google Shape;662;p63"/>
          <p:cNvSpPr txBox="1"/>
          <p:nvPr/>
        </p:nvSpPr>
        <p:spPr>
          <a:xfrm>
            <a:off x="6801800" y="1499500"/>
            <a:ext cx="3963300" cy="9444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endParaRPr sz="2100">
              <a:solidFill>
                <a:schemeClr val="dk1"/>
              </a:solidFill>
              <a:latin typeface="Archivo"/>
              <a:ea typeface="Archivo"/>
              <a:cs typeface="Archivo"/>
              <a:sym typeface="Archivo"/>
            </a:endParaRPr>
          </a:p>
        </p:txBody>
      </p:sp>
      <p:sp>
        <p:nvSpPr>
          <p:cNvPr id="663" name="Google Shape;663;p63"/>
          <p:cNvSpPr txBox="1"/>
          <p:nvPr/>
        </p:nvSpPr>
        <p:spPr>
          <a:xfrm>
            <a:off x="2248525" y="657825"/>
            <a:ext cx="9345300" cy="6495600"/>
          </a:xfrm>
          <a:prstGeom prst="rect">
            <a:avLst/>
          </a:prstGeom>
          <a:noFill/>
          <a:ln>
            <a:noFill/>
          </a:ln>
        </p:spPr>
        <p:txBody>
          <a:bodyPr spcFirstLastPara="1" wrap="square" lIns="91425" tIns="91425" rIns="91425" bIns="91425" anchor="t" anchorCtr="0">
            <a:spAutoFit/>
          </a:bodyPr>
          <a:lstStyle/>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Floral and Small Engine Contest April 21st @ EKU</a:t>
            </a:r>
            <a:endParaRPr sz="2500">
              <a:latin typeface="Times New Roman"/>
              <a:ea typeface="Times New Roman"/>
              <a:cs typeface="Times New Roman"/>
              <a:sym typeface="Times New Roman"/>
            </a:endParaRPr>
          </a:p>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Envirothon Contest with 4/H and FFA April 25th @Grant Count Ky</a:t>
            </a:r>
            <a:endParaRPr sz="2500">
              <a:latin typeface="Times New Roman"/>
              <a:ea typeface="Times New Roman"/>
              <a:cs typeface="Times New Roman"/>
              <a:sym typeface="Times New Roman"/>
            </a:endParaRPr>
          </a:p>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FFA Bonfire May 16th 7:30 @ GCHS Barn</a:t>
            </a:r>
            <a:endParaRPr sz="2500">
              <a:latin typeface="Times New Roman"/>
              <a:ea typeface="Times New Roman"/>
              <a:cs typeface="Times New Roman"/>
              <a:sym typeface="Times New Roman"/>
            </a:endParaRPr>
          </a:p>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FFA Banquet May 17 th 1pm @ Extension Office</a:t>
            </a:r>
            <a:endParaRPr sz="2500">
              <a:latin typeface="Times New Roman"/>
              <a:ea typeface="Times New Roman"/>
              <a:cs typeface="Times New Roman"/>
              <a:sym typeface="Times New Roman"/>
            </a:endParaRPr>
          </a:p>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FFA Camp June 15-19</a:t>
            </a:r>
            <a:endParaRPr sz="2500">
              <a:latin typeface="Times New Roman"/>
              <a:ea typeface="Times New Roman"/>
              <a:cs typeface="Times New Roman"/>
              <a:sym typeface="Times New Roman"/>
            </a:endParaRPr>
          </a:p>
          <a:p>
            <a:pPr marL="457200" lvl="0" indent="-387350" algn="l" rtl="0">
              <a:spcBef>
                <a:spcPts val="0"/>
              </a:spcBef>
              <a:spcAft>
                <a:spcPts val="0"/>
              </a:spcAft>
              <a:buClr>
                <a:srgbClr val="000000"/>
              </a:buClr>
              <a:buSzPts val="2500"/>
              <a:buFont typeface="Times New Roman"/>
              <a:buChar char="●"/>
            </a:pPr>
            <a:r>
              <a:rPr lang="en-US" sz="2500">
                <a:latin typeface="Times New Roman"/>
                <a:ea typeface="Times New Roman"/>
                <a:cs typeface="Times New Roman"/>
                <a:sym typeface="Times New Roman"/>
              </a:rPr>
              <a:t>State Convention June 10-12</a:t>
            </a:r>
            <a:endParaRPr sz="2600">
              <a:latin typeface="Times New Roman"/>
              <a:ea typeface="Times New Roman"/>
              <a:cs typeface="Times New Roman"/>
              <a:sym typeface="Times New Roman"/>
            </a:endParaRPr>
          </a:p>
          <a:p>
            <a:pPr marL="457200" lvl="0"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10 Students have applied and been awarded $5oo EACH for their SAE Ag projects for a total of $5000.  The most any county in the state has been awarded!</a:t>
            </a:r>
            <a:endParaRPr sz="2600">
              <a:latin typeface="Times New Roman"/>
              <a:ea typeface="Times New Roman"/>
              <a:cs typeface="Times New Roman"/>
              <a:sym typeface="Times New Roman"/>
            </a:endParaRPr>
          </a:p>
          <a:p>
            <a:pPr marL="457200" lvl="0"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Bluegrass Regional Contest Winners-</a:t>
            </a:r>
            <a:endParaRPr sz="2600">
              <a:latin typeface="Times New Roman"/>
              <a:ea typeface="Times New Roman"/>
              <a:cs typeface="Times New Roman"/>
              <a:sym typeface="Times New Roman"/>
            </a:endParaRPr>
          </a:p>
          <a:p>
            <a:pPr marL="914400" lvl="1"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Rachel Brown 3rd Superior- Nursery and Landscape Impromptu Speech</a:t>
            </a:r>
            <a:endParaRPr sz="2600">
              <a:latin typeface="Times New Roman"/>
              <a:ea typeface="Times New Roman"/>
              <a:cs typeface="Times New Roman"/>
              <a:sym typeface="Times New Roman"/>
            </a:endParaRPr>
          </a:p>
          <a:p>
            <a:pPr marL="914400" lvl="1"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Jason McDonald 2nd- American Institute of Cooperatives Quiz</a:t>
            </a:r>
            <a:endParaRPr sz="2600">
              <a:latin typeface="Times New Roman"/>
              <a:ea typeface="Times New Roman"/>
              <a:cs typeface="Times New Roman"/>
              <a:sym typeface="Times New Roman"/>
            </a:endParaRPr>
          </a:p>
          <a:p>
            <a:pPr marL="914400" lvl="1"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Zenya Christovaillis 2nd Superior- Equine Impromptu Speech</a:t>
            </a:r>
            <a:endParaRPr sz="2600">
              <a:latin typeface="Times New Roman"/>
              <a:ea typeface="Times New Roman"/>
              <a:cs typeface="Times New Roman"/>
              <a:sym typeface="Times New Roman"/>
            </a:endParaRPr>
          </a:p>
          <a:p>
            <a:pPr marL="914400" lvl="1" indent="-393700" algn="l" rtl="0">
              <a:spcBef>
                <a:spcPts val="0"/>
              </a:spcBef>
              <a:spcAft>
                <a:spcPts val="0"/>
              </a:spcAft>
              <a:buClr>
                <a:srgbClr val="000000"/>
              </a:buClr>
              <a:buSzPts val="2600"/>
              <a:buFont typeface="Times New Roman"/>
              <a:buChar char="○"/>
            </a:pPr>
            <a:r>
              <a:rPr lang="en-US" sz="2600">
                <a:latin typeface="Times New Roman"/>
                <a:ea typeface="Times New Roman"/>
                <a:cs typeface="Times New Roman"/>
                <a:sym typeface="Times New Roman"/>
              </a:rPr>
              <a:t>Jesse Friend- 2nd Superior Essay Contest</a:t>
            </a:r>
            <a:endParaRPr sz="26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67"/>
        <p:cNvGrpSpPr/>
        <p:nvPr/>
      </p:nvGrpSpPr>
      <p:grpSpPr>
        <a:xfrm>
          <a:off x="0" y="0"/>
          <a:ext cx="0" cy="0"/>
          <a:chOff x="0" y="0"/>
          <a:chExt cx="0" cy="0"/>
        </a:xfrm>
      </p:grpSpPr>
      <p:sp>
        <p:nvSpPr>
          <p:cNvPr id="668" name="Google Shape;668;p64"/>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JAG</a:t>
            </a:r>
            <a:endParaRPr>
              <a:solidFill>
                <a:schemeClr val="accent1"/>
              </a:solidFill>
            </a:endParaRPr>
          </a:p>
        </p:txBody>
      </p:sp>
      <p:sp>
        <p:nvSpPr>
          <p:cNvPr id="669" name="Google Shape;669;p64"/>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670" name="Google Shape;670;p64"/>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74"/>
        <p:cNvGrpSpPr/>
        <p:nvPr/>
      </p:nvGrpSpPr>
      <p:grpSpPr>
        <a:xfrm>
          <a:off x="0" y="0"/>
          <a:ext cx="0" cy="0"/>
          <a:chOff x="0" y="0"/>
          <a:chExt cx="0" cy="0"/>
        </a:xfrm>
      </p:grpSpPr>
      <p:sp>
        <p:nvSpPr>
          <p:cNvPr id="675" name="Google Shape;675;p65"/>
          <p:cNvSpPr txBox="1">
            <a:spLocks noGrp="1"/>
          </p:cNvSpPr>
          <p:nvPr>
            <p:ph type="body" idx="1"/>
          </p:nvPr>
        </p:nvSpPr>
        <p:spPr>
          <a:xfrm>
            <a:off x="381025" y="260700"/>
            <a:ext cx="10854900" cy="6521700"/>
          </a:xfrm>
          <a:prstGeom prst="rect">
            <a:avLst/>
          </a:prstGeom>
        </p:spPr>
        <p:txBody>
          <a:bodyPr spcFirstLastPara="1" wrap="square" lIns="0" tIns="45700" rIns="0" bIns="45700" anchor="t" anchorCtr="0">
            <a:noAutofit/>
          </a:bodyPr>
          <a:lstStyle/>
          <a:p>
            <a:pPr marL="0" lvl="0" indent="0" algn="just" rtl="0">
              <a:lnSpc>
                <a:spcPct val="100000"/>
              </a:lnSpc>
              <a:spcBef>
                <a:spcPts val="0"/>
              </a:spcBef>
              <a:spcAft>
                <a:spcPts val="0"/>
              </a:spcAft>
              <a:buClr>
                <a:schemeClr val="dk2"/>
              </a:buClr>
              <a:buSzPts val="1100"/>
              <a:buFont typeface="Arial"/>
              <a:buNone/>
            </a:pPr>
            <a:r>
              <a:rPr lang="en-US" sz="2800">
                <a:solidFill>
                  <a:srgbClr val="222222"/>
                </a:solidFill>
                <a:latin typeface="Arial"/>
                <a:ea typeface="Arial"/>
                <a:cs typeface="Arial"/>
                <a:sym typeface="Arial"/>
              </a:rPr>
              <a:t>Received the prestigious "6 of 6" and "5 of 5" award for 5 straight years for meeting and exceeding the Performance Outcome Standards for graduation rate, employment rate, positive outcome rate, full-time employment, further education rate, and connectivity.  This is a highly prestigious award that is not easy to obtain.  </a:t>
            </a:r>
            <a:endParaRPr sz="2800">
              <a:solidFill>
                <a:srgbClr val="222222"/>
              </a:solidFill>
              <a:latin typeface="Arial"/>
              <a:ea typeface="Arial"/>
              <a:cs typeface="Arial"/>
              <a:sym typeface="Arial"/>
            </a:endParaRPr>
          </a:p>
          <a:p>
            <a:pPr marL="0" lvl="0" indent="0" algn="just" rtl="0">
              <a:lnSpc>
                <a:spcPct val="100000"/>
              </a:lnSpc>
              <a:spcBef>
                <a:spcPts val="0"/>
              </a:spcBef>
              <a:spcAft>
                <a:spcPts val="0"/>
              </a:spcAft>
              <a:buClr>
                <a:schemeClr val="dk2"/>
              </a:buClr>
              <a:buSzPts val="1100"/>
              <a:buFont typeface="Arial"/>
              <a:buNone/>
            </a:pPr>
            <a:endParaRPr sz="2800">
              <a:solidFill>
                <a:srgbClr val="222222"/>
              </a:solidFill>
              <a:latin typeface="Arial"/>
              <a:ea typeface="Arial"/>
              <a:cs typeface="Arial"/>
              <a:sym typeface="Arial"/>
            </a:endParaRPr>
          </a:p>
          <a:p>
            <a:pPr marL="0" lvl="0" indent="0" algn="just" rtl="0">
              <a:lnSpc>
                <a:spcPct val="100000"/>
              </a:lnSpc>
              <a:spcBef>
                <a:spcPts val="0"/>
              </a:spcBef>
              <a:spcAft>
                <a:spcPts val="0"/>
              </a:spcAft>
              <a:buClr>
                <a:schemeClr val="dk2"/>
              </a:buClr>
              <a:buSzPts val="1100"/>
              <a:buFont typeface="Arial"/>
              <a:buNone/>
            </a:pPr>
            <a:r>
              <a:rPr lang="en-US" sz="2800">
                <a:solidFill>
                  <a:srgbClr val="222222"/>
                </a:solidFill>
                <a:latin typeface="Arial"/>
                <a:ea typeface="Arial"/>
                <a:cs typeface="Arial"/>
                <a:sym typeface="Arial"/>
              </a:rPr>
              <a:t>JAG students also participated in the United Way Day of Caring this year.  Students went to the divided up among the Senior Citizen's Center where they gave back by calling Bingo, helping Seniors with technology, putting up Christmas decorations, and just socializing with the Seniors once a month.</a:t>
            </a:r>
            <a:endParaRPr sz="2800">
              <a:solidFill>
                <a:srgbClr val="222222"/>
              </a:solidFill>
              <a:latin typeface="Arial"/>
              <a:ea typeface="Arial"/>
              <a:cs typeface="Arial"/>
              <a:sym typeface="Arial"/>
            </a:endParaRPr>
          </a:p>
          <a:p>
            <a:pPr marL="0" lvl="0" indent="0" algn="just" rtl="0">
              <a:lnSpc>
                <a:spcPct val="100000"/>
              </a:lnSpc>
              <a:spcBef>
                <a:spcPts val="0"/>
              </a:spcBef>
              <a:spcAft>
                <a:spcPts val="0"/>
              </a:spcAft>
              <a:buClr>
                <a:schemeClr val="dk2"/>
              </a:buClr>
              <a:buSzPts val="1100"/>
              <a:buFont typeface="Arial"/>
              <a:buNone/>
            </a:pPr>
            <a:endParaRPr sz="2800">
              <a:solidFill>
                <a:srgbClr val="222222"/>
              </a:solidFill>
              <a:latin typeface="Arial"/>
              <a:ea typeface="Arial"/>
              <a:cs typeface="Arial"/>
              <a:sym typeface="Arial"/>
            </a:endParaRPr>
          </a:p>
          <a:p>
            <a:pPr marL="0" lvl="0" indent="0" algn="just" rtl="0">
              <a:lnSpc>
                <a:spcPct val="100000"/>
              </a:lnSpc>
              <a:spcBef>
                <a:spcPts val="0"/>
              </a:spcBef>
              <a:spcAft>
                <a:spcPts val="0"/>
              </a:spcAft>
              <a:buClr>
                <a:schemeClr val="dk2"/>
              </a:buClr>
              <a:buSzPts val="1100"/>
              <a:buFont typeface="Arial"/>
              <a:buNone/>
            </a:pPr>
            <a:r>
              <a:rPr lang="en-US" sz="2800">
                <a:solidFill>
                  <a:srgbClr val="222222"/>
                </a:solidFill>
                <a:latin typeface="Arial"/>
                <a:ea typeface="Arial"/>
                <a:cs typeface="Arial"/>
                <a:sym typeface="Arial"/>
              </a:rPr>
              <a:t>JAG students also helped out the Preschool staff by passing out registration flyers throughout Garrard County in hopes of getting the word out about preschool screenings..  </a:t>
            </a:r>
            <a:endParaRPr sz="2800">
              <a:solidFill>
                <a:srgbClr val="222222"/>
              </a:solidFill>
              <a:latin typeface="Arial"/>
              <a:ea typeface="Arial"/>
              <a:cs typeface="Arial"/>
              <a:sym typeface="Arial"/>
            </a:endParaRPr>
          </a:p>
          <a:p>
            <a:pPr marL="0" lvl="0" indent="0" algn="just" rtl="0">
              <a:lnSpc>
                <a:spcPct val="100000"/>
              </a:lnSpc>
              <a:spcBef>
                <a:spcPts val="0"/>
              </a:spcBef>
              <a:spcAft>
                <a:spcPts val="0"/>
              </a:spcAft>
              <a:buNone/>
            </a:pPr>
            <a:endParaRPr sz="4000">
              <a:latin typeface="Arial"/>
              <a:ea typeface="Arial"/>
              <a:cs typeface="Arial"/>
              <a:sym typeface="Arial"/>
            </a:endParaRPr>
          </a:p>
          <a:p>
            <a:pPr marL="0" lvl="0" indent="0" algn="just" rtl="0">
              <a:lnSpc>
                <a:spcPct val="100000"/>
              </a:lnSpc>
              <a:spcBef>
                <a:spcPts val="0"/>
              </a:spcBef>
              <a:spcAft>
                <a:spcPts val="0"/>
              </a:spcAft>
              <a:buNone/>
            </a:pPr>
            <a:endParaRPr sz="4000">
              <a:latin typeface="Arial"/>
              <a:ea typeface="Arial"/>
              <a:cs typeface="Arial"/>
              <a:sym typeface="Arial"/>
            </a:endParaRPr>
          </a:p>
          <a:p>
            <a:pPr marL="0" lvl="0" indent="0" algn="just" rtl="0">
              <a:lnSpc>
                <a:spcPct val="100000"/>
              </a:lnSpc>
              <a:spcBef>
                <a:spcPts val="0"/>
              </a:spcBef>
              <a:spcAft>
                <a:spcPts val="0"/>
              </a:spcAft>
              <a:buNone/>
            </a:pPr>
            <a:endParaRPr sz="400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79"/>
        <p:cNvGrpSpPr/>
        <p:nvPr/>
      </p:nvGrpSpPr>
      <p:grpSpPr>
        <a:xfrm>
          <a:off x="0" y="0"/>
          <a:ext cx="0" cy="0"/>
          <a:chOff x="0" y="0"/>
          <a:chExt cx="0" cy="0"/>
        </a:xfrm>
      </p:grpSpPr>
      <p:sp>
        <p:nvSpPr>
          <p:cNvPr id="680" name="Google Shape;680;p66"/>
          <p:cNvSpPr txBox="1">
            <a:spLocks noGrp="1"/>
          </p:cNvSpPr>
          <p:nvPr>
            <p:ph type="ctrTitle"/>
          </p:nvPr>
        </p:nvSpPr>
        <p:spPr>
          <a:xfrm>
            <a:off x="178600" y="614950"/>
            <a:ext cx="118170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sz="4900">
                <a:solidFill>
                  <a:schemeClr val="accent1"/>
                </a:solidFill>
              </a:rPr>
              <a:t>Junior Reserve Officers’ Training Corps (JROTC)</a:t>
            </a:r>
            <a:endParaRPr sz="4900">
              <a:solidFill>
                <a:schemeClr val="accent1"/>
              </a:solidFill>
            </a:endParaRPr>
          </a:p>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“Golden Lion Battalion”</a:t>
            </a:r>
            <a:endParaRPr>
              <a:solidFill>
                <a:schemeClr val="accent1"/>
              </a:solidFill>
            </a:endParaRPr>
          </a:p>
        </p:txBody>
      </p:sp>
      <p:sp>
        <p:nvSpPr>
          <p:cNvPr id="681" name="Google Shape;681;p66"/>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682" name="Google Shape;682;p66"/>
          <p:cNvPicPr preferRelativeResize="0"/>
          <p:nvPr/>
        </p:nvPicPr>
        <p:blipFill>
          <a:blip r:embed="rId3">
            <a:alphaModFix/>
          </a:blip>
          <a:stretch>
            <a:fillRect/>
          </a:stretch>
        </p:blipFill>
        <p:spPr>
          <a:xfrm>
            <a:off x="1017127" y="2660575"/>
            <a:ext cx="3028776" cy="3800827"/>
          </a:xfrm>
          <a:prstGeom prst="rect">
            <a:avLst/>
          </a:prstGeom>
          <a:noFill/>
          <a:ln>
            <a:noFill/>
          </a:ln>
        </p:spPr>
      </p:pic>
      <p:sp>
        <p:nvSpPr>
          <p:cNvPr id="683" name="Google Shape;683;p66"/>
          <p:cNvSpPr txBox="1"/>
          <p:nvPr/>
        </p:nvSpPr>
        <p:spPr>
          <a:xfrm>
            <a:off x="6924872" y="4679700"/>
            <a:ext cx="5128500" cy="190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a:solidFill>
                  <a:schemeClr val="lt1"/>
                </a:solidFill>
                <a:latin typeface="Source Sans Pro"/>
                <a:ea typeface="Source Sans Pro"/>
                <a:cs typeface="Source Sans Pro"/>
                <a:sym typeface="Source Sans Pro"/>
              </a:rPr>
              <a:t>Cadet LTC Cameron Hendren</a:t>
            </a:r>
            <a:endParaRPr sz="2400">
              <a:solidFill>
                <a:schemeClr val="lt1"/>
              </a:solidFill>
              <a:latin typeface="Source Sans Pro"/>
              <a:ea typeface="Source Sans Pro"/>
              <a:cs typeface="Source Sans Pro"/>
              <a:sym typeface="Source Sans Pro"/>
            </a:endParaRPr>
          </a:p>
          <a:p>
            <a:pPr marL="0" lvl="0" indent="0" algn="l" rtl="0">
              <a:spcBef>
                <a:spcPts val="0"/>
              </a:spcBef>
              <a:spcAft>
                <a:spcPts val="0"/>
              </a:spcAft>
              <a:buNone/>
            </a:pPr>
            <a:r>
              <a:rPr lang="en-US" sz="2400">
                <a:solidFill>
                  <a:schemeClr val="lt1"/>
                </a:solidFill>
                <a:latin typeface="Source Sans Pro"/>
                <a:ea typeface="Source Sans Pro"/>
                <a:cs typeface="Source Sans Pro"/>
                <a:sym typeface="Source Sans Pro"/>
              </a:rPr>
              <a:t>Cadet CSM Charity Lawless</a:t>
            </a:r>
            <a:endParaRPr sz="2400">
              <a:solidFill>
                <a:schemeClr val="lt1"/>
              </a:solidFill>
              <a:latin typeface="Source Sans Pro"/>
              <a:ea typeface="Source Sans Pro"/>
              <a:cs typeface="Source Sans Pro"/>
              <a:sym typeface="Source Sans Pro"/>
            </a:endParaRPr>
          </a:p>
          <a:p>
            <a:pPr marL="0" lvl="0" indent="0" algn="l" rtl="0">
              <a:spcBef>
                <a:spcPts val="0"/>
              </a:spcBef>
              <a:spcAft>
                <a:spcPts val="0"/>
              </a:spcAft>
              <a:buNone/>
            </a:pPr>
            <a:endParaRPr sz="1900">
              <a:solidFill>
                <a:schemeClr val="lt1"/>
              </a:solidFill>
              <a:latin typeface="Source Sans Pro"/>
              <a:ea typeface="Source Sans Pro"/>
              <a:cs typeface="Source Sans Pro"/>
              <a:sym typeface="Source Sans Pro"/>
            </a:endParaRPr>
          </a:p>
          <a:p>
            <a:pPr marL="0" lvl="0" indent="0" algn="l" rtl="0">
              <a:spcBef>
                <a:spcPts val="0"/>
              </a:spcBef>
              <a:spcAft>
                <a:spcPts val="0"/>
              </a:spcAft>
              <a:buNone/>
            </a:pPr>
            <a:r>
              <a:rPr lang="en-US" sz="1900">
                <a:solidFill>
                  <a:schemeClr val="lt1"/>
                </a:solidFill>
                <a:latin typeface="Source Sans Pro"/>
                <a:ea typeface="Source Sans Pro"/>
                <a:cs typeface="Source Sans Pro"/>
                <a:sym typeface="Source Sans Pro"/>
              </a:rPr>
              <a:t>SAI MAJ Colin Corrigan</a:t>
            </a:r>
            <a:endParaRPr sz="1900">
              <a:solidFill>
                <a:schemeClr val="lt1"/>
              </a:solidFill>
              <a:latin typeface="Source Sans Pro"/>
              <a:ea typeface="Source Sans Pro"/>
              <a:cs typeface="Source Sans Pro"/>
              <a:sym typeface="Source Sans Pro"/>
            </a:endParaRPr>
          </a:p>
          <a:p>
            <a:pPr marL="0" lvl="0" indent="0" algn="l" rtl="0">
              <a:spcBef>
                <a:spcPts val="0"/>
              </a:spcBef>
              <a:spcAft>
                <a:spcPts val="0"/>
              </a:spcAft>
              <a:buNone/>
            </a:pPr>
            <a:r>
              <a:rPr lang="en-US" sz="1900">
                <a:solidFill>
                  <a:schemeClr val="lt1"/>
                </a:solidFill>
                <a:latin typeface="Source Sans Pro"/>
                <a:ea typeface="Source Sans Pro"/>
                <a:cs typeface="Source Sans Pro"/>
                <a:sym typeface="Source Sans Pro"/>
              </a:rPr>
              <a:t>AI CW4(ret) Micheal Condon</a:t>
            </a:r>
            <a:endParaRPr sz="1900">
              <a:solidFill>
                <a:schemeClr val="lt1"/>
              </a:solidFill>
              <a:latin typeface="Source Sans Pro"/>
              <a:ea typeface="Source Sans Pro"/>
              <a:cs typeface="Source Sans Pro"/>
              <a:sym typeface="Source Sans Pro"/>
            </a:endParaRPr>
          </a:p>
        </p:txBody>
      </p:sp>
      <p:pic>
        <p:nvPicPr>
          <p:cNvPr id="684" name="Google Shape;684;p66" title="GCHS JROTC LOGO.png"/>
          <p:cNvPicPr preferRelativeResize="0"/>
          <p:nvPr/>
        </p:nvPicPr>
        <p:blipFill>
          <a:blip r:embed="rId4">
            <a:alphaModFix/>
          </a:blip>
          <a:stretch>
            <a:fillRect/>
          </a:stretch>
        </p:blipFill>
        <p:spPr>
          <a:xfrm>
            <a:off x="5432215" y="4772293"/>
            <a:ext cx="1293625" cy="1723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688"/>
        <p:cNvGrpSpPr/>
        <p:nvPr/>
      </p:nvGrpSpPr>
      <p:grpSpPr>
        <a:xfrm>
          <a:off x="0" y="0"/>
          <a:ext cx="0" cy="0"/>
          <a:chOff x="0" y="0"/>
          <a:chExt cx="0" cy="0"/>
        </a:xfrm>
      </p:grpSpPr>
      <p:sp>
        <p:nvSpPr>
          <p:cNvPr id="689" name="Google Shape;689;p67"/>
          <p:cNvSpPr txBox="1">
            <a:spLocks noGrp="1"/>
          </p:cNvSpPr>
          <p:nvPr>
            <p:ph type="body" idx="1"/>
          </p:nvPr>
        </p:nvSpPr>
        <p:spPr>
          <a:xfrm>
            <a:off x="151900" y="488600"/>
            <a:ext cx="11749200" cy="600300"/>
          </a:xfrm>
          <a:prstGeom prst="rect">
            <a:avLst/>
          </a:prstGeom>
        </p:spPr>
        <p:txBody>
          <a:bodyPr spcFirstLastPara="1" wrap="square" lIns="0" tIns="45700" rIns="0" bIns="45700" anchor="t" anchorCtr="0">
            <a:spAutoFit/>
          </a:bodyPr>
          <a:lstStyle/>
          <a:p>
            <a:pPr marL="0" lvl="0" indent="0" algn="just" rtl="0">
              <a:lnSpc>
                <a:spcPct val="100000"/>
              </a:lnSpc>
              <a:spcBef>
                <a:spcPts val="0"/>
              </a:spcBef>
              <a:spcAft>
                <a:spcPts val="0"/>
              </a:spcAft>
              <a:buNone/>
            </a:pPr>
            <a:r>
              <a:rPr lang="en-US" sz="3300" b="1">
                <a:latin typeface="Arial"/>
                <a:ea typeface="Arial"/>
                <a:cs typeface="Arial"/>
                <a:sym typeface="Arial"/>
              </a:rPr>
              <a:t>Mission:</a:t>
            </a:r>
            <a:r>
              <a:rPr lang="en-US" sz="3300" b="1" i="1">
                <a:latin typeface="Arial"/>
                <a:ea typeface="Arial"/>
                <a:cs typeface="Arial"/>
                <a:sym typeface="Arial"/>
              </a:rPr>
              <a:t> “To Motivate Young People to be Better Citizens”</a:t>
            </a:r>
            <a:endParaRPr sz="3300" b="1" i="1">
              <a:latin typeface="Arial"/>
              <a:ea typeface="Arial"/>
              <a:cs typeface="Arial"/>
              <a:sym typeface="Arial"/>
            </a:endParaRPr>
          </a:p>
        </p:txBody>
      </p:sp>
      <p:pic>
        <p:nvPicPr>
          <p:cNvPr id="690" name="Google Shape;690;p67"/>
          <p:cNvPicPr preferRelativeResize="0"/>
          <p:nvPr/>
        </p:nvPicPr>
        <p:blipFill>
          <a:blip r:embed="rId3">
            <a:alphaModFix/>
          </a:blip>
          <a:stretch>
            <a:fillRect/>
          </a:stretch>
        </p:blipFill>
        <p:spPr>
          <a:xfrm rot="10800000">
            <a:off x="6151701" y="1113025"/>
            <a:ext cx="107825" cy="5406950"/>
          </a:xfrm>
          <a:prstGeom prst="rect">
            <a:avLst/>
          </a:prstGeom>
          <a:noFill/>
          <a:ln>
            <a:noFill/>
          </a:ln>
        </p:spPr>
      </p:pic>
      <p:pic>
        <p:nvPicPr>
          <p:cNvPr id="691" name="Google Shape;691;p67"/>
          <p:cNvPicPr preferRelativeResize="0"/>
          <p:nvPr/>
        </p:nvPicPr>
        <p:blipFill>
          <a:blip r:embed="rId3">
            <a:alphaModFix/>
          </a:blip>
          <a:stretch>
            <a:fillRect/>
          </a:stretch>
        </p:blipFill>
        <p:spPr>
          <a:xfrm rot="-5400000">
            <a:off x="6080125" y="-1878375"/>
            <a:ext cx="141550" cy="11998000"/>
          </a:xfrm>
          <a:prstGeom prst="rect">
            <a:avLst/>
          </a:prstGeom>
          <a:noFill/>
          <a:ln>
            <a:noFill/>
          </a:ln>
        </p:spPr>
      </p:pic>
      <p:sp>
        <p:nvSpPr>
          <p:cNvPr id="692" name="Google Shape;692;p67"/>
          <p:cNvSpPr txBox="1"/>
          <p:nvPr/>
        </p:nvSpPr>
        <p:spPr>
          <a:xfrm>
            <a:off x="221400" y="1139838"/>
            <a:ext cx="5904300" cy="432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lt2"/>
                </a:solidFill>
                <a:latin typeface="Source Sans Pro"/>
                <a:ea typeface="Source Sans Pro"/>
                <a:cs typeface="Source Sans Pro"/>
                <a:sym typeface="Source Sans Pro"/>
              </a:rPr>
              <a:t>Battalion Commander Update  </a:t>
            </a:r>
            <a:endParaRPr sz="2400" b="1">
              <a:solidFill>
                <a:schemeClr val="lt2"/>
              </a:solidFill>
              <a:latin typeface="Source Sans Pro"/>
              <a:ea typeface="Source Sans Pro"/>
              <a:cs typeface="Source Sans Pro"/>
              <a:sym typeface="Source Sans Pro"/>
            </a:endParaRPr>
          </a:p>
        </p:txBody>
      </p:sp>
      <p:sp>
        <p:nvSpPr>
          <p:cNvPr id="693" name="Google Shape;693;p67"/>
          <p:cNvSpPr txBox="1"/>
          <p:nvPr/>
        </p:nvSpPr>
        <p:spPr>
          <a:xfrm>
            <a:off x="6285525" y="1139850"/>
            <a:ext cx="5991900" cy="432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lt2"/>
                </a:solidFill>
                <a:latin typeface="Source Sans Pro"/>
                <a:ea typeface="Source Sans Pro"/>
                <a:cs typeface="Source Sans Pro"/>
                <a:sym typeface="Source Sans Pro"/>
              </a:rPr>
              <a:t>Completed Events  </a:t>
            </a:r>
            <a:endParaRPr sz="2400" b="1">
              <a:solidFill>
                <a:schemeClr val="lt2"/>
              </a:solidFill>
              <a:latin typeface="Source Sans Pro"/>
              <a:ea typeface="Source Sans Pro"/>
              <a:cs typeface="Source Sans Pro"/>
              <a:sym typeface="Source Sans Pro"/>
            </a:endParaRPr>
          </a:p>
        </p:txBody>
      </p:sp>
      <p:sp>
        <p:nvSpPr>
          <p:cNvPr id="694" name="Google Shape;694;p67"/>
          <p:cNvSpPr txBox="1"/>
          <p:nvPr/>
        </p:nvSpPr>
        <p:spPr>
          <a:xfrm>
            <a:off x="6313650" y="1548963"/>
            <a:ext cx="5764800" cy="18150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Color Guards at Sporting Events </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KSBA Regional Meeting </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Veterans Day Programs at GCHS &amp; GCMS </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Community Events (Parade, GC EMS Dedication, Freedom Tree, and Garrard Arts Center) </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Battalion Dining In </a:t>
            </a:r>
            <a:endParaRPr sz="2200">
              <a:solidFill>
                <a:schemeClr val="lt2"/>
              </a:solidFill>
              <a:latin typeface="Source Sans Pro"/>
              <a:ea typeface="Source Sans Pro"/>
              <a:cs typeface="Source Sans Pro"/>
              <a:sym typeface="Source Sans Pro"/>
            </a:endParaRPr>
          </a:p>
        </p:txBody>
      </p:sp>
      <p:pic>
        <p:nvPicPr>
          <p:cNvPr id="695" name="Google Shape;695;p67"/>
          <p:cNvPicPr preferRelativeResize="0"/>
          <p:nvPr/>
        </p:nvPicPr>
        <p:blipFill>
          <a:blip r:embed="rId3">
            <a:alphaModFix/>
          </a:blip>
          <a:stretch>
            <a:fillRect/>
          </a:stretch>
        </p:blipFill>
        <p:spPr>
          <a:xfrm rot="10800000">
            <a:off x="3053250" y="2058725"/>
            <a:ext cx="101625" cy="1907675"/>
          </a:xfrm>
          <a:prstGeom prst="rect">
            <a:avLst/>
          </a:prstGeom>
          <a:noFill/>
          <a:ln>
            <a:noFill/>
          </a:ln>
        </p:spPr>
      </p:pic>
      <p:sp>
        <p:nvSpPr>
          <p:cNvPr id="696" name="Google Shape;696;p67"/>
          <p:cNvSpPr txBox="1"/>
          <p:nvPr/>
        </p:nvSpPr>
        <p:spPr>
          <a:xfrm>
            <a:off x="641550" y="1623663"/>
            <a:ext cx="2314500" cy="336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lt2"/>
                </a:solidFill>
                <a:latin typeface="Source Sans Pro"/>
                <a:ea typeface="Source Sans Pro"/>
                <a:cs typeface="Source Sans Pro"/>
                <a:sym typeface="Source Sans Pro"/>
              </a:rPr>
              <a:t>SY 2024 - 2025</a:t>
            </a:r>
            <a:endParaRPr sz="2400" b="1">
              <a:solidFill>
                <a:schemeClr val="lt2"/>
              </a:solidFill>
              <a:latin typeface="Source Sans Pro"/>
              <a:ea typeface="Source Sans Pro"/>
              <a:cs typeface="Source Sans Pro"/>
              <a:sym typeface="Source Sans Pro"/>
            </a:endParaRPr>
          </a:p>
        </p:txBody>
      </p:sp>
      <p:sp>
        <p:nvSpPr>
          <p:cNvPr id="697" name="Google Shape;697;p67"/>
          <p:cNvSpPr txBox="1"/>
          <p:nvPr/>
        </p:nvSpPr>
        <p:spPr>
          <a:xfrm>
            <a:off x="3252075" y="1623663"/>
            <a:ext cx="2314500" cy="336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lt2"/>
                </a:solidFill>
                <a:latin typeface="Source Sans Pro"/>
                <a:ea typeface="Source Sans Pro"/>
                <a:cs typeface="Source Sans Pro"/>
                <a:sym typeface="Source Sans Pro"/>
              </a:rPr>
              <a:t>SY 2025 - 2026</a:t>
            </a:r>
            <a:endParaRPr sz="2400" b="1">
              <a:solidFill>
                <a:schemeClr val="lt2"/>
              </a:solidFill>
              <a:latin typeface="Source Sans Pro"/>
              <a:ea typeface="Source Sans Pro"/>
              <a:cs typeface="Source Sans Pro"/>
              <a:sym typeface="Source Sans Pro"/>
            </a:endParaRPr>
          </a:p>
        </p:txBody>
      </p:sp>
      <p:pic>
        <p:nvPicPr>
          <p:cNvPr id="698" name="Google Shape;698;p67"/>
          <p:cNvPicPr preferRelativeResize="0"/>
          <p:nvPr/>
        </p:nvPicPr>
        <p:blipFill>
          <a:blip r:embed="rId3">
            <a:alphaModFix/>
          </a:blip>
          <a:stretch>
            <a:fillRect/>
          </a:stretch>
        </p:blipFill>
        <p:spPr>
          <a:xfrm rot="-5400000">
            <a:off x="3033275" y="-481370"/>
            <a:ext cx="141550" cy="5221600"/>
          </a:xfrm>
          <a:prstGeom prst="rect">
            <a:avLst/>
          </a:prstGeom>
          <a:noFill/>
          <a:ln>
            <a:noFill/>
          </a:ln>
        </p:spPr>
      </p:pic>
      <p:sp>
        <p:nvSpPr>
          <p:cNvPr id="699" name="Google Shape;699;p67"/>
          <p:cNvSpPr txBox="1"/>
          <p:nvPr/>
        </p:nvSpPr>
        <p:spPr>
          <a:xfrm>
            <a:off x="2996475" y="2307739"/>
            <a:ext cx="2825700" cy="10611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87  Cadets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37 Total Events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211 Support Hours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305 Unit Report Points</a:t>
            </a:r>
            <a:endParaRPr sz="1800">
              <a:solidFill>
                <a:schemeClr val="lt2"/>
              </a:solidFill>
              <a:latin typeface="Source Sans Pro"/>
              <a:ea typeface="Source Sans Pro"/>
              <a:cs typeface="Source Sans Pro"/>
              <a:sym typeface="Source Sans Pro"/>
            </a:endParaRPr>
          </a:p>
        </p:txBody>
      </p:sp>
      <p:sp>
        <p:nvSpPr>
          <p:cNvPr id="700" name="Google Shape;700;p67"/>
          <p:cNvSpPr txBox="1"/>
          <p:nvPr/>
        </p:nvSpPr>
        <p:spPr>
          <a:xfrm>
            <a:off x="151900" y="4669530"/>
            <a:ext cx="5764800" cy="18150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chemeClr val="lt2"/>
              </a:buClr>
              <a:buSzPts val="2200"/>
              <a:buFont typeface="Source Sans Pro"/>
              <a:buChar char="●"/>
            </a:pPr>
            <a:r>
              <a:rPr lang="en-US" sz="2200">
                <a:solidFill>
                  <a:schemeClr val="dk1"/>
                </a:solidFill>
                <a:latin typeface="Source Sans Pro"/>
                <a:ea typeface="Source Sans Pro"/>
                <a:cs typeface="Source Sans Pro"/>
                <a:sym typeface="Source Sans Pro"/>
              </a:rPr>
              <a:t>America 250 Celebration @ GCHS (21 April)</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State Raider Competition (25 April)</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dk1"/>
                </a:solidFill>
                <a:latin typeface="Source Sans Pro"/>
                <a:ea typeface="Source Sans Pro"/>
                <a:cs typeface="Source Sans Pro"/>
                <a:sym typeface="Source Sans Pro"/>
              </a:rPr>
              <a:t>Tobacco Festival Parade (09 May)</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Trip to Fort Campbell (14 May)</a:t>
            </a:r>
            <a:endParaRPr sz="2200">
              <a:solidFill>
                <a:schemeClr val="lt2"/>
              </a:solidFill>
              <a:latin typeface="Source Sans Pro"/>
              <a:ea typeface="Source Sans Pro"/>
              <a:cs typeface="Source Sans Pro"/>
              <a:sym typeface="Source Sans Pro"/>
            </a:endParaRPr>
          </a:p>
          <a:p>
            <a:pPr marL="457200" lvl="0" indent="-368300" algn="l" rtl="0">
              <a:spcBef>
                <a:spcPts val="0"/>
              </a:spcBef>
              <a:spcAft>
                <a:spcPts val="0"/>
              </a:spcAft>
              <a:buClr>
                <a:schemeClr val="lt2"/>
              </a:buClr>
              <a:buSzPts val="2200"/>
              <a:buFont typeface="Source Sans Pro"/>
              <a:buChar char="●"/>
            </a:pPr>
            <a:r>
              <a:rPr lang="en-US" sz="2200">
                <a:solidFill>
                  <a:schemeClr val="lt2"/>
                </a:solidFill>
                <a:latin typeface="Source Sans Pro"/>
                <a:ea typeface="Source Sans Pro"/>
                <a:cs typeface="Source Sans Pro"/>
                <a:sym typeface="Source Sans Pro"/>
              </a:rPr>
              <a:t>JROTC Cadet Leadership Challenge (JCLC)</a:t>
            </a:r>
            <a:endParaRPr sz="2200">
              <a:solidFill>
                <a:schemeClr val="lt2"/>
              </a:solidFill>
              <a:latin typeface="Source Sans Pro"/>
              <a:ea typeface="Source Sans Pro"/>
              <a:cs typeface="Source Sans Pro"/>
              <a:sym typeface="Source Sans Pro"/>
            </a:endParaRPr>
          </a:p>
        </p:txBody>
      </p:sp>
      <p:sp>
        <p:nvSpPr>
          <p:cNvPr id="701" name="Google Shape;701;p67"/>
          <p:cNvSpPr txBox="1"/>
          <p:nvPr/>
        </p:nvSpPr>
        <p:spPr>
          <a:xfrm>
            <a:off x="160848" y="4219550"/>
            <a:ext cx="5904300" cy="432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lt2"/>
                </a:solidFill>
                <a:latin typeface="Source Sans Pro"/>
                <a:ea typeface="Source Sans Pro"/>
                <a:cs typeface="Source Sans Pro"/>
                <a:sym typeface="Source Sans Pro"/>
              </a:rPr>
              <a:t>Planned Events </a:t>
            </a:r>
            <a:endParaRPr sz="2400" b="1">
              <a:solidFill>
                <a:schemeClr val="lt2"/>
              </a:solidFill>
              <a:latin typeface="Source Sans Pro"/>
              <a:ea typeface="Source Sans Pro"/>
              <a:cs typeface="Source Sans Pro"/>
              <a:sym typeface="Source Sans Pro"/>
            </a:endParaRPr>
          </a:p>
        </p:txBody>
      </p:sp>
      <p:sp>
        <p:nvSpPr>
          <p:cNvPr id="702" name="Google Shape;702;p67"/>
          <p:cNvSpPr txBox="1"/>
          <p:nvPr/>
        </p:nvSpPr>
        <p:spPr>
          <a:xfrm>
            <a:off x="221400" y="6447875"/>
            <a:ext cx="11814900" cy="336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000" b="1" i="1">
                <a:solidFill>
                  <a:schemeClr val="lt2"/>
                </a:solidFill>
                <a:latin typeface="Source Sans Pro"/>
                <a:ea typeface="Source Sans Pro"/>
                <a:cs typeface="Source Sans Pro"/>
                <a:sym typeface="Source Sans Pro"/>
              </a:rPr>
              <a:t>Follow us on Facebook @ Garrard County - KY High School JROTC</a:t>
            </a:r>
            <a:endParaRPr sz="2000" b="1" i="1">
              <a:solidFill>
                <a:schemeClr val="lt2"/>
              </a:solidFill>
              <a:latin typeface="Source Sans Pro"/>
              <a:ea typeface="Source Sans Pro"/>
              <a:cs typeface="Source Sans Pro"/>
              <a:sym typeface="Source Sans Pro"/>
            </a:endParaRPr>
          </a:p>
        </p:txBody>
      </p:sp>
      <p:pic>
        <p:nvPicPr>
          <p:cNvPr id="703" name="Google Shape;703;p67"/>
          <p:cNvPicPr preferRelativeResize="0"/>
          <p:nvPr/>
        </p:nvPicPr>
        <p:blipFill>
          <a:blip r:embed="rId4">
            <a:alphaModFix/>
          </a:blip>
          <a:stretch>
            <a:fillRect/>
          </a:stretch>
        </p:blipFill>
        <p:spPr>
          <a:xfrm>
            <a:off x="9305350" y="4228760"/>
            <a:ext cx="2825700" cy="1279265"/>
          </a:xfrm>
          <a:prstGeom prst="rect">
            <a:avLst/>
          </a:prstGeom>
          <a:noFill/>
          <a:ln>
            <a:noFill/>
          </a:ln>
        </p:spPr>
      </p:pic>
      <p:pic>
        <p:nvPicPr>
          <p:cNvPr id="704" name="Google Shape;704;p67"/>
          <p:cNvPicPr preferRelativeResize="0"/>
          <p:nvPr/>
        </p:nvPicPr>
        <p:blipFill>
          <a:blip r:embed="rId5">
            <a:alphaModFix/>
          </a:blip>
          <a:stretch>
            <a:fillRect/>
          </a:stretch>
        </p:blipFill>
        <p:spPr>
          <a:xfrm>
            <a:off x="8094025" y="4645575"/>
            <a:ext cx="1137775" cy="1533626"/>
          </a:xfrm>
          <a:prstGeom prst="rect">
            <a:avLst/>
          </a:prstGeom>
          <a:noFill/>
          <a:ln>
            <a:noFill/>
          </a:ln>
        </p:spPr>
      </p:pic>
      <p:pic>
        <p:nvPicPr>
          <p:cNvPr id="705" name="Google Shape;705;p67"/>
          <p:cNvPicPr preferRelativeResize="0"/>
          <p:nvPr/>
        </p:nvPicPr>
        <p:blipFill>
          <a:blip r:embed="rId6">
            <a:alphaModFix/>
          </a:blip>
          <a:stretch>
            <a:fillRect/>
          </a:stretch>
        </p:blipFill>
        <p:spPr>
          <a:xfrm>
            <a:off x="6347148" y="4308213"/>
            <a:ext cx="1659250" cy="926477"/>
          </a:xfrm>
          <a:prstGeom prst="rect">
            <a:avLst/>
          </a:prstGeom>
          <a:noFill/>
          <a:ln>
            <a:noFill/>
          </a:ln>
        </p:spPr>
      </p:pic>
      <p:pic>
        <p:nvPicPr>
          <p:cNvPr id="706" name="Google Shape;706;p67"/>
          <p:cNvPicPr preferRelativeResize="0"/>
          <p:nvPr/>
        </p:nvPicPr>
        <p:blipFill>
          <a:blip r:embed="rId7">
            <a:alphaModFix/>
          </a:blip>
          <a:stretch>
            <a:fillRect/>
          </a:stretch>
        </p:blipFill>
        <p:spPr>
          <a:xfrm>
            <a:off x="6494522" y="5324182"/>
            <a:ext cx="1137774" cy="1034202"/>
          </a:xfrm>
          <a:prstGeom prst="rect">
            <a:avLst/>
          </a:prstGeom>
          <a:noFill/>
          <a:ln>
            <a:noFill/>
          </a:ln>
        </p:spPr>
      </p:pic>
      <p:sp>
        <p:nvSpPr>
          <p:cNvPr id="707" name="Google Shape;707;p67"/>
          <p:cNvSpPr txBox="1"/>
          <p:nvPr/>
        </p:nvSpPr>
        <p:spPr>
          <a:xfrm>
            <a:off x="160850" y="2307739"/>
            <a:ext cx="2825700" cy="10611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79  Cadets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43 Total Events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322.5 Support Hours</a:t>
            </a:r>
            <a:endParaRPr sz="1800">
              <a:solidFill>
                <a:schemeClr val="lt2"/>
              </a:solidFill>
              <a:latin typeface="Source Sans Pro"/>
              <a:ea typeface="Source Sans Pro"/>
              <a:cs typeface="Source Sans Pro"/>
              <a:sym typeface="Source Sans Pro"/>
            </a:endParaRPr>
          </a:p>
          <a:p>
            <a:pPr marL="457200" lvl="0" indent="-342900" algn="l" rtl="0">
              <a:spcBef>
                <a:spcPts val="0"/>
              </a:spcBef>
              <a:spcAft>
                <a:spcPts val="0"/>
              </a:spcAft>
              <a:buClr>
                <a:schemeClr val="lt2"/>
              </a:buClr>
              <a:buSzPts val="1800"/>
              <a:buFont typeface="Source Sans Pro"/>
              <a:buChar char="●"/>
            </a:pPr>
            <a:r>
              <a:rPr lang="en-US" sz="1800">
                <a:solidFill>
                  <a:schemeClr val="lt2"/>
                </a:solidFill>
                <a:latin typeface="Source Sans Pro"/>
                <a:ea typeface="Source Sans Pro"/>
                <a:cs typeface="Source Sans Pro"/>
                <a:sym typeface="Source Sans Pro"/>
              </a:rPr>
              <a:t>400 Unit Report Points</a:t>
            </a:r>
            <a:endParaRPr sz="1800">
              <a:solidFill>
                <a:schemeClr val="lt2"/>
              </a:solidFill>
              <a:latin typeface="Source Sans Pro"/>
              <a:ea typeface="Source Sans Pro"/>
              <a:cs typeface="Source Sans Pro"/>
              <a:sym typeface="Source Sans Pro"/>
            </a:endParaRPr>
          </a:p>
        </p:txBody>
      </p:sp>
      <p:pic>
        <p:nvPicPr>
          <p:cNvPr id="708" name="Google Shape;708;p67" title="IMG_2318.jpeg"/>
          <p:cNvPicPr preferRelativeResize="0"/>
          <p:nvPr/>
        </p:nvPicPr>
        <p:blipFill rotWithShape="1">
          <a:blip r:embed="rId8">
            <a:alphaModFix/>
          </a:blip>
          <a:srcRect l="8417" t="23676"/>
          <a:stretch/>
        </p:blipFill>
        <p:spPr>
          <a:xfrm>
            <a:off x="10044685" y="5615825"/>
            <a:ext cx="1697664" cy="10611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12"/>
        <p:cNvGrpSpPr/>
        <p:nvPr/>
      </p:nvGrpSpPr>
      <p:grpSpPr>
        <a:xfrm>
          <a:off x="0" y="0"/>
          <a:ext cx="0" cy="0"/>
          <a:chOff x="0" y="0"/>
          <a:chExt cx="0" cy="0"/>
        </a:xfrm>
      </p:grpSpPr>
      <p:sp>
        <p:nvSpPr>
          <p:cNvPr id="713" name="Google Shape;713;p68"/>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ART</a:t>
            </a:r>
            <a:endParaRPr>
              <a:solidFill>
                <a:schemeClr val="accent1"/>
              </a:solidFill>
            </a:endParaRPr>
          </a:p>
        </p:txBody>
      </p:sp>
      <p:sp>
        <p:nvSpPr>
          <p:cNvPr id="714" name="Google Shape;714;p68"/>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715" name="Google Shape;715;p68"/>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19"/>
        <p:cNvGrpSpPr/>
        <p:nvPr/>
      </p:nvGrpSpPr>
      <p:grpSpPr>
        <a:xfrm>
          <a:off x="0" y="0"/>
          <a:ext cx="0" cy="0"/>
          <a:chOff x="0" y="0"/>
          <a:chExt cx="0" cy="0"/>
        </a:xfrm>
      </p:grpSpPr>
      <p:sp>
        <p:nvSpPr>
          <p:cNvPr id="720" name="Google Shape;720;p69"/>
          <p:cNvSpPr txBox="1">
            <a:spLocks noGrp="1"/>
          </p:cNvSpPr>
          <p:nvPr>
            <p:ph type="body" idx="2"/>
          </p:nvPr>
        </p:nvSpPr>
        <p:spPr>
          <a:xfrm>
            <a:off x="6586000" y="388500"/>
            <a:ext cx="5115900" cy="5504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sz="1600"/>
              <a:t>Community Service Projects</a:t>
            </a:r>
            <a:endParaRPr sz="1600"/>
          </a:p>
          <a:p>
            <a:pPr marL="457200" lvl="0" indent="-317500" algn="l" rtl="0">
              <a:spcBef>
                <a:spcPts val="2100"/>
              </a:spcBef>
              <a:spcAft>
                <a:spcPts val="0"/>
              </a:spcAft>
              <a:buSzPts val="1400"/>
              <a:buChar char="●"/>
            </a:pPr>
            <a:r>
              <a:rPr lang="en-US" sz="1400"/>
              <a:t>Painted a Mural in Paint Lick Library</a:t>
            </a:r>
            <a:endParaRPr sz="1400"/>
          </a:p>
          <a:p>
            <a:pPr marL="457200" lvl="0" indent="-317500" algn="l" rtl="0">
              <a:spcBef>
                <a:spcPts val="0"/>
              </a:spcBef>
              <a:spcAft>
                <a:spcPts val="0"/>
              </a:spcAft>
              <a:buSzPts val="1400"/>
              <a:buChar char="●"/>
            </a:pPr>
            <a:r>
              <a:rPr lang="en-US" sz="1400"/>
              <a:t>Trunk or Treat </a:t>
            </a:r>
            <a:endParaRPr sz="1400"/>
          </a:p>
          <a:p>
            <a:pPr marL="457200" lvl="0" indent="-317500" algn="l" rtl="0">
              <a:spcBef>
                <a:spcPts val="0"/>
              </a:spcBef>
              <a:spcAft>
                <a:spcPts val="0"/>
              </a:spcAft>
              <a:buSzPts val="1400"/>
              <a:buChar char="●"/>
            </a:pPr>
            <a:r>
              <a:rPr lang="en-US" sz="1400"/>
              <a:t>Painted Windows on the Square for Hometown Barber Shop &amp; First Southern National Bank</a:t>
            </a:r>
            <a:endParaRPr sz="1400"/>
          </a:p>
          <a:p>
            <a:pPr marL="457200" lvl="0" indent="-317500" algn="l" rtl="0">
              <a:spcBef>
                <a:spcPts val="0"/>
              </a:spcBef>
              <a:spcAft>
                <a:spcPts val="0"/>
              </a:spcAft>
              <a:buSzPts val="1400"/>
              <a:buChar char="●"/>
            </a:pPr>
            <a:r>
              <a:rPr lang="en-US" sz="1400"/>
              <a:t>Created District Banner for KSBA ( Abagail Bailey, 12)</a:t>
            </a:r>
            <a:endParaRPr sz="1400"/>
          </a:p>
          <a:p>
            <a:pPr marL="457200" lvl="0" indent="-317500" algn="l" rtl="0">
              <a:spcBef>
                <a:spcPts val="0"/>
              </a:spcBef>
              <a:spcAft>
                <a:spcPts val="0"/>
              </a:spcAft>
              <a:buSzPts val="1400"/>
              <a:buChar char="●"/>
            </a:pPr>
            <a:r>
              <a:rPr lang="en-US" sz="1400"/>
              <a:t>Created Set for the Fall Play &amp; Spring  High School Musical</a:t>
            </a:r>
            <a:endParaRPr sz="1400"/>
          </a:p>
          <a:p>
            <a:pPr marL="457200" lvl="0" indent="-317500" algn="l" rtl="0">
              <a:spcBef>
                <a:spcPts val="0"/>
              </a:spcBef>
              <a:spcAft>
                <a:spcPts val="0"/>
              </a:spcAft>
              <a:buSzPts val="1400"/>
              <a:buChar char="●"/>
            </a:pPr>
            <a:r>
              <a:rPr lang="en-US" sz="1400"/>
              <a:t>Hosted a School Wide Easter Egg Hunt for the High School</a:t>
            </a:r>
            <a:endParaRPr sz="1400"/>
          </a:p>
          <a:p>
            <a:pPr marL="457200" lvl="0" indent="-317500" algn="l" rtl="0">
              <a:spcBef>
                <a:spcPts val="0"/>
              </a:spcBef>
              <a:spcAft>
                <a:spcPts val="0"/>
              </a:spcAft>
              <a:buSzPts val="1400"/>
              <a:buChar char="●"/>
            </a:pPr>
            <a:r>
              <a:rPr lang="en-US" sz="1400"/>
              <a:t>America 250 Celebration at GCHS</a:t>
            </a:r>
            <a:endParaRPr sz="1400"/>
          </a:p>
          <a:p>
            <a:pPr marL="0" lvl="0" indent="0" algn="l" rtl="0">
              <a:spcBef>
                <a:spcPts val="2100"/>
              </a:spcBef>
              <a:spcAft>
                <a:spcPts val="0"/>
              </a:spcAft>
              <a:buNone/>
            </a:pPr>
            <a:r>
              <a:rPr lang="en-US" sz="1600"/>
              <a:t>Awards</a:t>
            </a:r>
            <a:endParaRPr sz="1600"/>
          </a:p>
          <a:p>
            <a:pPr marL="457200" lvl="0" indent="-317500" algn="l" rtl="0">
              <a:spcBef>
                <a:spcPts val="2100"/>
              </a:spcBef>
              <a:spcAft>
                <a:spcPts val="0"/>
              </a:spcAft>
              <a:buSzPts val="1400"/>
              <a:buChar char="●"/>
            </a:pPr>
            <a:r>
              <a:rPr lang="en-US" sz="1400"/>
              <a:t>2nd Place KYAEA Conference ( Jesse Friend, 10) </a:t>
            </a:r>
            <a:endParaRPr sz="1400"/>
          </a:p>
          <a:p>
            <a:pPr marL="457200" lvl="0" indent="-317500" algn="l" rtl="0">
              <a:spcBef>
                <a:spcPts val="0"/>
              </a:spcBef>
              <a:spcAft>
                <a:spcPts val="0"/>
              </a:spcAft>
              <a:buSzPts val="1400"/>
              <a:buChar char="●"/>
            </a:pPr>
            <a:r>
              <a:rPr lang="en-US" sz="1400"/>
              <a:t>4th Place Painting at Bluegrass Regional Highschool Art Exhibit (Jesse Friend, 10) </a:t>
            </a:r>
            <a:endParaRPr sz="1400"/>
          </a:p>
          <a:p>
            <a:pPr marL="457200" lvl="0" indent="-317500" algn="l" rtl="0">
              <a:spcBef>
                <a:spcPts val="0"/>
              </a:spcBef>
              <a:spcAft>
                <a:spcPts val="0"/>
              </a:spcAft>
              <a:buSzPts val="1400"/>
              <a:buChar char="●"/>
            </a:pPr>
            <a:r>
              <a:rPr lang="en-US" sz="1400"/>
              <a:t>1st Place Mixed Media at Bluegrass Regional HighSchool Art Exhibit (Ashlyn Scott, 11) and Advanced to All-State at UK. </a:t>
            </a:r>
            <a:endParaRPr sz="1400"/>
          </a:p>
          <a:p>
            <a:pPr marL="457200" lvl="0" indent="-317500" algn="l" rtl="0">
              <a:spcBef>
                <a:spcPts val="0"/>
              </a:spcBef>
              <a:spcAft>
                <a:spcPts val="0"/>
              </a:spcAft>
              <a:buSzPts val="1400"/>
              <a:buChar char="●"/>
            </a:pPr>
            <a:r>
              <a:rPr lang="en-US" sz="1400"/>
              <a:t>Governor’s School for the Arts attendees for 2026 are Ashlyn Scott for Visual Arts and Natalie Lane for Musical Theater.</a:t>
            </a:r>
            <a:endParaRPr sz="1400"/>
          </a:p>
          <a:p>
            <a:pPr marL="457200" lvl="0" indent="-317500" algn="l" rtl="0">
              <a:spcBef>
                <a:spcPts val="0"/>
              </a:spcBef>
              <a:spcAft>
                <a:spcPts val="0"/>
              </a:spcAft>
              <a:buSzPts val="1400"/>
              <a:buChar char="●"/>
            </a:pPr>
            <a:r>
              <a:rPr lang="en-US" sz="1400"/>
              <a:t>Awarding 6 students with the Seal of Arts Excellence upon completion of capstone  on May 5th. </a:t>
            </a:r>
            <a:endParaRPr sz="1400"/>
          </a:p>
        </p:txBody>
      </p:sp>
      <p:pic>
        <p:nvPicPr>
          <p:cNvPr id="721" name="Google Shape;721;p69" title="0F4A5241.JPG"/>
          <p:cNvPicPr preferRelativeResize="0"/>
          <p:nvPr/>
        </p:nvPicPr>
        <p:blipFill rotWithShape="1">
          <a:blip r:embed="rId3">
            <a:alphaModFix/>
          </a:blip>
          <a:srcRect t="10547"/>
          <a:stretch/>
        </p:blipFill>
        <p:spPr>
          <a:xfrm>
            <a:off x="498489" y="4287850"/>
            <a:ext cx="1791351" cy="2404127"/>
          </a:xfrm>
          <a:prstGeom prst="rect">
            <a:avLst/>
          </a:prstGeom>
          <a:noFill/>
          <a:ln>
            <a:noFill/>
          </a:ln>
        </p:spPr>
      </p:pic>
      <p:pic>
        <p:nvPicPr>
          <p:cNvPr id="722" name="Google Shape;722;p69" title="Garrard KSBA Banner .png"/>
          <p:cNvPicPr preferRelativeResize="0"/>
          <p:nvPr/>
        </p:nvPicPr>
        <p:blipFill>
          <a:blip r:embed="rId4">
            <a:alphaModFix/>
          </a:blip>
          <a:stretch>
            <a:fillRect/>
          </a:stretch>
        </p:blipFill>
        <p:spPr>
          <a:xfrm>
            <a:off x="2369560" y="2117925"/>
            <a:ext cx="1518965" cy="1898701"/>
          </a:xfrm>
          <a:prstGeom prst="rect">
            <a:avLst/>
          </a:prstGeom>
          <a:noFill/>
          <a:ln>
            <a:noFill/>
          </a:ln>
        </p:spPr>
      </p:pic>
      <p:pic>
        <p:nvPicPr>
          <p:cNvPr id="723" name="Google Shape;723;p69"/>
          <p:cNvPicPr preferRelativeResize="0"/>
          <p:nvPr/>
        </p:nvPicPr>
        <p:blipFill>
          <a:blip r:embed="rId5">
            <a:alphaModFix/>
          </a:blip>
          <a:stretch>
            <a:fillRect/>
          </a:stretch>
        </p:blipFill>
        <p:spPr>
          <a:xfrm>
            <a:off x="2605299" y="4287841"/>
            <a:ext cx="3205501" cy="2404126"/>
          </a:xfrm>
          <a:prstGeom prst="rect">
            <a:avLst/>
          </a:prstGeom>
          <a:noFill/>
          <a:ln>
            <a:noFill/>
          </a:ln>
        </p:spPr>
      </p:pic>
      <p:pic>
        <p:nvPicPr>
          <p:cNvPr id="724" name="Google Shape;724;p69" title="IMG_0094.JPG"/>
          <p:cNvPicPr preferRelativeResize="0"/>
          <p:nvPr/>
        </p:nvPicPr>
        <p:blipFill rotWithShape="1">
          <a:blip r:embed="rId6">
            <a:alphaModFix/>
          </a:blip>
          <a:srcRect l="16681" b="22064"/>
          <a:stretch/>
        </p:blipFill>
        <p:spPr>
          <a:xfrm>
            <a:off x="4159025" y="2188194"/>
            <a:ext cx="1518974" cy="1894381"/>
          </a:xfrm>
          <a:prstGeom prst="rect">
            <a:avLst/>
          </a:prstGeom>
          <a:noFill/>
          <a:ln>
            <a:noFill/>
          </a:ln>
        </p:spPr>
      </p:pic>
      <p:pic>
        <p:nvPicPr>
          <p:cNvPr id="725" name="Google Shape;725;p69" title="IMG_3780.JPG"/>
          <p:cNvPicPr preferRelativeResize="0"/>
          <p:nvPr/>
        </p:nvPicPr>
        <p:blipFill rotWithShape="1">
          <a:blip r:embed="rId7">
            <a:alphaModFix/>
          </a:blip>
          <a:srcRect t="12542"/>
          <a:stretch/>
        </p:blipFill>
        <p:spPr>
          <a:xfrm>
            <a:off x="580075" y="2091404"/>
            <a:ext cx="1628200" cy="1898696"/>
          </a:xfrm>
          <a:prstGeom prst="rect">
            <a:avLst/>
          </a:prstGeom>
          <a:noFill/>
          <a:ln>
            <a:noFill/>
          </a:ln>
        </p:spPr>
      </p:pic>
      <p:pic>
        <p:nvPicPr>
          <p:cNvPr id="726" name="Google Shape;726;p69" title="IMG_3777.JPG"/>
          <p:cNvPicPr preferRelativeResize="0"/>
          <p:nvPr/>
        </p:nvPicPr>
        <p:blipFill>
          <a:blip r:embed="rId8">
            <a:alphaModFix/>
          </a:blip>
          <a:stretch>
            <a:fillRect/>
          </a:stretch>
        </p:blipFill>
        <p:spPr>
          <a:xfrm>
            <a:off x="3178280" y="447848"/>
            <a:ext cx="1791350" cy="1343513"/>
          </a:xfrm>
          <a:prstGeom prst="rect">
            <a:avLst/>
          </a:prstGeom>
          <a:noFill/>
          <a:ln>
            <a:noFill/>
          </a:ln>
        </p:spPr>
      </p:pic>
      <p:pic>
        <p:nvPicPr>
          <p:cNvPr id="727" name="Google Shape;727;p69" title="IMG_3768.JPG"/>
          <p:cNvPicPr preferRelativeResize="0"/>
          <p:nvPr/>
        </p:nvPicPr>
        <p:blipFill>
          <a:blip r:embed="rId9">
            <a:alphaModFix/>
          </a:blip>
          <a:stretch>
            <a:fillRect/>
          </a:stretch>
        </p:blipFill>
        <p:spPr>
          <a:xfrm>
            <a:off x="1633649" y="334038"/>
            <a:ext cx="1163225" cy="15509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70"/>
          <p:cNvSpPr txBox="1">
            <a:spLocks noGrp="1"/>
          </p:cNvSpPr>
          <p:nvPr>
            <p:ph type="title"/>
          </p:nvPr>
        </p:nvSpPr>
        <p:spPr>
          <a:xfrm>
            <a:off x="139015" y="2563225"/>
            <a:ext cx="5393700" cy="2044800"/>
          </a:xfrm>
          <a:prstGeom prst="rect">
            <a:avLst/>
          </a:prstGeom>
        </p:spPr>
        <p:txBody>
          <a:bodyPr spcFirstLastPara="1" wrap="square" lIns="121900" tIns="121900" rIns="121900" bIns="121900" anchor="b" anchorCtr="0">
            <a:noAutofit/>
          </a:bodyPr>
          <a:lstStyle/>
          <a:p>
            <a:pPr marL="0" lvl="0" indent="0" algn="ctr" rtl="0">
              <a:spcBef>
                <a:spcPts val="0"/>
              </a:spcBef>
              <a:spcAft>
                <a:spcPts val="0"/>
              </a:spcAft>
              <a:buNone/>
            </a:pPr>
            <a:r>
              <a:rPr lang="en-US"/>
              <a:t>America 250 Celebration</a:t>
            </a:r>
            <a:endParaRPr/>
          </a:p>
        </p:txBody>
      </p:sp>
      <p:sp>
        <p:nvSpPr>
          <p:cNvPr id="733" name="Google Shape;733;p70"/>
          <p:cNvSpPr txBox="1">
            <a:spLocks noGrp="1"/>
          </p:cNvSpPr>
          <p:nvPr>
            <p:ph type="body" idx="2"/>
          </p:nvPr>
        </p:nvSpPr>
        <p:spPr>
          <a:xfrm>
            <a:off x="6586000" y="478475"/>
            <a:ext cx="5115900" cy="5785800"/>
          </a:xfrm>
          <a:prstGeom prst="rect">
            <a:avLst/>
          </a:prstGeom>
        </p:spPr>
        <p:txBody>
          <a:bodyPr spcFirstLastPara="1" wrap="square" lIns="121900" tIns="121900" rIns="121900" bIns="121900" anchor="ctr" anchorCtr="0">
            <a:noAutofit/>
          </a:bodyPr>
          <a:lstStyle/>
          <a:p>
            <a:pPr marL="457200" lvl="0" indent="-361950" algn="l" rtl="0">
              <a:spcBef>
                <a:spcPts val="0"/>
              </a:spcBef>
              <a:spcAft>
                <a:spcPts val="0"/>
              </a:spcAft>
              <a:buSzPts val="2100"/>
              <a:buChar char="●"/>
            </a:pPr>
            <a:r>
              <a:rPr lang="en-US" sz="2100"/>
              <a:t>The Community is invited to celebrate America 250 with the High School on April 21st from 5:30-7:30. </a:t>
            </a:r>
            <a:endParaRPr sz="2100"/>
          </a:p>
          <a:p>
            <a:pPr marL="457200" lvl="0" indent="-361950" algn="l" rtl="0">
              <a:spcBef>
                <a:spcPts val="0"/>
              </a:spcBef>
              <a:spcAft>
                <a:spcPts val="0"/>
              </a:spcAft>
              <a:buSzPts val="2100"/>
              <a:buChar char="●"/>
            </a:pPr>
            <a:r>
              <a:rPr lang="en-US" sz="2100"/>
              <a:t>JROTC will present colors while the GCHS choir sings the National Anthem at 6pm</a:t>
            </a:r>
            <a:endParaRPr sz="2100"/>
          </a:p>
          <a:p>
            <a:pPr marL="457200" lvl="0" indent="-361950" algn="l" rtl="0">
              <a:spcBef>
                <a:spcPts val="0"/>
              </a:spcBef>
              <a:spcAft>
                <a:spcPts val="0"/>
              </a:spcAft>
              <a:buSzPts val="2100"/>
              <a:buChar char="●"/>
            </a:pPr>
            <a:r>
              <a:rPr lang="en-US" sz="2100"/>
              <a:t>We will have over 70 works of art in the Library on Exhibit with the America theme.</a:t>
            </a:r>
            <a:endParaRPr sz="2100"/>
          </a:p>
          <a:p>
            <a:pPr marL="457200" lvl="0" indent="-361950" algn="l" rtl="0">
              <a:spcBef>
                <a:spcPts val="0"/>
              </a:spcBef>
              <a:spcAft>
                <a:spcPts val="0"/>
              </a:spcAft>
              <a:buSzPts val="2100"/>
              <a:buChar char="●"/>
            </a:pPr>
            <a:r>
              <a:rPr lang="en-US" sz="2100"/>
              <a:t>Business Dept, Social Studies Dept, and Poetry Club have submitted student displays connected to the theme.</a:t>
            </a:r>
            <a:endParaRPr sz="2100"/>
          </a:p>
          <a:p>
            <a:pPr marL="457200" lvl="0" indent="-361950" algn="l" rtl="0">
              <a:spcBef>
                <a:spcPts val="0"/>
              </a:spcBef>
              <a:spcAft>
                <a:spcPts val="0"/>
              </a:spcAft>
              <a:buSzPts val="2100"/>
              <a:buChar char="●"/>
            </a:pPr>
            <a:r>
              <a:rPr lang="en-US" sz="2100"/>
              <a:t>Band Ensembles will perform.</a:t>
            </a:r>
            <a:endParaRPr sz="2100"/>
          </a:p>
          <a:p>
            <a:pPr marL="457200" lvl="0" indent="-361950" algn="l" rtl="0">
              <a:spcBef>
                <a:spcPts val="0"/>
              </a:spcBef>
              <a:spcAft>
                <a:spcPts val="0"/>
              </a:spcAft>
              <a:buSzPts val="2100"/>
              <a:buChar char="●"/>
            </a:pPr>
            <a:r>
              <a:rPr lang="en-US" sz="2100"/>
              <a:t>Culinary is providing light refreshments. </a:t>
            </a:r>
            <a:endParaRPr sz="2100"/>
          </a:p>
        </p:txBody>
      </p:sp>
      <p:pic>
        <p:nvPicPr>
          <p:cNvPr id="734" name="Google Shape;734;p70" title="America 250 (24 x 18 in).jpg"/>
          <p:cNvPicPr preferRelativeResize="0"/>
          <p:nvPr/>
        </p:nvPicPr>
        <p:blipFill rotWithShape="1">
          <a:blip r:embed="rId3">
            <a:alphaModFix/>
          </a:blip>
          <a:srcRect b="7843"/>
          <a:stretch/>
        </p:blipFill>
        <p:spPr>
          <a:xfrm>
            <a:off x="1044100" y="162850"/>
            <a:ext cx="3583548" cy="2476999"/>
          </a:xfrm>
          <a:prstGeom prst="rect">
            <a:avLst/>
          </a:prstGeom>
          <a:noFill/>
          <a:ln>
            <a:noFill/>
          </a:ln>
        </p:spPr>
      </p:pic>
      <p:pic>
        <p:nvPicPr>
          <p:cNvPr id="735" name="Google Shape;735;p70" title="IMG_0051.jpg"/>
          <p:cNvPicPr preferRelativeResize="0"/>
          <p:nvPr/>
        </p:nvPicPr>
        <p:blipFill>
          <a:blip r:embed="rId4">
            <a:alphaModFix/>
          </a:blip>
          <a:stretch>
            <a:fillRect/>
          </a:stretch>
        </p:blipFill>
        <p:spPr>
          <a:xfrm>
            <a:off x="5122263" y="478475"/>
            <a:ext cx="1390576" cy="1823701"/>
          </a:xfrm>
          <a:prstGeom prst="rect">
            <a:avLst/>
          </a:prstGeom>
          <a:noFill/>
          <a:ln>
            <a:noFill/>
          </a:ln>
        </p:spPr>
      </p:pic>
      <p:pic>
        <p:nvPicPr>
          <p:cNvPr id="736" name="Google Shape;736;p70" title="IMG_0054 (1).jpg"/>
          <p:cNvPicPr preferRelativeResize="0"/>
          <p:nvPr/>
        </p:nvPicPr>
        <p:blipFill>
          <a:blip r:embed="rId5">
            <a:alphaModFix/>
          </a:blip>
          <a:stretch>
            <a:fillRect/>
          </a:stretch>
        </p:blipFill>
        <p:spPr>
          <a:xfrm>
            <a:off x="3185806" y="4632037"/>
            <a:ext cx="1521900" cy="1940277"/>
          </a:xfrm>
          <a:prstGeom prst="rect">
            <a:avLst/>
          </a:prstGeom>
          <a:noFill/>
          <a:ln>
            <a:noFill/>
          </a:ln>
        </p:spPr>
      </p:pic>
      <p:pic>
        <p:nvPicPr>
          <p:cNvPr id="737" name="Google Shape;737;p70" title="IMG_0053 (1).jpg"/>
          <p:cNvPicPr preferRelativeResize="0"/>
          <p:nvPr/>
        </p:nvPicPr>
        <p:blipFill>
          <a:blip r:embed="rId6">
            <a:alphaModFix/>
          </a:blip>
          <a:stretch>
            <a:fillRect/>
          </a:stretch>
        </p:blipFill>
        <p:spPr>
          <a:xfrm>
            <a:off x="5122285" y="4643827"/>
            <a:ext cx="1390575" cy="1831205"/>
          </a:xfrm>
          <a:prstGeom prst="rect">
            <a:avLst/>
          </a:prstGeom>
          <a:noFill/>
          <a:ln>
            <a:noFill/>
          </a:ln>
        </p:spPr>
      </p:pic>
      <p:pic>
        <p:nvPicPr>
          <p:cNvPr id="738" name="Google Shape;738;p70" title="IMG_0052 (1).jpg"/>
          <p:cNvPicPr preferRelativeResize="0"/>
          <p:nvPr/>
        </p:nvPicPr>
        <p:blipFill>
          <a:blip r:embed="rId7">
            <a:alphaModFix/>
          </a:blip>
          <a:stretch>
            <a:fillRect/>
          </a:stretch>
        </p:blipFill>
        <p:spPr>
          <a:xfrm>
            <a:off x="541300" y="4690327"/>
            <a:ext cx="2177555" cy="1823700"/>
          </a:xfrm>
          <a:prstGeom prst="rect">
            <a:avLst/>
          </a:prstGeom>
          <a:noFill/>
          <a:ln>
            <a:noFill/>
          </a:ln>
        </p:spPr>
      </p:pic>
      <p:pic>
        <p:nvPicPr>
          <p:cNvPr id="739" name="Google Shape;739;p70" title="IMG_0050 (1).jpg"/>
          <p:cNvPicPr preferRelativeResize="0"/>
          <p:nvPr/>
        </p:nvPicPr>
        <p:blipFill>
          <a:blip r:embed="rId8">
            <a:alphaModFix/>
          </a:blip>
          <a:stretch>
            <a:fillRect/>
          </a:stretch>
        </p:blipFill>
        <p:spPr>
          <a:xfrm>
            <a:off x="5056612" y="2773882"/>
            <a:ext cx="1521899" cy="139824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43"/>
        <p:cNvGrpSpPr/>
        <p:nvPr/>
      </p:nvGrpSpPr>
      <p:grpSpPr>
        <a:xfrm>
          <a:off x="0" y="0"/>
          <a:ext cx="0" cy="0"/>
          <a:chOff x="0" y="0"/>
          <a:chExt cx="0" cy="0"/>
        </a:xfrm>
      </p:grpSpPr>
      <p:sp>
        <p:nvSpPr>
          <p:cNvPr id="744" name="Google Shape;744;p71"/>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BAND</a:t>
            </a:r>
            <a:endParaRPr>
              <a:solidFill>
                <a:schemeClr val="accent1"/>
              </a:solidFill>
            </a:endParaRPr>
          </a:p>
        </p:txBody>
      </p:sp>
      <p:sp>
        <p:nvSpPr>
          <p:cNvPr id="745" name="Google Shape;745;p71"/>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746" name="Google Shape;746;p71"/>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50"/>
        <p:cNvGrpSpPr/>
        <p:nvPr/>
      </p:nvGrpSpPr>
      <p:grpSpPr>
        <a:xfrm>
          <a:off x="0" y="0"/>
          <a:ext cx="0" cy="0"/>
          <a:chOff x="0" y="0"/>
          <a:chExt cx="0" cy="0"/>
        </a:xfrm>
      </p:grpSpPr>
      <p:pic>
        <p:nvPicPr>
          <p:cNvPr id="751" name="Google Shape;751;p72" title="IMG_7401.jpg"/>
          <p:cNvPicPr preferRelativeResize="0"/>
          <p:nvPr/>
        </p:nvPicPr>
        <p:blipFill>
          <a:blip r:embed="rId3">
            <a:alphaModFix/>
          </a:blip>
          <a:stretch>
            <a:fillRect/>
          </a:stretch>
        </p:blipFill>
        <p:spPr>
          <a:xfrm>
            <a:off x="2129105" y="152400"/>
            <a:ext cx="1754047" cy="2455651"/>
          </a:xfrm>
          <a:prstGeom prst="rect">
            <a:avLst/>
          </a:prstGeom>
          <a:noFill/>
          <a:ln>
            <a:noFill/>
          </a:ln>
        </p:spPr>
      </p:pic>
      <p:sp>
        <p:nvSpPr>
          <p:cNvPr id="752" name="Google Shape;752;p72"/>
          <p:cNvSpPr txBox="1">
            <a:spLocks noGrp="1"/>
          </p:cNvSpPr>
          <p:nvPr>
            <p:ph type="body" idx="2"/>
          </p:nvPr>
        </p:nvSpPr>
        <p:spPr>
          <a:xfrm>
            <a:off x="6586000" y="388500"/>
            <a:ext cx="5115900" cy="5504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sz="1500"/>
              <a:t>2025 Marching Band Season “Flipped”</a:t>
            </a:r>
            <a:endParaRPr sz="1500"/>
          </a:p>
          <a:p>
            <a:pPr marL="457200" lvl="0" indent="-311150" algn="l" rtl="0">
              <a:spcBef>
                <a:spcPts val="2100"/>
              </a:spcBef>
              <a:spcAft>
                <a:spcPts val="0"/>
              </a:spcAft>
              <a:buSzPts val="1300"/>
              <a:buChar char="●"/>
            </a:pPr>
            <a:r>
              <a:rPr lang="en-US" sz="1300"/>
              <a:t>Outstanding season full of new and exciting events!</a:t>
            </a:r>
            <a:endParaRPr sz="1300"/>
          </a:p>
          <a:p>
            <a:pPr marL="457200" lvl="0" indent="-311150" algn="l" rtl="0">
              <a:spcBef>
                <a:spcPts val="0"/>
              </a:spcBef>
              <a:spcAft>
                <a:spcPts val="0"/>
              </a:spcAft>
              <a:buSzPts val="1300"/>
              <a:buChar char="●"/>
            </a:pPr>
            <a:r>
              <a:rPr lang="en-US" sz="1300"/>
              <a:t>Competition season results:  </a:t>
            </a:r>
            <a:endParaRPr sz="1300"/>
          </a:p>
          <a:p>
            <a:pPr marL="914400" lvl="1" indent="-311150" algn="l" rtl="0">
              <a:spcBef>
                <a:spcPts val="0"/>
              </a:spcBef>
              <a:spcAft>
                <a:spcPts val="0"/>
              </a:spcAft>
              <a:buSzPts val="1300"/>
              <a:buChar char="○"/>
            </a:pPr>
            <a:r>
              <a:rPr lang="en-US" sz="1300"/>
              <a:t>3rd place overall and 1st in Class 3A at Madison Southern </a:t>
            </a:r>
            <a:endParaRPr sz="1300"/>
          </a:p>
          <a:p>
            <a:pPr marL="914400" lvl="1" indent="-311150" algn="l" rtl="0">
              <a:spcBef>
                <a:spcPts val="0"/>
              </a:spcBef>
              <a:spcAft>
                <a:spcPts val="0"/>
              </a:spcAft>
              <a:buSzPts val="1300"/>
              <a:buChar char="○"/>
            </a:pPr>
            <a:r>
              <a:rPr lang="en-US" sz="1300"/>
              <a:t>5th place overall and 1st in Class 3A at Boyle County</a:t>
            </a:r>
            <a:endParaRPr sz="1300"/>
          </a:p>
          <a:p>
            <a:pPr marL="914400" lvl="1" indent="-311150" algn="l" rtl="0">
              <a:spcBef>
                <a:spcPts val="0"/>
              </a:spcBef>
              <a:spcAft>
                <a:spcPts val="0"/>
              </a:spcAft>
              <a:buSzPts val="1300"/>
              <a:buChar char="○"/>
            </a:pPr>
            <a:r>
              <a:rPr lang="en-US" sz="1300"/>
              <a:t>Hosted the first ever Garrard County Invitational </a:t>
            </a:r>
            <a:endParaRPr sz="1300"/>
          </a:p>
          <a:p>
            <a:pPr marL="914400" lvl="1" indent="-311150" algn="l" rtl="0">
              <a:spcBef>
                <a:spcPts val="0"/>
              </a:spcBef>
              <a:spcAft>
                <a:spcPts val="0"/>
              </a:spcAft>
              <a:buSzPts val="1300"/>
              <a:buChar char="○"/>
            </a:pPr>
            <a:r>
              <a:rPr lang="en-US" sz="1300"/>
              <a:t>3rd place in class at the Louisville Bands of America Regional</a:t>
            </a:r>
            <a:endParaRPr sz="1300"/>
          </a:p>
          <a:p>
            <a:pPr marL="914400" lvl="1" indent="-311150" algn="l" rtl="0">
              <a:spcBef>
                <a:spcPts val="0"/>
              </a:spcBef>
              <a:spcAft>
                <a:spcPts val="0"/>
              </a:spcAft>
              <a:buSzPts val="1300"/>
              <a:buChar char="○"/>
            </a:pPr>
            <a:r>
              <a:rPr lang="en-US" sz="1300"/>
              <a:t>.1  outside  of Finals at  State in KMEA Class 3A</a:t>
            </a:r>
            <a:endParaRPr sz="1200"/>
          </a:p>
        </p:txBody>
      </p:sp>
      <p:pic>
        <p:nvPicPr>
          <p:cNvPr id="753" name="Google Shape;753;p72" title="IMG_5185.jpg"/>
          <p:cNvPicPr preferRelativeResize="0"/>
          <p:nvPr/>
        </p:nvPicPr>
        <p:blipFill>
          <a:blip r:embed="rId4">
            <a:alphaModFix/>
          </a:blip>
          <a:stretch>
            <a:fillRect/>
          </a:stretch>
        </p:blipFill>
        <p:spPr>
          <a:xfrm>
            <a:off x="4009775" y="152400"/>
            <a:ext cx="1964525" cy="2750328"/>
          </a:xfrm>
          <a:prstGeom prst="rect">
            <a:avLst/>
          </a:prstGeom>
          <a:noFill/>
          <a:ln>
            <a:noFill/>
          </a:ln>
        </p:spPr>
      </p:pic>
      <p:pic>
        <p:nvPicPr>
          <p:cNvPr id="754" name="Google Shape;754;p72" title="IMG_7402.jpg"/>
          <p:cNvPicPr preferRelativeResize="0"/>
          <p:nvPr/>
        </p:nvPicPr>
        <p:blipFill>
          <a:blip r:embed="rId5">
            <a:alphaModFix/>
          </a:blip>
          <a:stretch>
            <a:fillRect/>
          </a:stretch>
        </p:blipFill>
        <p:spPr>
          <a:xfrm>
            <a:off x="152400" y="4134950"/>
            <a:ext cx="1854824" cy="2455650"/>
          </a:xfrm>
          <a:prstGeom prst="rect">
            <a:avLst/>
          </a:prstGeom>
          <a:noFill/>
          <a:ln>
            <a:noFill/>
          </a:ln>
        </p:spPr>
      </p:pic>
      <p:pic>
        <p:nvPicPr>
          <p:cNvPr id="755" name="Google Shape;755;p72" title="IMG_7404.jpg"/>
          <p:cNvPicPr preferRelativeResize="0"/>
          <p:nvPr/>
        </p:nvPicPr>
        <p:blipFill>
          <a:blip r:embed="rId6">
            <a:alphaModFix/>
          </a:blip>
          <a:stretch>
            <a:fillRect/>
          </a:stretch>
        </p:blipFill>
        <p:spPr>
          <a:xfrm>
            <a:off x="4064636" y="4134940"/>
            <a:ext cx="1964525" cy="2455650"/>
          </a:xfrm>
          <a:prstGeom prst="rect">
            <a:avLst/>
          </a:prstGeom>
          <a:noFill/>
          <a:ln>
            <a:noFill/>
          </a:ln>
        </p:spPr>
      </p:pic>
      <p:pic>
        <p:nvPicPr>
          <p:cNvPr id="756" name="Google Shape;756;p72" title="Flipped Design 2025 - 1.jpg"/>
          <p:cNvPicPr preferRelativeResize="0"/>
          <p:nvPr/>
        </p:nvPicPr>
        <p:blipFill>
          <a:blip r:embed="rId7">
            <a:alphaModFix/>
          </a:blip>
          <a:stretch>
            <a:fillRect/>
          </a:stretch>
        </p:blipFill>
        <p:spPr>
          <a:xfrm>
            <a:off x="8238922" y="4474325"/>
            <a:ext cx="2116303" cy="2116276"/>
          </a:xfrm>
          <a:prstGeom prst="rect">
            <a:avLst/>
          </a:prstGeom>
          <a:noFill/>
          <a:ln>
            <a:noFill/>
          </a:ln>
        </p:spPr>
      </p:pic>
      <p:pic>
        <p:nvPicPr>
          <p:cNvPr id="757" name="Google Shape;757;p72" title="IMG_4490 (1).jpg"/>
          <p:cNvPicPr preferRelativeResize="0"/>
          <p:nvPr/>
        </p:nvPicPr>
        <p:blipFill>
          <a:blip r:embed="rId8">
            <a:alphaModFix/>
          </a:blip>
          <a:stretch>
            <a:fillRect/>
          </a:stretch>
        </p:blipFill>
        <p:spPr>
          <a:xfrm>
            <a:off x="37950" y="152400"/>
            <a:ext cx="1964525" cy="2750328"/>
          </a:xfrm>
          <a:prstGeom prst="rect">
            <a:avLst/>
          </a:prstGeom>
          <a:noFill/>
          <a:ln>
            <a:noFill/>
          </a:ln>
        </p:spPr>
      </p:pic>
      <p:pic>
        <p:nvPicPr>
          <p:cNvPr id="758" name="Google Shape;758;p72" title="IMG_7159.jpg"/>
          <p:cNvPicPr preferRelativeResize="0"/>
          <p:nvPr/>
        </p:nvPicPr>
        <p:blipFill>
          <a:blip r:embed="rId9">
            <a:alphaModFix/>
          </a:blip>
          <a:stretch>
            <a:fillRect/>
          </a:stretch>
        </p:blipFill>
        <p:spPr>
          <a:xfrm>
            <a:off x="2108513" y="4474331"/>
            <a:ext cx="1854824" cy="2318541"/>
          </a:xfrm>
          <a:prstGeom prst="rect">
            <a:avLst/>
          </a:prstGeom>
          <a:noFill/>
          <a:ln>
            <a:noFill/>
          </a:ln>
        </p:spPr>
      </p:pic>
      <p:pic>
        <p:nvPicPr>
          <p:cNvPr id="759" name="Google Shape;759;p72" title="IMG_7550.jpg"/>
          <p:cNvPicPr preferRelativeResize="0"/>
          <p:nvPr/>
        </p:nvPicPr>
        <p:blipFill>
          <a:blip r:embed="rId10">
            <a:alphaModFix/>
          </a:blip>
          <a:stretch>
            <a:fillRect/>
          </a:stretch>
        </p:blipFill>
        <p:spPr>
          <a:xfrm>
            <a:off x="1266780" y="2269725"/>
            <a:ext cx="3478682" cy="231855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63"/>
        <p:cNvGrpSpPr/>
        <p:nvPr/>
      </p:nvGrpSpPr>
      <p:grpSpPr>
        <a:xfrm>
          <a:off x="0" y="0"/>
          <a:ext cx="0" cy="0"/>
          <a:chOff x="0" y="0"/>
          <a:chExt cx="0" cy="0"/>
        </a:xfrm>
      </p:grpSpPr>
      <p:sp>
        <p:nvSpPr>
          <p:cNvPr id="764" name="Google Shape;764;p73"/>
          <p:cNvSpPr txBox="1">
            <a:spLocks noGrp="1"/>
          </p:cNvSpPr>
          <p:nvPr>
            <p:ph type="body" idx="2"/>
          </p:nvPr>
        </p:nvSpPr>
        <p:spPr>
          <a:xfrm>
            <a:off x="6586000" y="388500"/>
            <a:ext cx="5115900" cy="5504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sz="1500"/>
              <a:t>2025-26  Concert Band and Honors Bands</a:t>
            </a:r>
            <a:endParaRPr sz="1500"/>
          </a:p>
          <a:p>
            <a:pPr marL="457200" lvl="0" indent="-304800" algn="l" rtl="0">
              <a:spcBef>
                <a:spcPts val="2100"/>
              </a:spcBef>
              <a:spcAft>
                <a:spcPts val="0"/>
              </a:spcAft>
              <a:buSzPts val="1200"/>
              <a:buChar char="●"/>
            </a:pPr>
            <a:r>
              <a:rPr lang="en-US" sz="1200"/>
              <a:t>Distinguished Rating at Concert Assessment</a:t>
            </a:r>
            <a:endParaRPr sz="1200"/>
          </a:p>
          <a:p>
            <a:pPr marL="457200" lvl="0" indent="-304800" algn="l" rtl="0">
              <a:spcBef>
                <a:spcPts val="0"/>
              </a:spcBef>
              <a:spcAft>
                <a:spcPts val="0"/>
              </a:spcAft>
              <a:buSzPts val="1200"/>
              <a:buChar char="●"/>
            </a:pPr>
            <a:r>
              <a:rPr lang="en-US" sz="1200"/>
              <a:t>11 Students were selected through auditions for  the All-Region Band</a:t>
            </a:r>
            <a:endParaRPr sz="1200"/>
          </a:p>
          <a:p>
            <a:pPr marL="457200" lvl="0" indent="-304800" algn="l" rtl="0">
              <a:spcBef>
                <a:spcPts val="0"/>
              </a:spcBef>
              <a:spcAft>
                <a:spcPts val="0"/>
              </a:spcAft>
              <a:buSzPts val="1200"/>
              <a:buChar char="●"/>
            </a:pPr>
            <a:r>
              <a:rPr lang="en-US" sz="1200"/>
              <a:t>2 students were selected for the University of Kentucky Honors Band</a:t>
            </a:r>
            <a:endParaRPr sz="1200"/>
          </a:p>
          <a:p>
            <a:pPr marL="457200" lvl="0" indent="-304800" algn="l" rtl="0">
              <a:spcBef>
                <a:spcPts val="0"/>
              </a:spcBef>
              <a:spcAft>
                <a:spcPts val="0"/>
              </a:spcAft>
              <a:buSzPts val="1200"/>
              <a:buChar char="●"/>
            </a:pPr>
            <a:r>
              <a:rPr lang="en-US" sz="1200"/>
              <a:t>5 students were selected for the EKU Honors Band</a:t>
            </a:r>
            <a:endParaRPr sz="1200"/>
          </a:p>
          <a:p>
            <a:pPr marL="457200" lvl="0" indent="-304800" algn="l" rtl="0">
              <a:spcBef>
                <a:spcPts val="0"/>
              </a:spcBef>
              <a:spcAft>
                <a:spcPts val="0"/>
              </a:spcAft>
              <a:buSzPts val="1200"/>
              <a:buChar char="●"/>
            </a:pPr>
            <a:r>
              <a:rPr lang="en-US" sz="1200"/>
              <a:t>Ben Wilder auditioned and was selected at a member of the Academy Drum and Bugle Corps</a:t>
            </a:r>
            <a:endParaRPr sz="1200"/>
          </a:p>
          <a:p>
            <a:pPr marL="457200" lvl="0" indent="-304800" algn="l" rtl="0">
              <a:spcBef>
                <a:spcPts val="0"/>
              </a:spcBef>
              <a:spcAft>
                <a:spcPts val="0"/>
              </a:spcAft>
              <a:buSzPts val="1200"/>
              <a:buChar char="●"/>
            </a:pPr>
            <a:r>
              <a:rPr lang="en-US" sz="1200"/>
              <a:t>Sawyer Snyder was selected as an alternate for the 2026 KMEA All-State Band</a:t>
            </a:r>
            <a:endParaRPr sz="1200"/>
          </a:p>
          <a:p>
            <a:pPr marL="457200" lvl="0" indent="-304800" algn="l" rtl="0">
              <a:spcBef>
                <a:spcPts val="0"/>
              </a:spcBef>
              <a:spcAft>
                <a:spcPts val="0"/>
              </a:spcAft>
              <a:buSzPts val="1200"/>
              <a:buChar char="●"/>
            </a:pPr>
            <a:r>
              <a:rPr lang="en-US" sz="1200"/>
              <a:t>Will Jasper was selected as a member of the 2026 KMEA All-State Band</a:t>
            </a:r>
            <a:endParaRPr sz="1200"/>
          </a:p>
        </p:txBody>
      </p:sp>
      <p:pic>
        <p:nvPicPr>
          <p:cNvPr id="765" name="Google Shape;765;p73" title="IMG_6831.jpg"/>
          <p:cNvPicPr preferRelativeResize="0"/>
          <p:nvPr/>
        </p:nvPicPr>
        <p:blipFill>
          <a:blip r:embed="rId3">
            <a:alphaModFix/>
          </a:blip>
          <a:stretch>
            <a:fillRect/>
          </a:stretch>
        </p:blipFill>
        <p:spPr>
          <a:xfrm>
            <a:off x="3345175" y="4657025"/>
            <a:ext cx="2731423" cy="2048575"/>
          </a:xfrm>
          <a:prstGeom prst="rect">
            <a:avLst/>
          </a:prstGeom>
          <a:noFill/>
          <a:ln>
            <a:noFill/>
          </a:ln>
        </p:spPr>
      </p:pic>
      <p:pic>
        <p:nvPicPr>
          <p:cNvPr id="766" name="Google Shape;766;p73" title="IMG_6538.jpg"/>
          <p:cNvPicPr preferRelativeResize="0"/>
          <p:nvPr/>
        </p:nvPicPr>
        <p:blipFill>
          <a:blip r:embed="rId4">
            <a:alphaModFix/>
          </a:blip>
          <a:stretch>
            <a:fillRect/>
          </a:stretch>
        </p:blipFill>
        <p:spPr>
          <a:xfrm>
            <a:off x="660800" y="213219"/>
            <a:ext cx="2391977" cy="1793983"/>
          </a:xfrm>
          <a:prstGeom prst="rect">
            <a:avLst/>
          </a:prstGeom>
          <a:noFill/>
          <a:ln>
            <a:noFill/>
          </a:ln>
        </p:spPr>
      </p:pic>
      <p:pic>
        <p:nvPicPr>
          <p:cNvPr id="767" name="Google Shape;767;p73" title="IMG_7353.jpg"/>
          <p:cNvPicPr preferRelativeResize="0"/>
          <p:nvPr/>
        </p:nvPicPr>
        <p:blipFill>
          <a:blip r:embed="rId5">
            <a:alphaModFix/>
          </a:blip>
          <a:stretch>
            <a:fillRect/>
          </a:stretch>
        </p:blipFill>
        <p:spPr>
          <a:xfrm>
            <a:off x="194238" y="1950525"/>
            <a:ext cx="2858547" cy="2143910"/>
          </a:xfrm>
          <a:prstGeom prst="rect">
            <a:avLst/>
          </a:prstGeom>
          <a:noFill/>
          <a:ln>
            <a:noFill/>
          </a:ln>
        </p:spPr>
      </p:pic>
      <p:pic>
        <p:nvPicPr>
          <p:cNvPr id="768" name="Google Shape;768;p73" title="IMG_6928.jpg"/>
          <p:cNvPicPr preferRelativeResize="0"/>
          <p:nvPr/>
        </p:nvPicPr>
        <p:blipFill>
          <a:blip r:embed="rId6">
            <a:alphaModFix/>
          </a:blip>
          <a:stretch>
            <a:fillRect/>
          </a:stretch>
        </p:blipFill>
        <p:spPr>
          <a:xfrm>
            <a:off x="3955101" y="1881750"/>
            <a:ext cx="1728550" cy="3094477"/>
          </a:xfrm>
          <a:prstGeom prst="rect">
            <a:avLst/>
          </a:prstGeom>
          <a:noFill/>
          <a:ln>
            <a:noFill/>
          </a:ln>
        </p:spPr>
      </p:pic>
      <p:pic>
        <p:nvPicPr>
          <p:cNvPr id="769" name="Google Shape;769;p73" title="Loeb - 1.png"/>
          <p:cNvPicPr preferRelativeResize="0"/>
          <p:nvPr/>
        </p:nvPicPr>
        <p:blipFill>
          <a:blip r:embed="rId7">
            <a:alphaModFix/>
          </a:blip>
          <a:stretch>
            <a:fillRect/>
          </a:stretch>
        </p:blipFill>
        <p:spPr>
          <a:xfrm>
            <a:off x="313613" y="3715623"/>
            <a:ext cx="2391976" cy="2989977"/>
          </a:xfrm>
          <a:prstGeom prst="rect">
            <a:avLst/>
          </a:prstGeom>
          <a:noFill/>
          <a:ln>
            <a:noFill/>
          </a:ln>
        </p:spPr>
      </p:pic>
      <p:pic>
        <p:nvPicPr>
          <p:cNvPr id="770" name="Google Shape;770;p73" title="Garrard Distinguished 2026 - 1.png"/>
          <p:cNvPicPr preferRelativeResize="0"/>
          <p:nvPr/>
        </p:nvPicPr>
        <p:blipFill>
          <a:blip r:embed="rId8">
            <a:alphaModFix/>
          </a:blip>
          <a:stretch>
            <a:fillRect/>
          </a:stretch>
        </p:blipFill>
        <p:spPr>
          <a:xfrm>
            <a:off x="3281625" y="213237"/>
            <a:ext cx="2858527" cy="2143899"/>
          </a:xfrm>
          <a:prstGeom prst="rect">
            <a:avLst/>
          </a:prstGeom>
          <a:noFill/>
          <a:ln>
            <a:noFill/>
          </a:ln>
        </p:spPr>
      </p:pic>
      <p:pic>
        <p:nvPicPr>
          <p:cNvPr id="771" name="Google Shape;771;p73"/>
          <p:cNvPicPr preferRelativeResize="0"/>
          <p:nvPr/>
        </p:nvPicPr>
        <p:blipFill>
          <a:blip r:embed="rId9">
            <a:alphaModFix/>
          </a:blip>
          <a:stretch>
            <a:fillRect/>
          </a:stretch>
        </p:blipFill>
        <p:spPr>
          <a:xfrm>
            <a:off x="7304950" y="4444364"/>
            <a:ext cx="3678000" cy="1532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75"/>
        <p:cNvGrpSpPr/>
        <p:nvPr/>
      </p:nvGrpSpPr>
      <p:grpSpPr>
        <a:xfrm>
          <a:off x="0" y="0"/>
          <a:ext cx="0" cy="0"/>
          <a:chOff x="0" y="0"/>
          <a:chExt cx="0" cy="0"/>
        </a:xfrm>
      </p:grpSpPr>
      <p:sp>
        <p:nvSpPr>
          <p:cNvPr id="776" name="Google Shape;776;p74"/>
          <p:cNvSpPr txBox="1">
            <a:spLocks noGrp="1"/>
          </p:cNvSpPr>
          <p:nvPr>
            <p:ph type="body" idx="2"/>
          </p:nvPr>
        </p:nvSpPr>
        <p:spPr>
          <a:xfrm>
            <a:off x="6586000" y="388500"/>
            <a:ext cx="5115900" cy="5504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sz="1500"/>
              <a:t>2026 Winter Guard  Season “From Here to the Moon and Back”</a:t>
            </a:r>
            <a:endParaRPr sz="1500"/>
          </a:p>
          <a:p>
            <a:pPr marL="457200" lvl="0" indent="-311150" algn="l" rtl="0">
              <a:spcBef>
                <a:spcPts val="2100"/>
              </a:spcBef>
              <a:spcAft>
                <a:spcPts val="0"/>
              </a:spcAft>
              <a:buSzPts val="1300"/>
              <a:buChar char="●"/>
            </a:pPr>
            <a:r>
              <a:rPr lang="en-US" sz="1300"/>
              <a:t>Outstanding season full of new and exciting events!</a:t>
            </a:r>
            <a:endParaRPr sz="1300"/>
          </a:p>
          <a:p>
            <a:pPr marL="457200" lvl="0" indent="-311150" algn="l" rtl="0">
              <a:spcBef>
                <a:spcPts val="0"/>
              </a:spcBef>
              <a:spcAft>
                <a:spcPts val="0"/>
              </a:spcAft>
              <a:buSzPts val="1300"/>
              <a:buChar char="●"/>
            </a:pPr>
            <a:r>
              <a:rPr lang="en-US" sz="1300"/>
              <a:t>First ever competitive GCHS Winter Guard</a:t>
            </a:r>
            <a:endParaRPr sz="1300"/>
          </a:p>
          <a:p>
            <a:pPr marL="457200" lvl="0" indent="-311150" algn="l" rtl="0">
              <a:spcBef>
                <a:spcPts val="0"/>
              </a:spcBef>
              <a:spcAft>
                <a:spcPts val="0"/>
              </a:spcAft>
              <a:buSzPts val="1300"/>
              <a:buChar char="●"/>
            </a:pPr>
            <a:r>
              <a:rPr lang="en-US" sz="1300"/>
              <a:t>Competition results </a:t>
            </a:r>
            <a:endParaRPr sz="1300"/>
          </a:p>
          <a:p>
            <a:pPr marL="914400" lvl="1" indent="-311150" algn="l" rtl="0">
              <a:spcBef>
                <a:spcPts val="0"/>
              </a:spcBef>
              <a:spcAft>
                <a:spcPts val="0"/>
              </a:spcAft>
              <a:buSzPts val="1300"/>
              <a:buChar char="○"/>
            </a:pPr>
            <a:r>
              <a:rPr lang="en-US" sz="1300"/>
              <a:t>3rd place  in class at Madison Central</a:t>
            </a:r>
            <a:endParaRPr sz="1300"/>
          </a:p>
          <a:p>
            <a:pPr marL="914400" lvl="1" indent="-311150" algn="l" rtl="0">
              <a:spcBef>
                <a:spcPts val="0"/>
              </a:spcBef>
              <a:spcAft>
                <a:spcPts val="0"/>
              </a:spcAft>
              <a:buSzPts val="1300"/>
              <a:buChar char="○"/>
            </a:pPr>
            <a:r>
              <a:rPr lang="en-US" sz="1300"/>
              <a:t>1st place in class at Bryan Station</a:t>
            </a:r>
            <a:endParaRPr sz="1300"/>
          </a:p>
          <a:p>
            <a:pPr marL="914400" lvl="1" indent="-311150" algn="l" rtl="0">
              <a:spcBef>
                <a:spcPts val="0"/>
              </a:spcBef>
              <a:spcAft>
                <a:spcPts val="0"/>
              </a:spcAft>
              <a:buSzPts val="1300"/>
              <a:buChar char="○"/>
            </a:pPr>
            <a:r>
              <a:rPr lang="en-US" sz="1300"/>
              <a:t>1st Place in Semifinals at George Rogers Clark</a:t>
            </a:r>
            <a:endParaRPr sz="1300"/>
          </a:p>
          <a:p>
            <a:pPr marL="914400" lvl="1" indent="-311150" algn="l" rtl="0">
              <a:spcBef>
                <a:spcPts val="0"/>
              </a:spcBef>
              <a:spcAft>
                <a:spcPts val="0"/>
              </a:spcAft>
              <a:buSzPts val="1300"/>
              <a:buChar char="○"/>
            </a:pPr>
            <a:r>
              <a:rPr lang="en-US" sz="1300"/>
              <a:t>1st Place in class at Tri State Championships </a:t>
            </a:r>
            <a:endParaRPr sz="1200"/>
          </a:p>
        </p:txBody>
      </p:sp>
      <p:pic>
        <p:nvPicPr>
          <p:cNvPr id="777" name="Google Shape;777;p74" title="IMG_2333.jpg"/>
          <p:cNvPicPr preferRelativeResize="0"/>
          <p:nvPr/>
        </p:nvPicPr>
        <p:blipFill rotWithShape="1">
          <a:blip r:embed="rId3">
            <a:alphaModFix/>
          </a:blip>
          <a:srcRect l="29176" r="29180"/>
          <a:stretch/>
        </p:blipFill>
        <p:spPr>
          <a:xfrm>
            <a:off x="3976887" y="146350"/>
            <a:ext cx="1838200" cy="2818229"/>
          </a:xfrm>
          <a:prstGeom prst="rect">
            <a:avLst/>
          </a:prstGeom>
          <a:noFill/>
          <a:ln>
            <a:noFill/>
          </a:ln>
        </p:spPr>
      </p:pic>
      <p:pic>
        <p:nvPicPr>
          <p:cNvPr id="778" name="Google Shape;778;p74" title="IMG_2444.jpg"/>
          <p:cNvPicPr preferRelativeResize="0"/>
          <p:nvPr/>
        </p:nvPicPr>
        <p:blipFill>
          <a:blip r:embed="rId4">
            <a:alphaModFix/>
          </a:blip>
          <a:stretch>
            <a:fillRect/>
          </a:stretch>
        </p:blipFill>
        <p:spPr>
          <a:xfrm>
            <a:off x="1512400" y="2394025"/>
            <a:ext cx="2759926" cy="2069948"/>
          </a:xfrm>
          <a:prstGeom prst="rect">
            <a:avLst/>
          </a:prstGeom>
          <a:noFill/>
          <a:ln>
            <a:noFill/>
          </a:ln>
        </p:spPr>
      </p:pic>
      <p:pic>
        <p:nvPicPr>
          <p:cNvPr id="779" name="Google Shape;779;p74" title="IMG_2338.jpg"/>
          <p:cNvPicPr preferRelativeResize="0"/>
          <p:nvPr/>
        </p:nvPicPr>
        <p:blipFill>
          <a:blip r:embed="rId5">
            <a:alphaModFix/>
          </a:blip>
          <a:stretch>
            <a:fillRect/>
          </a:stretch>
        </p:blipFill>
        <p:spPr>
          <a:xfrm>
            <a:off x="161301" y="4280200"/>
            <a:ext cx="1693229" cy="2561777"/>
          </a:xfrm>
          <a:prstGeom prst="rect">
            <a:avLst/>
          </a:prstGeom>
          <a:noFill/>
          <a:ln>
            <a:noFill/>
          </a:ln>
        </p:spPr>
      </p:pic>
      <p:pic>
        <p:nvPicPr>
          <p:cNvPr id="780" name="Google Shape;780;p74" title="IMG_2464.jpg"/>
          <p:cNvPicPr preferRelativeResize="0"/>
          <p:nvPr/>
        </p:nvPicPr>
        <p:blipFill>
          <a:blip r:embed="rId6">
            <a:alphaModFix/>
          </a:blip>
          <a:stretch>
            <a:fillRect/>
          </a:stretch>
        </p:blipFill>
        <p:spPr>
          <a:xfrm>
            <a:off x="161300" y="86819"/>
            <a:ext cx="3044675" cy="2283506"/>
          </a:xfrm>
          <a:prstGeom prst="rect">
            <a:avLst/>
          </a:prstGeom>
          <a:noFill/>
          <a:ln>
            <a:noFill/>
          </a:ln>
        </p:spPr>
      </p:pic>
      <p:pic>
        <p:nvPicPr>
          <p:cNvPr id="781" name="Google Shape;781;p74" title="IMG_2494.jpg"/>
          <p:cNvPicPr preferRelativeResize="0"/>
          <p:nvPr/>
        </p:nvPicPr>
        <p:blipFill>
          <a:blip r:embed="rId7">
            <a:alphaModFix/>
          </a:blip>
          <a:stretch>
            <a:fillRect/>
          </a:stretch>
        </p:blipFill>
        <p:spPr>
          <a:xfrm>
            <a:off x="2616964" y="4695122"/>
            <a:ext cx="3415700" cy="2146842"/>
          </a:xfrm>
          <a:prstGeom prst="rect">
            <a:avLst/>
          </a:prstGeom>
          <a:noFill/>
          <a:ln>
            <a:noFill/>
          </a:ln>
        </p:spPr>
      </p:pic>
      <p:pic>
        <p:nvPicPr>
          <p:cNvPr id="782" name="Google Shape;782;p74" title="4 (1).png"/>
          <p:cNvPicPr preferRelativeResize="0"/>
          <p:nvPr/>
        </p:nvPicPr>
        <p:blipFill>
          <a:blip r:embed="rId8">
            <a:alphaModFix/>
          </a:blip>
          <a:stretch>
            <a:fillRect/>
          </a:stretch>
        </p:blipFill>
        <p:spPr>
          <a:xfrm>
            <a:off x="7584375" y="2964575"/>
            <a:ext cx="3559676" cy="47462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86"/>
        <p:cNvGrpSpPr/>
        <p:nvPr/>
      </p:nvGrpSpPr>
      <p:grpSpPr>
        <a:xfrm>
          <a:off x="0" y="0"/>
          <a:ext cx="0" cy="0"/>
          <a:chOff x="0" y="0"/>
          <a:chExt cx="0" cy="0"/>
        </a:xfrm>
      </p:grpSpPr>
      <p:sp>
        <p:nvSpPr>
          <p:cNvPr id="787" name="Google Shape;787;p75"/>
          <p:cNvSpPr txBox="1">
            <a:spLocks noGrp="1"/>
          </p:cNvSpPr>
          <p:nvPr>
            <p:ph type="body" idx="2"/>
          </p:nvPr>
        </p:nvSpPr>
        <p:spPr>
          <a:xfrm>
            <a:off x="6586000" y="388500"/>
            <a:ext cx="5115900" cy="5504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sz="1500"/>
              <a:t>Extended Ensembles/Opportunities </a:t>
            </a:r>
            <a:endParaRPr sz="1500"/>
          </a:p>
          <a:p>
            <a:pPr marL="457200" lvl="0" indent="-304800" algn="l" rtl="0">
              <a:spcBef>
                <a:spcPts val="2100"/>
              </a:spcBef>
              <a:spcAft>
                <a:spcPts val="0"/>
              </a:spcAft>
              <a:buSzPts val="1200"/>
              <a:buChar char="●"/>
            </a:pPr>
            <a:r>
              <a:rPr lang="en-US" sz="1200"/>
              <a:t>4 concert nights this school year</a:t>
            </a:r>
            <a:endParaRPr sz="1200"/>
          </a:p>
          <a:p>
            <a:pPr marL="457200" lvl="0" indent="-304800" algn="l" rtl="0">
              <a:spcBef>
                <a:spcPts val="0"/>
              </a:spcBef>
              <a:spcAft>
                <a:spcPts val="0"/>
              </a:spcAft>
              <a:buSzPts val="1200"/>
              <a:buChar char="●"/>
            </a:pPr>
            <a:r>
              <a:rPr lang="en-US" sz="1200"/>
              <a:t>Lexis Winter Guard </a:t>
            </a:r>
            <a:endParaRPr sz="1200"/>
          </a:p>
          <a:p>
            <a:pPr marL="457200" lvl="0" indent="-304800" algn="l" rtl="0">
              <a:spcBef>
                <a:spcPts val="0"/>
              </a:spcBef>
              <a:spcAft>
                <a:spcPts val="0"/>
              </a:spcAft>
              <a:buSzPts val="1200"/>
              <a:buChar char="●"/>
            </a:pPr>
            <a:r>
              <a:rPr lang="en-US" sz="1200"/>
              <a:t>Lancaster Christmas Parade</a:t>
            </a:r>
            <a:endParaRPr sz="1200"/>
          </a:p>
          <a:p>
            <a:pPr marL="457200" lvl="0" indent="-304800" algn="l" rtl="0">
              <a:spcBef>
                <a:spcPts val="0"/>
              </a:spcBef>
              <a:spcAft>
                <a:spcPts val="0"/>
              </a:spcAft>
              <a:buSzPts val="1200"/>
              <a:buChar char="●"/>
            </a:pPr>
            <a:r>
              <a:rPr lang="en-US" sz="1200"/>
              <a:t>Jazz Band</a:t>
            </a:r>
            <a:endParaRPr sz="1200"/>
          </a:p>
          <a:p>
            <a:pPr marL="457200" lvl="0" indent="-304800" algn="l" rtl="0">
              <a:spcBef>
                <a:spcPts val="0"/>
              </a:spcBef>
              <a:spcAft>
                <a:spcPts val="0"/>
              </a:spcAft>
              <a:buSzPts val="1200"/>
              <a:buChar char="●"/>
            </a:pPr>
            <a:r>
              <a:rPr lang="en-US" sz="1200"/>
              <a:t>Mini Color Guard</a:t>
            </a:r>
            <a:endParaRPr sz="1200"/>
          </a:p>
          <a:p>
            <a:pPr marL="457200" lvl="0" indent="-304800" algn="l" rtl="0">
              <a:spcBef>
                <a:spcPts val="0"/>
              </a:spcBef>
              <a:spcAft>
                <a:spcPts val="0"/>
              </a:spcAft>
              <a:buSzPts val="1200"/>
              <a:buChar char="●"/>
            </a:pPr>
            <a:r>
              <a:rPr lang="en-US" sz="1200"/>
              <a:t>Percussion Ensemble</a:t>
            </a:r>
            <a:endParaRPr sz="1200"/>
          </a:p>
          <a:p>
            <a:pPr marL="457200" lvl="0" indent="-304800" algn="l" rtl="0">
              <a:spcBef>
                <a:spcPts val="0"/>
              </a:spcBef>
              <a:spcAft>
                <a:spcPts val="0"/>
              </a:spcAft>
              <a:buSzPts val="1200"/>
              <a:buChar char="●"/>
            </a:pPr>
            <a:r>
              <a:rPr lang="en-US" sz="1200"/>
              <a:t>Small Ensembles</a:t>
            </a:r>
            <a:endParaRPr sz="1200"/>
          </a:p>
          <a:p>
            <a:pPr marL="457200" lvl="0" indent="-304800" algn="l" rtl="0">
              <a:spcBef>
                <a:spcPts val="0"/>
              </a:spcBef>
              <a:spcAft>
                <a:spcPts val="0"/>
              </a:spcAft>
              <a:buSzPts val="1200"/>
              <a:buChar char="●"/>
            </a:pPr>
            <a:r>
              <a:rPr lang="en-US" sz="1200"/>
              <a:t>Pep Band</a:t>
            </a:r>
            <a:endParaRPr sz="1200"/>
          </a:p>
        </p:txBody>
      </p:sp>
      <p:pic>
        <p:nvPicPr>
          <p:cNvPr id="788" name="Google Shape;788;p75" title="IMG_7547.jpg"/>
          <p:cNvPicPr preferRelativeResize="0"/>
          <p:nvPr/>
        </p:nvPicPr>
        <p:blipFill>
          <a:blip r:embed="rId3">
            <a:alphaModFix/>
          </a:blip>
          <a:stretch>
            <a:fillRect/>
          </a:stretch>
        </p:blipFill>
        <p:spPr>
          <a:xfrm>
            <a:off x="171200" y="209100"/>
            <a:ext cx="2940375" cy="2100276"/>
          </a:xfrm>
          <a:prstGeom prst="rect">
            <a:avLst/>
          </a:prstGeom>
          <a:noFill/>
          <a:ln>
            <a:noFill/>
          </a:ln>
        </p:spPr>
      </p:pic>
      <p:pic>
        <p:nvPicPr>
          <p:cNvPr id="789" name="Google Shape;789;p75" title="IMG_4364.jpg"/>
          <p:cNvPicPr preferRelativeResize="0"/>
          <p:nvPr/>
        </p:nvPicPr>
        <p:blipFill>
          <a:blip r:embed="rId4">
            <a:alphaModFix/>
          </a:blip>
          <a:stretch>
            <a:fillRect/>
          </a:stretch>
        </p:blipFill>
        <p:spPr>
          <a:xfrm>
            <a:off x="3263975" y="152400"/>
            <a:ext cx="3019766" cy="2156976"/>
          </a:xfrm>
          <a:prstGeom prst="rect">
            <a:avLst/>
          </a:prstGeom>
          <a:noFill/>
          <a:ln>
            <a:noFill/>
          </a:ln>
        </p:spPr>
      </p:pic>
      <p:pic>
        <p:nvPicPr>
          <p:cNvPr id="790" name="Google Shape;790;p75" title="IMG_9239.jpg"/>
          <p:cNvPicPr preferRelativeResize="0"/>
          <p:nvPr/>
        </p:nvPicPr>
        <p:blipFill rotWithShape="1">
          <a:blip r:embed="rId5">
            <a:alphaModFix/>
          </a:blip>
          <a:srcRect/>
          <a:stretch/>
        </p:blipFill>
        <p:spPr>
          <a:xfrm>
            <a:off x="241200" y="2626750"/>
            <a:ext cx="2800374" cy="2100276"/>
          </a:xfrm>
          <a:prstGeom prst="rect">
            <a:avLst/>
          </a:prstGeom>
          <a:noFill/>
          <a:ln>
            <a:noFill/>
          </a:ln>
        </p:spPr>
      </p:pic>
      <p:pic>
        <p:nvPicPr>
          <p:cNvPr id="791" name="Google Shape;791;p75" title="IMG_5963.jpg"/>
          <p:cNvPicPr preferRelativeResize="0"/>
          <p:nvPr/>
        </p:nvPicPr>
        <p:blipFill>
          <a:blip r:embed="rId6">
            <a:alphaModFix/>
          </a:blip>
          <a:stretch>
            <a:fillRect/>
          </a:stretch>
        </p:blipFill>
        <p:spPr>
          <a:xfrm>
            <a:off x="3263976" y="2626738"/>
            <a:ext cx="2800374" cy="2100276"/>
          </a:xfrm>
          <a:prstGeom prst="rect">
            <a:avLst/>
          </a:prstGeom>
          <a:noFill/>
          <a:ln>
            <a:noFill/>
          </a:ln>
        </p:spPr>
      </p:pic>
      <p:pic>
        <p:nvPicPr>
          <p:cNvPr id="792" name="Google Shape;792;p75" title="IMG_1167.jpg"/>
          <p:cNvPicPr preferRelativeResize="0"/>
          <p:nvPr/>
        </p:nvPicPr>
        <p:blipFill>
          <a:blip r:embed="rId7">
            <a:alphaModFix/>
          </a:blip>
          <a:stretch>
            <a:fillRect/>
          </a:stretch>
        </p:blipFill>
        <p:spPr>
          <a:xfrm>
            <a:off x="3263975" y="4584425"/>
            <a:ext cx="2800374" cy="2100276"/>
          </a:xfrm>
          <a:prstGeom prst="rect">
            <a:avLst/>
          </a:prstGeom>
          <a:noFill/>
          <a:ln>
            <a:noFill/>
          </a:ln>
        </p:spPr>
      </p:pic>
      <p:pic>
        <p:nvPicPr>
          <p:cNvPr id="793" name="Google Shape;793;p75" title="IMG_8334.JPG"/>
          <p:cNvPicPr preferRelativeResize="0"/>
          <p:nvPr/>
        </p:nvPicPr>
        <p:blipFill>
          <a:blip r:embed="rId8">
            <a:alphaModFix/>
          </a:blip>
          <a:stretch>
            <a:fillRect/>
          </a:stretch>
        </p:blipFill>
        <p:spPr>
          <a:xfrm>
            <a:off x="241200" y="4332406"/>
            <a:ext cx="2940374" cy="2352294"/>
          </a:xfrm>
          <a:prstGeom prst="rect">
            <a:avLst/>
          </a:prstGeom>
          <a:noFill/>
          <a:ln>
            <a:noFill/>
          </a:ln>
        </p:spPr>
      </p:pic>
      <p:pic>
        <p:nvPicPr>
          <p:cNvPr id="794" name="Google Shape;794;p75"/>
          <p:cNvPicPr preferRelativeResize="0"/>
          <p:nvPr/>
        </p:nvPicPr>
        <p:blipFill>
          <a:blip r:embed="rId9">
            <a:alphaModFix/>
          </a:blip>
          <a:stretch>
            <a:fillRect/>
          </a:stretch>
        </p:blipFill>
        <p:spPr>
          <a:xfrm>
            <a:off x="6767488" y="4584416"/>
            <a:ext cx="4752925" cy="138246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798"/>
        <p:cNvGrpSpPr/>
        <p:nvPr/>
      </p:nvGrpSpPr>
      <p:grpSpPr>
        <a:xfrm>
          <a:off x="0" y="0"/>
          <a:ext cx="0" cy="0"/>
          <a:chOff x="0" y="0"/>
          <a:chExt cx="0" cy="0"/>
        </a:xfrm>
      </p:grpSpPr>
      <p:sp>
        <p:nvSpPr>
          <p:cNvPr id="799" name="Google Shape;799;p76"/>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BIOMEDICAL</a:t>
            </a:r>
            <a:endParaRPr>
              <a:solidFill>
                <a:schemeClr val="accent1"/>
              </a:solidFill>
            </a:endParaRPr>
          </a:p>
        </p:txBody>
      </p:sp>
      <p:sp>
        <p:nvSpPr>
          <p:cNvPr id="800" name="Google Shape;800;p76"/>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801" name="Google Shape;801;p76"/>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05"/>
        <p:cNvGrpSpPr/>
        <p:nvPr/>
      </p:nvGrpSpPr>
      <p:grpSpPr>
        <a:xfrm>
          <a:off x="0" y="0"/>
          <a:ext cx="0" cy="0"/>
          <a:chOff x="0" y="0"/>
          <a:chExt cx="0" cy="0"/>
        </a:xfrm>
      </p:grpSpPr>
      <p:sp>
        <p:nvSpPr>
          <p:cNvPr id="806" name="Google Shape;806;p77"/>
          <p:cNvSpPr txBox="1">
            <a:spLocks noGrp="1"/>
          </p:cNvSpPr>
          <p:nvPr>
            <p:ph type="body" idx="1"/>
          </p:nvPr>
        </p:nvSpPr>
        <p:spPr>
          <a:xfrm>
            <a:off x="90575" y="65275"/>
            <a:ext cx="12082200" cy="6792600"/>
          </a:xfrm>
          <a:prstGeom prst="rect">
            <a:avLst/>
          </a:prstGeom>
        </p:spPr>
        <p:txBody>
          <a:bodyPr spcFirstLastPara="1" wrap="square" lIns="0" tIns="45700" rIns="0" bIns="45700" anchor="t" anchorCtr="0">
            <a:noAutofit/>
          </a:bodyPr>
          <a:lstStyle/>
          <a:p>
            <a:pPr marL="0" lvl="0" indent="0" algn="l" rtl="0">
              <a:lnSpc>
                <a:spcPct val="115000"/>
              </a:lnSpc>
              <a:spcBef>
                <a:spcPts val="1800"/>
              </a:spcBef>
              <a:spcAft>
                <a:spcPts val="0"/>
              </a:spcAft>
              <a:buNone/>
            </a:pPr>
            <a:r>
              <a:rPr lang="en-US" sz="2500" b="1">
                <a:solidFill>
                  <a:schemeClr val="dk2"/>
                </a:solidFill>
                <a:latin typeface="Arial"/>
                <a:ea typeface="Arial"/>
                <a:cs typeface="Arial"/>
                <a:sym typeface="Arial"/>
              </a:rPr>
              <a:t>Biomedical II- Human Body Systems (HBS)  </a:t>
            </a:r>
            <a:endParaRPr sz="2500" b="1">
              <a:solidFill>
                <a:schemeClr val="dk2"/>
              </a:solidFill>
              <a:latin typeface="Arial"/>
              <a:ea typeface="Arial"/>
              <a:cs typeface="Arial"/>
              <a:sym typeface="Arial"/>
            </a:endParaRPr>
          </a:p>
          <a:p>
            <a:pPr marL="0" lvl="0" indent="0" algn="l" rtl="0">
              <a:lnSpc>
                <a:spcPct val="115000"/>
              </a:lnSpc>
              <a:spcBef>
                <a:spcPts val="1800"/>
              </a:spcBef>
              <a:spcAft>
                <a:spcPts val="0"/>
              </a:spcAft>
              <a:buNone/>
            </a:pPr>
            <a:r>
              <a:rPr lang="en-US" sz="1200" b="1">
                <a:solidFill>
                  <a:schemeClr val="dk2"/>
                </a:solidFill>
                <a:latin typeface="Arial"/>
                <a:ea typeface="Arial"/>
                <a:cs typeface="Arial"/>
                <a:sym typeface="Arial"/>
              </a:rPr>
              <a:t>Focus:</a:t>
            </a:r>
            <a:r>
              <a:rPr lang="en-US" sz="1200">
                <a:solidFill>
                  <a:schemeClr val="dk2"/>
                </a:solidFill>
                <a:latin typeface="Arial"/>
                <a:ea typeface="Arial"/>
                <a:cs typeface="Arial"/>
                <a:sym typeface="Arial"/>
              </a:rPr>
              <a:t> Anatomy &amp; physiology (how the body works)</a:t>
            </a:r>
            <a:endParaRPr sz="1200">
              <a:solidFill>
                <a:schemeClr val="dk2"/>
              </a:solidFill>
              <a:latin typeface="Arial"/>
              <a:ea typeface="Arial"/>
              <a:cs typeface="Arial"/>
              <a:sym typeface="Arial"/>
            </a:endParaRPr>
          </a:p>
          <a:p>
            <a:pPr marL="457200" lvl="0" indent="-317500" algn="l" rtl="0">
              <a:lnSpc>
                <a:spcPct val="115000"/>
              </a:lnSpc>
              <a:spcBef>
                <a:spcPts val="1400"/>
              </a:spcBef>
              <a:spcAft>
                <a:spcPts val="0"/>
              </a:spcAft>
              <a:buClr>
                <a:schemeClr val="dk2"/>
              </a:buClr>
              <a:buSzPts val="1400"/>
              <a:buFont typeface="Arial"/>
              <a:buChar char="●"/>
            </a:pPr>
            <a:r>
              <a:rPr lang="en-US" sz="1400" b="1">
                <a:solidFill>
                  <a:schemeClr val="dk2"/>
                </a:solidFill>
                <a:latin typeface="Arial"/>
                <a:ea typeface="Arial"/>
                <a:cs typeface="Arial"/>
                <a:sym typeface="Arial"/>
              </a:rPr>
              <a:t>What students learn:</a:t>
            </a:r>
            <a:endParaRPr sz="1400" b="1">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Structure and function of body systems (heart, brain, muscles, etc.)</a:t>
            </a:r>
            <a:endParaRPr sz="1200">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How systems interact (like respiratory + circulatory)</a:t>
            </a:r>
            <a:endParaRPr sz="1200">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Patient case studies and treatment plans</a:t>
            </a:r>
            <a:endParaRPr sz="1200">
              <a:solidFill>
                <a:schemeClr val="dk2"/>
              </a:solidFill>
              <a:latin typeface="Arial"/>
              <a:ea typeface="Arial"/>
              <a:cs typeface="Arial"/>
              <a:sym typeface="Arial"/>
            </a:endParaRPr>
          </a:p>
          <a:p>
            <a:pPr marL="0" lvl="0" indent="0" algn="l" rtl="0">
              <a:lnSpc>
                <a:spcPct val="115000"/>
              </a:lnSpc>
              <a:spcBef>
                <a:spcPts val="1400"/>
              </a:spcBef>
              <a:spcAft>
                <a:spcPts val="0"/>
              </a:spcAft>
              <a:buNone/>
            </a:pPr>
            <a:r>
              <a:rPr lang="en-US" sz="1400" b="1">
                <a:solidFill>
                  <a:schemeClr val="dk2"/>
                </a:solidFill>
                <a:latin typeface="Arial"/>
                <a:ea typeface="Arial"/>
                <a:cs typeface="Arial"/>
                <a:sym typeface="Arial"/>
              </a:rPr>
              <a:t>Key highlight:</a:t>
            </a:r>
            <a:endParaRPr sz="1400" b="1">
              <a:solidFill>
                <a:schemeClr val="dk2"/>
              </a:solidFill>
              <a:latin typeface="Arial"/>
              <a:ea typeface="Arial"/>
              <a:cs typeface="Arial"/>
              <a:sym typeface="Arial"/>
            </a:endParaRPr>
          </a:p>
          <a:p>
            <a:pPr marL="0" lvl="0" indent="0" algn="l" rtl="0">
              <a:lnSpc>
                <a:spcPct val="115000"/>
              </a:lnSpc>
              <a:spcBef>
                <a:spcPts val="1200"/>
              </a:spcBef>
              <a:spcAft>
                <a:spcPts val="0"/>
              </a:spcAft>
              <a:buNone/>
            </a:pPr>
            <a:r>
              <a:rPr lang="en-US" sz="1200">
                <a:solidFill>
                  <a:schemeClr val="dk2"/>
                </a:solidFill>
                <a:latin typeface="Arial"/>
                <a:ea typeface="Arial"/>
                <a:cs typeface="Arial"/>
                <a:sym typeface="Arial"/>
              </a:rPr>
              <a:t>Students simulate working in clinics or labs—</a:t>
            </a:r>
            <a:r>
              <a:rPr lang="en-US" sz="1200" b="1">
                <a:solidFill>
                  <a:schemeClr val="dk2"/>
                </a:solidFill>
                <a:latin typeface="Arial"/>
                <a:ea typeface="Arial"/>
                <a:cs typeface="Arial"/>
                <a:sym typeface="Arial"/>
              </a:rPr>
              <a:t>diagnosing patients and designing treatments</a:t>
            </a:r>
            <a:r>
              <a:rPr lang="en-US" sz="1200">
                <a:solidFill>
                  <a:schemeClr val="dk2"/>
                </a:solidFill>
                <a:latin typeface="Arial"/>
                <a:ea typeface="Arial"/>
                <a:cs typeface="Arial"/>
                <a:sym typeface="Arial"/>
              </a:rPr>
              <a:t>.</a:t>
            </a:r>
            <a:endParaRPr sz="1200">
              <a:solidFill>
                <a:schemeClr val="dk2"/>
              </a:solidFill>
              <a:latin typeface="Arial"/>
              <a:ea typeface="Arial"/>
              <a:cs typeface="Arial"/>
              <a:sym typeface="Arial"/>
            </a:endParaRPr>
          </a:p>
          <a:p>
            <a:pPr marL="0" lvl="0" indent="0" algn="l" rtl="0">
              <a:lnSpc>
                <a:spcPct val="115000"/>
              </a:lnSpc>
              <a:spcBef>
                <a:spcPts val="1800"/>
              </a:spcBef>
              <a:spcAft>
                <a:spcPts val="0"/>
              </a:spcAft>
              <a:buClr>
                <a:schemeClr val="dk2"/>
              </a:buClr>
              <a:buSzPts val="1100"/>
              <a:buFont typeface="Arial"/>
              <a:buNone/>
            </a:pPr>
            <a:r>
              <a:rPr lang="en-US" sz="2100" b="1">
                <a:solidFill>
                  <a:schemeClr val="dk2"/>
                </a:solidFill>
                <a:latin typeface="Arial"/>
                <a:ea typeface="Arial"/>
                <a:cs typeface="Arial"/>
                <a:sym typeface="Arial"/>
              </a:rPr>
              <a:t>Biomedical III - Medical Interventions (MI)</a:t>
            </a:r>
            <a:endParaRPr sz="2100" b="1">
              <a:solidFill>
                <a:schemeClr val="dk2"/>
              </a:solidFill>
              <a:latin typeface="Arial"/>
              <a:ea typeface="Arial"/>
              <a:cs typeface="Arial"/>
              <a:sym typeface="Arial"/>
            </a:endParaRPr>
          </a:p>
          <a:p>
            <a:pPr marL="0" lvl="0" indent="0" algn="l" rtl="0">
              <a:lnSpc>
                <a:spcPct val="115000"/>
              </a:lnSpc>
              <a:spcBef>
                <a:spcPts val="1200"/>
              </a:spcBef>
              <a:spcAft>
                <a:spcPts val="0"/>
              </a:spcAft>
              <a:buClr>
                <a:schemeClr val="dk2"/>
              </a:buClr>
              <a:buSzPts val="1100"/>
              <a:buFont typeface="Arial"/>
              <a:buNone/>
            </a:pPr>
            <a:r>
              <a:rPr lang="en-US" sz="1200" b="1">
                <a:solidFill>
                  <a:schemeClr val="dk2"/>
                </a:solidFill>
                <a:latin typeface="Arial"/>
                <a:ea typeface="Arial"/>
                <a:cs typeface="Arial"/>
                <a:sym typeface="Arial"/>
              </a:rPr>
              <a:t>Focus:</a:t>
            </a:r>
            <a:r>
              <a:rPr lang="en-US" sz="1200">
                <a:solidFill>
                  <a:schemeClr val="dk2"/>
                </a:solidFill>
                <a:latin typeface="Arial"/>
                <a:ea typeface="Arial"/>
                <a:cs typeface="Arial"/>
                <a:sym typeface="Arial"/>
              </a:rPr>
              <a:t> Diseases, treatments, and medical technology</a:t>
            </a:r>
            <a:endParaRPr sz="1200">
              <a:solidFill>
                <a:schemeClr val="dk2"/>
              </a:solidFill>
              <a:latin typeface="Arial"/>
              <a:ea typeface="Arial"/>
              <a:cs typeface="Arial"/>
              <a:sym typeface="Arial"/>
            </a:endParaRPr>
          </a:p>
          <a:p>
            <a:pPr marL="0" lvl="0" indent="0" algn="l" rtl="0">
              <a:lnSpc>
                <a:spcPct val="115000"/>
              </a:lnSpc>
              <a:spcBef>
                <a:spcPts val="1400"/>
              </a:spcBef>
              <a:spcAft>
                <a:spcPts val="0"/>
              </a:spcAft>
              <a:buNone/>
            </a:pPr>
            <a:r>
              <a:rPr lang="en-US" sz="1400" b="1">
                <a:solidFill>
                  <a:schemeClr val="dk2"/>
                </a:solidFill>
                <a:latin typeface="Arial"/>
                <a:ea typeface="Arial"/>
                <a:cs typeface="Arial"/>
                <a:sym typeface="Arial"/>
              </a:rPr>
              <a:t>What students learn:</a:t>
            </a:r>
            <a:endParaRPr sz="1400" b="1">
              <a:solidFill>
                <a:schemeClr val="dk2"/>
              </a:solidFill>
              <a:latin typeface="Arial"/>
              <a:ea typeface="Arial"/>
              <a:cs typeface="Arial"/>
              <a:sym typeface="Arial"/>
            </a:endParaRPr>
          </a:p>
          <a:p>
            <a:pPr marL="457200" lvl="0" indent="-304800" algn="l" rtl="0">
              <a:lnSpc>
                <a:spcPct val="115000"/>
              </a:lnSpc>
              <a:spcBef>
                <a:spcPts val="1200"/>
              </a:spcBef>
              <a:spcAft>
                <a:spcPts val="0"/>
              </a:spcAft>
              <a:buClr>
                <a:schemeClr val="dk2"/>
              </a:buClr>
              <a:buSzPts val="1200"/>
              <a:buFont typeface="Arial"/>
              <a:buChar char="●"/>
            </a:pPr>
            <a:r>
              <a:rPr lang="en-US" sz="1200">
                <a:solidFill>
                  <a:schemeClr val="dk2"/>
                </a:solidFill>
                <a:latin typeface="Arial"/>
                <a:ea typeface="Arial"/>
                <a:cs typeface="Arial"/>
                <a:sym typeface="Arial"/>
              </a:rPr>
              <a:t>How diseases develop and spread</a:t>
            </a:r>
            <a:endParaRPr sz="1200">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Prevention and treatment methods</a:t>
            </a:r>
            <a:endParaRPr sz="1200">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Medical innovations like prosthetics and therapies</a:t>
            </a:r>
            <a:endParaRPr sz="1200">
              <a:solidFill>
                <a:schemeClr val="dk2"/>
              </a:solidFill>
              <a:latin typeface="Arial"/>
              <a:ea typeface="Arial"/>
              <a:cs typeface="Arial"/>
              <a:sym typeface="Arial"/>
            </a:endParaRPr>
          </a:p>
          <a:p>
            <a:pPr marL="457200" lvl="0" indent="-304800" algn="l" rtl="0">
              <a:lnSpc>
                <a:spcPct val="115000"/>
              </a:lnSpc>
              <a:spcBef>
                <a:spcPts val="0"/>
              </a:spcBef>
              <a:spcAft>
                <a:spcPts val="0"/>
              </a:spcAft>
              <a:buClr>
                <a:schemeClr val="dk2"/>
              </a:buClr>
              <a:buSzPts val="1200"/>
              <a:buFont typeface="Arial"/>
              <a:buChar char="●"/>
            </a:pPr>
            <a:r>
              <a:rPr lang="en-US" sz="1200">
                <a:solidFill>
                  <a:schemeClr val="dk2"/>
                </a:solidFill>
                <a:latin typeface="Arial"/>
                <a:ea typeface="Arial"/>
                <a:cs typeface="Arial"/>
                <a:sym typeface="Arial"/>
              </a:rPr>
              <a:t>Genetics and personalized medicine</a:t>
            </a:r>
            <a:endParaRPr sz="1200">
              <a:solidFill>
                <a:schemeClr val="dk2"/>
              </a:solidFill>
              <a:latin typeface="Arial"/>
              <a:ea typeface="Arial"/>
              <a:cs typeface="Arial"/>
              <a:sym typeface="Arial"/>
            </a:endParaRPr>
          </a:p>
          <a:p>
            <a:pPr marL="0" lvl="0" indent="0" algn="l" rtl="0">
              <a:lnSpc>
                <a:spcPct val="115000"/>
              </a:lnSpc>
              <a:spcBef>
                <a:spcPts val="1400"/>
              </a:spcBef>
              <a:spcAft>
                <a:spcPts val="0"/>
              </a:spcAft>
              <a:buClr>
                <a:schemeClr val="dk2"/>
              </a:buClr>
              <a:buSzPts val="1100"/>
              <a:buFont typeface="Arial"/>
              <a:buNone/>
            </a:pPr>
            <a:r>
              <a:rPr lang="en-US" sz="1400" b="1">
                <a:solidFill>
                  <a:schemeClr val="dk2"/>
                </a:solidFill>
                <a:latin typeface="Arial"/>
                <a:ea typeface="Arial"/>
                <a:cs typeface="Arial"/>
                <a:sym typeface="Arial"/>
              </a:rPr>
              <a:t>Key highlight:</a:t>
            </a:r>
            <a:endParaRPr sz="1400" b="1">
              <a:solidFill>
                <a:schemeClr val="dk2"/>
              </a:solidFill>
              <a:latin typeface="Arial"/>
              <a:ea typeface="Arial"/>
              <a:cs typeface="Arial"/>
              <a:sym typeface="Arial"/>
            </a:endParaRPr>
          </a:p>
          <a:p>
            <a:pPr marL="0" lvl="0" indent="0" algn="l" rtl="0">
              <a:lnSpc>
                <a:spcPct val="115000"/>
              </a:lnSpc>
              <a:spcBef>
                <a:spcPts val="1200"/>
              </a:spcBef>
              <a:spcAft>
                <a:spcPts val="0"/>
              </a:spcAft>
              <a:buClr>
                <a:schemeClr val="dk2"/>
              </a:buClr>
              <a:buSzPts val="1100"/>
              <a:buFont typeface="Arial"/>
              <a:buNone/>
            </a:pPr>
            <a:r>
              <a:rPr lang="en-US" sz="1200">
                <a:solidFill>
                  <a:schemeClr val="dk2"/>
                </a:solidFill>
                <a:latin typeface="Arial"/>
                <a:ea typeface="Arial"/>
                <a:cs typeface="Arial"/>
                <a:sym typeface="Arial"/>
              </a:rPr>
              <a:t>Students may </a:t>
            </a:r>
            <a:r>
              <a:rPr lang="en-US" sz="1200" b="1">
                <a:solidFill>
                  <a:schemeClr val="dk2"/>
                </a:solidFill>
                <a:latin typeface="Arial"/>
                <a:ea typeface="Arial"/>
                <a:cs typeface="Arial"/>
                <a:sym typeface="Arial"/>
              </a:rPr>
              <a:t>design solutions</a:t>
            </a:r>
            <a:r>
              <a:rPr lang="en-US" sz="1200">
                <a:solidFill>
                  <a:schemeClr val="dk2"/>
                </a:solidFill>
                <a:latin typeface="Arial"/>
                <a:ea typeface="Arial"/>
                <a:cs typeface="Arial"/>
                <a:sym typeface="Arial"/>
              </a:rPr>
              <a:t> like prosthetic limbs or treatment plans for real-world conditions.</a:t>
            </a:r>
            <a:endParaRPr sz="1200">
              <a:solidFill>
                <a:schemeClr val="dk2"/>
              </a:solidFill>
              <a:latin typeface="Arial"/>
              <a:ea typeface="Arial"/>
              <a:cs typeface="Arial"/>
              <a:sym typeface="Arial"/>
            </a:endParaRPr>
          </a:p>
          <a:p>
            <a:pPr marL="0" lvl="0" indent="0" algn="l" rtl="0">
              <a:lnSpc>
                <a:spcPct val="115000"/>
              </a:lnSpc>
              <a:spcBef>
                <a:spcPts val="1200"/>
              </a:spcBef>
              <a:spcAft>
                <a:spcPts val="0"/>
              </a:spcAft>
              <a:buClr>
                <a:schemeClr val="dk2"/>
              </a:buClr>
              <a:buSzPts val="1100"/>
              <a:buFont typeface="Arial"/>
              <a:buNone/>
            </a:pPr>
            <a:r>
              <a:rPr lang="en-US" sz="1200">
                <a:solidFill>
                  <a:schemeClr val="dk2"/>
                </a:solidFill>
                <a:latin typeface="Arial"/>
                <a:ea typeface="Arial"/>
                <a:cs typeface="Arial"/>
                <a:sym typeface="Arial"/>
              </a:rPr>
              <a:t>This course connects science to real medical solutions.</a:t>
            </a:r>
            <a:endParaRPr sz="1200">
              <a:solidFill>
                <a:schemeClr val="dk2"/>
              </a:solidFill>
              <a:latin typeface="Arial"/>
              <a:ea typeface="Arial"/>
              <a:cs typeface="Arial"/>
              <a:sym typeface="Arial"/>
            </a:endParaRPr>
          </a:p>
          <a:p>
            <a:pPr marL="0" lvl="0" indent="0" algn="l" rtl="0">
              <a:lnSpc>
                <a:spcPct val="115000"/>
              </a:lnSpc>
              <a:spcBef>
                <a:spcPts val="1200"/>
              </a:spcBef>
              <a:spcAft>
                <a:spcPts val="0"/>
              </a:spcAft>
              <a:buNone/>
            </a:pPr>
            <a:endParaRPr sz="1500">
              <a:solidFill>
                <a:schemeClr val="dk2"/>
              </a:solidFill>
              <a:latin typeface="Arial"/>
              <a:ea typeface="Arial"/>
              <a:cs typeface="Arial"/>
              <a:sym typeface="Arial"/>
            </a:endParaRPr>
          </a:p>
          <a:p>
            <a:pPr marL="457200" lvl="0" indent="0" algn="l" rtl="0">
              <a:lnSpc>
                <a:spcPct val="115000"/>
              </a:lnSpc>
              <a:spcBef>
                <a:spcPts val="1200"/>
              </a:spcBef>
              <a:spcAft>
                <a:spcPts val="0"/>
              </a:spcAft>
              <a:buNone/>
            </a:pPr>
            <a:endParaRPr sz="1500">
              <a:solidFill>
                <a:schemeClr val="dk2"/>
              </a:solidFill>
              <a:latin typeface="Arial"/>
              <a:ea typeface="Arial"/>
              <a:cs typeface="Arial"/>
              <a:sym typeface="Arial"/>
            </a:endParaRPr>
          </a:p>
          <a:p>
            <a:pPr marL="0" lvl="0" indent="0" algn="l" rtl="0">
              <a:lnSpc>
                <a:spcPct val="115000"/>
              </a:lnSpc>
              <a:spcBef>
                <a:spcPts val="1200"/>
              </a:spcBef>
              <a:spcAft>
                <a:spcPts val="1200"/>
              </a:spcAft>
              <a:buNone/>
            </a:pPr>
            <a:endParaRPr sz="2700">
              <a:solidFill>
                <a:schemeClr val="dk2"/>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10"/>
        <p:cNvGrpSpPr/>
        <p:nvPr/>
      </p:nvGrpSpPr>
      <p:grpSpPr>
        <a:xfrm>
          <a:off x="0" y="0"/>
          <a:ext cx="0" cy="0"/>
          <a:chOff x="0" y="0"/>
          <a:chExt cx="0" cy="0"/>
        </a:xfrm>
      </p:grpSpPr>
      <p:sp>
        <p:nvSpPr>
          <p:cNvPr id="811" name="Google Shape;811;p78"/>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STUDENT COUNCIL</a:t>
            </a:r>
            <a:endParaRPr>
              <a:solidFill>
                <a:schemeClr val="accent1"/>
              </a:solidFill>
            </a:endParaRPr>
          </a:p>
        </p:txBody>
      </p:sp>
      <p:sp>
        <p:nvSpPr>
          <p:cNvPr id="812" name="Google Shape;812;p78"/>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813" name="Google Shape;813;p78"/>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17"/>
        <p:cNvGrpSpPr/>
        <p:nvPr/>
      </p:nvGrpSpPr>
      <p:grpSpPr>
        <a:xfrm>
          <a:off x="0" y="0"/>
          <a:ext cx="0" cy="0"/>
          <a:chOff x="0" y="0"/>
          <a:chExt cx="0" cy="0"/>
        </a:xfrm>
      </p:grpSpPr>
      <p:sp>
        <p:nvSpPr>
          <p:cNvPr id="818" name="Google Shape;818;p79"/>
          <p:cNvSpPr txBox="1">
            <a:spLocks noGrp="1"/>
          </p:cNvSpPr>
          <p:nvPr>
            <p:ph type="body" idx="2"/>
          </p:nvPr>
        </p:nvSpPr>
        <p:spPr>
          <a:xfrm>
            <a:off x="92875" y="310950"/>
            <a:ext cx="6008100" cy="6404400"/>
          </a:xfrm>
          <a:prstGeom prst="rect">
            <a:avLst/>
          </a:prstGeom>
        </p:spPr>
        <p:txBody>
          <a:bodyPr spcFirstLastPara="1" wrap="square" lIns="121900" tIns="121900" rIns="121900" bIns="121900" anchor="ctr" anchorCtr="0">
            <a:noAutofit/>
          </a:bodyPr>
          <a:lstStyle/>
          <a:p>
            <a:pPr marL="457200" lvl="0" indent="-349250" algn="l" rtl="0">
              <a:lnSpc>
                <a:spcPct val="100000"/>
              </a:lnSpc>
              <a:spcBef>
                <a:spcPts val="0"/>
              </a:spcBef>
              <a:spcAft>
                <a:spcPts val="0"/>
              </a:spcAft>
              <a:buClr>
                <a:srgbClr val="222222"/>
              </a:buClr>
              <a:buSzPts val="1900"/>
              <a:buChar char="●"/>
            </a:pPr>
            <a:r>
              <a:rPr lang="en-US" sz="1900">
                <a:solidFill>
                  <a:srgbClr val="222222"/>
                </a:solidFill>
              </a:rPr>
              <a:t>Student Council volunteers stayed after the September 5th and October 10th home football games to help clean the stands. Students picked up trash and returned bins to their designated locations.</a:t>
            </a:r>
            <a:endParaRPr sz="1900">
              <a:solidFill>
                <a:srgbClr val="222222"/>
              </a:solidFill>
            </a:endParaRPr>
          </a:p>
          <a:p>
            <a:pPr marL="457200" lvl="0" indent="0" algn="l" rtl="0">
              <a:lnSpc>
                <a:spcPct val="100000"/>
              </a:lnSpc>
              <a:spcBef>
                <a:spcPts val="2100"/>
              </a:spcBef>
              <a:spcAft>
                <a:spcPts val="0"/>
              </a:spcAft>
              <a:buNone/>
            </a:pPr>
            <a:endParaRPr sz="1000">
              <a:solidFill>
                <a:srgbClr val="222222"/>
              </a:solidFill>
            </a:endParaRPr>
          </a:p>
          <a:p>
            <a:pPr marL="457200" lvl="0" indent="-349250" algn="l" rtl="0">
              <a:spcBef>
                <a:spcPts val="2100"/>
              </a:spcBef>
              <a:spcAft>
                <a:spcPts val="0"/>
              </a:spcAft>
              <a:buClr>
                <a:srgbClr val="222222"/>
              </a:buClr>
              <a:buSzPts val="1900"/>
              <a:buChar char="●"/>
            </a:pPr>
            <a:r>
              <a:rPr lang="en-US" sz="1900">
                <a:solidFill>
                  <a:srgbClr val="222222"/>
                </a:solidFill>
              </a:rPr>
              <a:t>We hosted our first school-wide Trunk or Treat, which was a great success thanks to participation from school clubs, athletic programs, and local businesses. On October 30th, the event welcomed hundreds of families for a fun-filled evening of candy, costumes, and community.</a:t>
            </a:r>
            <a:endParaRPr sz="1000">
              <a:solidFill>
                <a:srgbClr val="222222"/>
              </a:solidFill>
            </a:endParaRPr>
          </a:p>
          <a:p>
            <a:pPr marL="457200" lvl="0" indent="0" algn="l" rtl="0">
              <a:lnSpc>
                <a:spcPct val="100000"/>
              </a:lnSpc>
              <a:spcBef>
                <a:spcPts val="2100"/>
              </a:spcBef>
              <a:spcAft>
                <a:spcPts val="0"/>
              </a:spcAft>
              <a:buNone/>
            </a:pPr>
            <a:endParaRPr sz="1000">
              <a:solidFill>
                <a:srgbClr val="222222"/>
              </a:solidFill>
            </a:endParaRPr>
          </a:p>
          <a:p>
            <a:pPr marL="457200" lvl="0" indent="-349250" algn="l" rtl="0">
              <a:lnSpc>
                <a:spcPct val="100000"/>
              </a:lnSpc>
              <a:spcBef>
                <a:spcPts val="2100"/>
              </a:spcBef>
              <a:spcAft>
                <a:spcPts val="0"/>
              </a:spcAft>
              <a:buClr>
                <a:srgbClr val="222222"/>
              </a:buClr>
              <a:buSzPts val="1900"/>
              <a:buChar char="●"/>
            </a:pPr>
            <a:r>
              <a:rPr lang="en-US" sz="1900">
                <a:solidFill>
                  <a:srgbClr val="222222"/>
                </a:solidFill>
              </a:rPr>
              <a:t>Members have been kept informed about volunteer opportunities such as Project Graduation events, clothing drives, and other community service activities.</a:t>
            </a:r>
            <a:endParaRPr sz="1900">
              <a:solidFill>
                <a:srgbClr val="22222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22"/>
        <p:cNvGrpSpPr/>
        <p:nvPr/>
      </p:nvGrpSpPr>
      <p:grpSpPr>
        <a:xfrm>
          <a:off x="0" y="0"/>
          <a:ext cx="0" cy="0"/>
          <a:chOff x="0" y="0"/>
          <a:chExt cx="0" cy="0"/>
        </a:xfrm>
      </p:grpSpPr>
      <p:sp>
        <p:nvSpPr>
          <p:cNvPr id="823" name="Google Shape;823;p80"/>
          <p:cNvSpPr txBox="1"/>
          <p:nvPr/>
        </p:nvSpPr>
        <p:spPr>
          <a:xfrm>
            <a:off x="21037" y="102637"/>
            <a:ext cx="6079800" cy="6708300"/>
          </a:xfrm>
          <a:prstGeom prst="rect">
            <a:avLst/>
          </a:prstGeom>
          <a:noFill/>
          <a:ln>
            <a:noFill/>
          </a:ln>
        </p:spPr>
        <p:txBody>
          <a:bodyPr spcFirstLastPara="1" wrap="square" lIns="91425" tIns="91425" rIns="91425" bIns="91425" anchor="t" anchorCtr="0">
            <a:spAutoFit/>
          </a:bodyPr>
          <a:lstStyle/>
          <a:p>
            <a:pPr marL="457200" lvl="0" indent="-349250" algn="l" rtl="0">
              <a:lnSpc>
                <a:spcPct val="115000"/>
              </a:lnSpc>
              <a:spcBef>
                <a:spcPts val="0"/>
              </a:spcBef>
              <a:spcAft>
                <a:spcPts val="0"/>
              </a:spcAft>
              <a:buClr>
                <a:srgbClr val="222222"/>
              </a:buClr>
              <a:buSzPts val="1900"/>
              <a:buFont typeface="Source Sans Pro"/>
              <a:buChar char="●"/>
            </a:pPr>
            <a:r>
              <a:rPr lang="en-US" sz="1900">
                <a:solidFill>
                  <a:srgbClr val="222222"/>
                </a:solidFill>
                <a:latin typeface="Source Sans Pro"/>
                <a:ea typeface="Source Sans Pro"/>
                <a:cs typeface="Source Sans Pro"/>
                <a:sym typeface="Source Sans Pro"/>
              </a:rPr>
              <a:t>In December, we created holiday cards for residents at the Landmark of Lancaster Rehabilitation and Nursing Center and sponsored two children through the Angel Tree program.</a:t>
            </a:r>
            <a:endParaRPr sz="1900">
              <a:solidFill>
                <a:srgbClr val="222222"/>
              </a:solidFill>
              <a:latin typeface="Source Sans Pro"/>
              <a:ea typeface="Source Sans Pro"/>
              <a:cs typeface="Source Sans Pro"/>
              <a:sym typeface="Source Sans Pro"/>
            </a:endParaRPr>
          </a:p>
          <a:p>
            <a:pPr marL="457200" lvl="0" indent="0" algn="l" rtl="0">
              <a:lnSpc>
                <a:spcPct val="115000"/>
              </a:lnSpc>
              <a:spcBef>
                <a:spcPts val="2100"/>
              </a:spcBef>
              <a:spcAft>
                <a:spcPts val="0"/>
              </a:spcAft>
              <a:buNone/>
            </a:pPr>
            <a:endParaRPr sz="100">
              <a:solidFill>
                <a:srgbClr val="222222"/>
              </a:solidFill>
              <a:latin typeface="Source Sans Pro"/>
              <a:ea typeface="Source Sans Pro"/>
              <a:cs typeface="Source Sans Pro"/>
              <a:sym typeface="Source Sans Pro"/>
            </a:endParaRPr>
          </a:p>
          <a:p>
            <a:pPr marL="457200" lvl="0" indent="-349250" algn="l" rtl="0">
              <a:spcBef>
                <a:spcPts val="2100"/>
              </a:spcBef>
              <a:spcAft>
                <a:spcPts val="0"/>
              </a:spcAft>
              <a:buClr>
                <a:srgbClr val="222222"/>
              </a:buClr>
              <a:buSzPts val="1900"/>
              <a:buFont typeface="Source Sans Pro"/>
              <a:buChar char="●"/>
            </a:pPr>
            <a:r>
              <a:rPr lang="en-US" sz="1900">
                <a:solidFill>
                  <a:srgbClr val="222222"/>
                </a:solidFill>
                <a:latin typeface="Source Sans Pro"/>
                <a:ea typeface="Source Sans Pro"/>
                <a:cs typeface="Source Sans Pro"/>
                <a:sym typeface="Source Sans Pro"/>
              </a:rPr>
              <a:t>The council worked to promote kindness and community through several initiatives, including writing Veterans Day cards for local veterans, creating a “Linked with Love” paper chain with encouraging messages for Valentine’s Day, and organizing a Kindness Post Challenge where students completed acts of kindness over two weeks.</a:t>
            </a:r>
            <a:endParaRPr sz="1900">
              <a:solidFill>
                <a:srgbClr val="222222"/>
              </a:solidFill>
              <a:latin typeface="Source Sans Pro"/>
              <a:ea typeface="Source Sans Pro"/>
              <a:cs typeface="Source Sans Pro"/>
              <a:sym typeface="Source Sans Pro"/>
            </a:endParaRPr>
          </a:p>
          <a:p>
            <a:pPr marL="457200" lvl="0" indent="0" algn="l" rtl="0">
              <a:lnSpc>
                <a:spcPct val="115000"/>
              </a:lnSpc>
              <a:spcBef>
                <a:spcPts val="2100"/>
              </a:spcBef>
              <a:spcAft>
                <a:spcPts val="0"/>
              </a:spcAft>
              <a:buNone/>
            </a:pPr>
            <a:endParaRPr sz="100">
              <a:solidFill>
                <a:srgbClr val="222222"/>
              </a:solidFill>
              <a:latin typeface="Source Sans Pro"/>
              <a:ea typeface="Source Sans Pro"/>
              <a:cs typeface="Source Sans Pro"/>
              <a:sym typeface="Source Sans Pro"/>
            </a:endParaRPr>
          </a:p>
          <a:p>
            <a:pPr marL="457200" lvl="0" indent="-349250" algn="l" rtl="0">
              <a:lnSpc>
                <a:spcPct val="115000"/>
              </a:lnSpc>
              <a:spcBef>
                <a:spcPts val="2100"/>
              </a:spcBef>
              <a:spcAft>
                <a:spcPts val="0"/>
              </a:spcAft>
              <a:buClr>
                <a:srgbClr val="222222"/>
              </a:buClr>
              <a:buSzPts val="1900"/>
              <a:buFont typeface="Source Sans Pro"/>
              <a:buChar char="●"/>
            </a:pPr>
            <a:r>
              <a:rPr lang="en-US" sz="1900">
                <a:solidFill>
                  <a:srgbClr val="222222"/>
                </a:solidFill>
                <a:latin typeface="Source Sans Pro"/>
                <a:ea typeface="Source Sans Pro"/>
                <a:cs typeface="Source Sans Pro"/>
                <a:sym typeface="Source Sans Pro"/>
              </a:rPr>
              <a:t>We are currently planning end-of-year events, including assembling a Class of 2026 float for the Heritage Festival Parade in collaboration with the TATU club, and hosting a “Tattoo a Teacher” fundraiser where students can select a participating teacher to wear temporary tattoos.</a:t>
            </a:r>
            <a:endParaRPr sz="1900">
              <a:solidFill>
                <a:srgbClr val="222222"/>
              </a:solidFill>
              <a:latin typeface="Source Sans Pro"/>
              <a:ea typeface="Source Sans Pro"/>
              <a:cs typeface="Source Sans Pro"/>
              <a:sym typeface="Source Sans Pro"/>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27"/>
        <p:cNvGrpSpPr/>
        <p:nvPr/>
      </p:nvGrpSpPr>
      <p:grpSpPr>
        <a:xfrm>
          <a:off x="0" y="0"/>
          <a:ext cx="0" cy="0"/>
          <a:chOff x="0" y="0"/>
          <a:chExt cx="0" cy="0"/>
        </a:xfrm>
      </p:grpSpPr>
      <p:sp>
        <p:nvSpPr>
          <p:cNvPr id="828" name="Google Shape;828;p81"/>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ATC School</a:t>
            </a:r>
            <a:endParaRPr>
              <a:solidFill>
                <a:schemeClr val="accent1"/>
              </a:solidFill>
            </a:endParaRPr>
          </a:p>
        </p:txBody>
      </p:sp>
      <p:sp>
        <p:nvSpPr>
          <p:cNvPr id="829" name="Google Shape;829;p81"/>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830" name="Google Shape;830;p81"/>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34"/>
        <p:cNvGrpSpPr/>
        <p:nvPr/>
      </p:nvGrpSpPr>
      <p:grpSpPr>
        <a:xfrm>
          <a:off x="0" y="0"/>
          <a:ext cx="0" cy="0"/>
          <a:chOff x="0" y="0"/>
          <a:chExt cx="0" cy="0"/>
        </a:xfrm>
      </p:grpSpPr>
      <p:sp>
        <p:nvSpPr>
          <p:cNvPr id="835" name="Google Shape;835;p82"/>
          <p:cNvSpPr/>
          <p:nvPr/>
        </p:nvSpPr>
        <p:spPr>
          <a:xfrm>
            <a:off x="6182401" y="107600"/>
            <a:ext cx="5901900" cy="6642900"/>
          </a:xfrm>
          <a:prstGeom prst="rect">
            <a:avLst/>
          </a:prstGeom>
          <a:solidFill>
            <a:srgbClr val="700000"/>
          </a:solidFill>
          <a:ln>
            <a:noFill/>
          </a:ln>
        </p:spPr>
        <p:txBody>
          <a:bodyPr spcFirstLastPara="1" wrap="square" lIns="0" tIns="0" rIns="0" bIns="0" anchor="ctr" anchorCtr="0">
            <a:noAutofit/>
          </a:bodyPr>
          <a:lstStyle/>
          <a:p>
            <a:pPr marL="0" lvl="0" indent="0" algn="l" rtl="0">
              <a:spcBef>
                <a:spcPts val="0"/>
              </a:spcBef>
              <a:spcAft>
                <a:spcPts val="0"/>
              </a:spcAft>
              <a:buNone/>
            </a:pPr>
            <a:endParaRPr/>
          </a:p>
        </p:txBody>
      </p:sp>
      <p:cxnSp>
        <p:nvCxnSpPr>
          <p:cNvPr id="836" name="Google Shape;836;p82"/>
          <p:cNvCxnSpPr/>
          <p:nvPr/>
        </p:nvCxnSpPr>
        <p:spPr>
          <a:xfrm rot="10800000">
            <a:off x="7018388" y="5681847"/>
            <a:ext cx="0" cy="624300"/>
          </a:xfrm>
          <a:prstGeom prst="straightConnector1">
            <a:avLst/>
          </a:prstGeom>
          <a:solidFill>
            <a:srgbClr val="FFFFFF"/>
          </a:solidFill>
          <a:ln w="19050" cap="flat" cmpd="sng">
            <a:solidFill>
              <a:srgbClr val="FFFFFF"/>
            </a:solidFill>
            <a:prstDash val="solid"/>
            <a:round/>
            <a:headEnd type="none" w="sm" len="sm"/>
            <a:tailEnd type="none" w="sm" len="sm"/>
          </a:ln>
        </p:spPr>
      </p:cxnSp>
      <p:sp>
        <p:nvSpPr>
          <p:cNvPr id="837" name="Google Shape;837;p82"/>
          <p:cNvSpPr txBox="1"/>
          <p:nvPr/>
        </p:nvSpPr>
        <p:spPr>
          <a:xfrm>
            <a:off x="190500" y="190500"/>
            <a:ext cx="5810400" cy="6477000"/>
          </a:xfrm>
          <a:prstGeom prst="rect">
            <a:avLst/>
          </a:prstGeom>
          <a:solidFill>
            <a:srgbClr val="000000">
              <a:alpha val="0"/>
            </a:srgbClr>
          </a:solidFill>
          <a:ln>
            <a:noFill/>
          </a:ln>
        </p:spPr>
        <p:txBody>
          <a:bodyPr spcFirstLastPara="1" wrap="square" lIns="0" tIns="0" rIns="0" bIns="0" anchor="ctr" anchorCtr="0">
            <a:noAutofit/>
          </a:bodyPr>
          <a:lstStyle/>
          <a:p>
            <a:pPr marL="0" lvl="0" indent="0" algn="l" rtl="0">
              <a:spcBef>
                <a:spcPts val="0"/>
              </a:spcBef>
              <a:spcAft>
                <a:spcPts val="0"/>
              </a:spcAft>
              <a:buNone/>
            </a:pPr>
            <a:r>
              <a:rPr lang="en-US" sz="1800" b="1">
                <a:solidFill>
                  <a:srgbClr val="700000"/>
                </a:solidFill>
                <a:latin typeface="Arial"/>
                <a:ea typeface="Arial"/>
                <a:cs typeface="Arial"/>
                <a:sym typeface="Arial"/>
              </a:rPr>
              <a:t>Health Science &amp; Career Readiness Update</a:t>
            </a:r>
            <a:endParaRPr sz="1600">
              <a:solidFill>
                <a:srgbClr val="222222"/>
              </a:solidFill>
              <a:latin typeface="Arial"/>
              <a:ea typeface="Arial"/>
              <a:cs typeface="Arial"/>
              <a:sym typeface="Arial"/>
            </a:endParaRPr>
          </a:p>
          <a:p>
            <a:pPr marL="457200" lvl="0" indent="-330200" algn="l" rtl="0">
              <a:spcBef>
                <a:spcPts val="1500"/>
              </a:spcBef>
              <a:spcAft>
                <a:spcPts val="0"/>
              </a:spcAft>
              <a:buClr>
                <a:srgbClr val="222222"/>
              </a:buClr>
              <a:buSzPts val="1600"/>
              <a:buFont typeface="Arial"/>
              <a:buChar char="●"/>
            </a:pPr>
            <a:r>
              <a:rPr lang="en-US" sz="1600" b="1">
                <a:solidFill>
                  <a:srgbClr val="222222"/>
                </a:solidFill>
                <a:latin typeface="Arial"/>
                <a:ea typeface="Arial"/>
                <a:cs typeface="Arial"/>
                <a:sym typeface="Arial"/>
              </a:rPr>
              <a:t>Health Science Pathway (CCMA):</a:t>
            </a:r>
            <a:r>
              <a:rPr lang="en-US" sz="1600">
                <a:solidFill>
                  <a:srgbClr val="222222"/>
                </a:solidFill>
                <a:latin typeface="Arial"/>
                <a:ea typeface="Arial"/>
                <a:cs typeface="Arial"/>
                <a:sym typeface="Arial"/>
              </a:rPr>
              <a:t> 11 students enrolled</a:t>
            </a:r>
            <a:r>
              <a:rPr lang="en-US" sz="1600">
                <a:solidFill>
                  <a:srgbClr val="222222"/>
                </a:solidFill>
              </a:rPr>
              <a:t> this semester. </a:t>
            </a:r>
            <a:r>
              <a:rPr lang="en-US" sz="1600">
                <a:solidFill>
                  <a:srgbClr val="222222"/>
                </a:solidFill>
                <a:latin typeface="Arial"/>
                <a:ea typeface="Arial"/>
                <a:cs typeface="Arial"/>
                <a:sym typeface="Arial"/>
              </a:rPr>
              <a:t> </a:t>
            </a:r>
            <a:r>
              <a:rPr lang="en-US" sz="1600">
                <a:solidFill>
                  <a:srgbClr val="222222"/>
                </a:solidFill>
              </a:rPr>
              <a:t>In her second year</a:t>
            </a:r>
            <a:r>
              <a:rPr lang="en-US" sz="1600">
                <a:solidFill>
                  <a:srgbClr val="222222"/>
                </a:solidFill>
                <a:latin typeface="Arial"/>
                <a:ea typeface="Arial"/>
                <a:cs typeface="Arial"/>
                <a:sym typeface="Arial"/>
              </a:rPr>
              <a:t> Brooke Smith (PA) </a:t>
            </a:r>
            <a:r>
              <a:rPr lang="en-US" sz="1600">
                <a:solidFill>
                  <a:srgbClr val="222222"/>
                </a:solidFill>
              </a:rPr>
              <a:t>is o</a:t>
            </a:r>
            <a:r>
              <a:rPr lang="en-US" sz="1600">
                <a:solidFill>
                  <a:srgbClr val="222222"/>
                </a:solidFill>
                <a:latin typeface="Arial"/>
                <a:ea typeface="Arial"/>
                <a:cs typeface="Arial"/>
                <a:sym typeface="Arial"/>
              </a:rPr>
              <a:t>ffering two sections next year for the Certified Clinical Medical Assistant pathway.</a:t>
            </a:r>
            <a:endParaRPr sz="1600">
              <a:solidFill>
                <a:srgbClr val="222222"/>
              </a:solidFill>
              <a:latin typeface="Arial"/>
              <a:ea typeface="Arial"/>
              <a:cs typeface="Arial"/>
              <a:sym typeface="Arial"/>
            </a:endParaRPr>
          </a:p>
          <a:p>
            <a:pPr marL="457200" lvl="0" indent="-330200" algn="l" rtl="0">
              <a:spcBef>
                <a:spcPts val="1350"/>
              </a:spcBef>
              <a:spcAft>
                <a:spcPts val="0"/>
              </a:spcAft>
              <a:buClr>
                <a:srgbClr val="222222"/>
              </a:buClr>
              <a:buSzPts val="1600"/>
              <a:buFont typeface="Arial"/>
              <a:buChar char="●"/>
            </a:pPr>
            <a:r>
              <a:rPr lang="en-US" sz="1600" b="1">
                <a:solidFill>
                  <a:srgbClr val="222222"/>
                </a:solidFill>
                <a:latin typeface="Arial"/>
                <a:ea typeface="Arial"/>
                <a:cs typeface="Arial"/>
                <a:sym typeface="Arial"/>
              </a:rPr>
              <a:t>Allied Healthcare &amp; Career Day:</a:t>
            </a:r>
            <a:r>
              <a:rPr lang="en-US" sz="1600">
                <a:solidFill>
                  <a:srgbClr val="222222"/>
                </a:solidFill>
                <a:latin typeface="Arial"/>
                <a:ea typeface="Arial"/>
                <a:cs typeface="Arial"/>
                <a:sym typeface="Arial"/>
              </a:rPr>
              <a:t> 75 HOSA members attended the event in the GEC Gym during Club Day.</a:t>
            </a:r>
            <a:endParaRPr sz="1600">
              <a:solidFill>
                <a:srgbClr val="222222"/>
              </a:solidFill>
              <a:latin typeface="Arial"/>
              <a:ea typeface="Arial"/>
              <a:cs typeface="Arial"/>
              <a:sym typeface="Arial"/>
            </a:endParaRPr>
          </a:p>
          <a:p>
            <a:pPr marL="457200" lvl="0" indent="-330200" algn="l" rtl="0">
              <a:spcBef>
                <a:spcPts val="1350"/>
              </a:spcBef>
              <a:spcAft>
                <a:spcPts val="0"/>
              </a:spcAft>
              <a:buClr>
                <a:srgbClr val="222222"/>
              </a:buClr>
              <a:buSzPts val="1600"/>
              <a:buFont typeface="Arial"/>
              <a:buChar char="●"/>
            </a:pPr>
            <a:r>
              <a:rPr lang="en-US" sz="1600" b="1">
                <a:solidFill>
                  <a:srgbClr val="222222"/>
                </a:solidFill>
                <a:latin typeface="Arial"/>
                <a:ea typeface="Arial"/>
                <a:cs typeface="Arial"/>
                <a:sym typeface="Arial"/>
              </a:rPr>
              <a:t>Perkins V Funding:</a:t>
            </a:r>
            <a:r>
              <a:rPr lang="en-US" sz="1600">
                <a:solidFill>
                  <a:srgbClr val="222222"/>
                </a:solidFill>
                <a:latin typeface="Arial"/>
                <a:ea typeface="Arial"/>
                <a:cs typeface="Arial"/>
                <a:sym typeface="Arial"/>
              </a:rPr>
              <a:t> Approved for ATC and High School CTE programs. 75 advisory members, parents, and students attended the library turnout.</a:t>
            </a:r>
            <a:endParaRPr sz="1600">
              <a:solidFill>
                <a:srgbClr val="222222"/>
              </a:solidFill>
              <a:latin typeface="Arial"/>
              <a:ea typeface="Arial"/>
              <a:cs typeface="Arial"/>
              <a:sym typeface="Arial"/>
            </a:endParaRPr>
          </a:p>
          <a:p>
            <a:pPr marL="457200" lvl="0" indent="-330200" algn="l" rtl="0">
              <a:spcBef>
                <a:spcPts val="1350"/>
              </a:spcBef>
              <a:spcAft>
                <a:spcPts val="0"/>
              </a:spcAft>
              <a:buClr>
                <a:srgbClr val="222222"/>
              </a:buClr>
              <a:buSzPts val="1600"/>
              <a:buFont typeface="Arial"/>
              <a:buChar char="●"/>
            </a:pPr>
            <a:r>
              <a:rPr lang="en-US" sz="1600" b="1">
                <a:solidFill>
                  <a:srgbClr val="222222"/>
                </a:solidFill>
                <a:latin typeface="Arial"/>
                <a:ea typeface="Arial"/>
                <a:cs typeface="Arial"/>
                <a:sym typeface="Arial"/>
              </a:rPr>
              <a:t>Career Readiness Data:</a:t>
            </a:r>
            <a:r>
              <a:rPr lang="en-US" sz="1600">
                <a:solidFill>
                  <a:srgbClr val="222222"/>
                </a:solidFill>
                <a:latin typeface="Arial"/>
                <a:ea typeface="Arial"/>
                <a:cs typeface="Arial"/>
                <a:sym typeface="Arial"/>
              </a:rPr>
              <a:t> 89% career ready, increasing to </a:t>
            </a:r>
            <a:r>
              <a:rPr lang="en-US" sz="1600" b="1">
                <a:solidFill>
                  <a:srgbClr val="222222"/>
                </a:solidFill>
                <a:latin typeface="Arial"/>
                <a:ea typeface="Arial"/>
                <a:cs typeface="Arial"/>
                <a:sym typeface="Arial"/>
              </a:rPr>
              <a:t>99.8%</a:t>
            </a:r>
            <a:r>
              <a:rPr lang="en-US" sz="1600">
                <a:solidFill>
                  <a:srgbClr val="222222"/>
                </a:solidFill>
                <a:latin typeface="Arial"/>
                <a:ea typeface="Arial"/>
                <a:cs typeface="Arial"/>
                <a:sym typeface="Arial"/>
              </a:rPr>
              <a:t> with industry certification bonus points.</a:t>
            </a:r>
            <a:endParaRPr sz="1600">
              <a:solidFill>
                <a:srgbClr val="222222"/>
              </a:solidFill>
              <a:latin typeface="Arial"/>
              <a:ea typeface="Arial"/>
              <a:cs typeface="Arial"/>
              <a:sym typeface="Arial"/>
            </a:endParaRPr>
          </a:p>
          <a:p>
            <a:pPr marL="457200" lvl="0" indent="-330200" algn="l" rtl="0">
              <a:spcBef>
                <a:spcPts val="1350"/>
              </a:spcBef>
              <a:spcAft>
                <a:spcPts val="0"/>
              </a:spcAft>
              <a:buClr>
                <a:srgbClr val="222222"/>
              </a:buClr>
              <a:buSzPts val="1600"/>
              <a:buFont typeface="Arial"/>
              <a:buChar char="●"/>
            </a:pPr>
            <a:r>
              <a:rPr lang="en-US" sz="1600" b="1">
                <a:solidFill>
                  <a:srgbClr val="222222"/>
                </a:solidFill>
                <a:latin typeface="Arial"/>
                <a:ea typeface="Arial"/>
                <a:cs typeface="Arial"/>
                <a:sym typeface="Arial"/>
              </a:rPr>
              <a:t>National Skills USA:</a:t>
            </a:r>
            <a:r>
              <a:rPr lang="en-US" sz="1600">
                <a:solidFill>
                  <a:srgbClr val="222222"/>
                </a:solidFill>
                <a:latin typeface="Arial"/>
                <a:ea typeface="Arial"/>
                <a:cs typeface="Arial"/>
                <a:sym typeface="Arial"/>
              </a:rPr>
              <a:t> Abigail Travis won 1st place </a:t>
            </a:r>
            <a:r>
              <a:rPr lang="en-US" sz="1600">
                <a:solidFill>
                  <a:srgbClr val="222222"/>
                </a:solidFill>
              </a:rPr>
              <a:t>at </a:t>
            </a:r>
            <a:r>
              <a:rPr lang="en-US" sz="1600">
                <a:solidFill>
                  <a:srgbClr val="222222"/>
                </a:solidFill>
                <a:latin typeface="Arial"/>
                <a:ea typeface="Arial"/>
                <a:cs typeface="Arial"/>
                <a:sym typeface="Arial"/>
              </a:rPr>
              <a:t>State and will compete at Nationals in Atlanta for Computer Aided Design. </a:t>
            </a:r>
            <a:r>
              <a:rPr lang="en-US" sz="1600">
                <a:solidFill>
                  <a:srgbClr val="222222"/>
                </a:solidFill>
              </a:rPr>
              <a:t>She also won 1st place last year. </a:t>
            </a:r>
            <a:endParaRPr sz="1600">
              <a:solidFill>
                <a:srgbClr val="222222"/>
              </a:solidFill>
              <a:latin typeface="Arial"/>
              <a:ea typeface="Arial"/>
              <a:cs typeface="Arial"/>
              <a:sym typeface="Arial"/>
            </a:endParaRPr>
          </a:p>
        </p:txBody>
      </p:sp>
      <p:pic>
        <p:nvPicPr>
          <p:cNvPr id="838" name="Google Shape;838;p82"/>
          <p:cNvPicPr preferRelativeResize="0"/>
          <p:nvPr/>
        </p:nvPicPr>
        <p:blipFill rotWithShape="1">
          <a:blip r:embed="rId3">
            <a:alphaModFix/>
          </a:blip>
          <a:srcRect b="10"/>
          <a:stretch/>
        </p:blipFill>
        <p:spPr>
          <a:xfrm>
            <a:off x="7620000" y="1524000"/>
            <a:ext cx="3028800" cy="38007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42"/>
        <p:cNvGrpSpPr/>
        <p:nvPr/>
      </p:nvGrpSpPr>
      <p:grpSpPr>
        <a:xfrm>
          <a:off x="0" y="0"/>
          <a:ext cx="0" cy="0"/>
          <a:chOff x="0" y="0"/>
          <a:chExt cx="0" cy="0"/>
        </a:xfrm>
      </p:grpSpPr>
      <p:sp>
        <p:nvSpPr>
          <p:cNvPr id="843" name="Google Shape;843;p83"/>
          <p:cNvSpPr txBox="1">
            <a:spLocks noGrp="1"/>
          </p:cNvSpPr>
          <p:nvPr>
            <p:ph type="ctrTitle"/>
          </p:nvPr>
        </p:nvSpPr>
        <p:spPr>
          <a:xfrm>
            <a:off x="722833" y="1327633"/>
            <a:ext cx="10911600" cy="19647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chemeClr val="accent1"/>
              </a:buClr>
              <a:buSzPts val="8000"/>
              <a:buFont typeface="Calibri"/>
              <a:buNone/>
            </a:pPr>
            <a:r>
              <a:rPr lang="en-US">
                <a:solidFill>
                  <a:schemeClr val="accent1"/>
                </a:solidFill>
              </a:rPr>
              <a:t>Dual Credit Scholarship Changes</a:t>
            </a:r>
            <a:endParaRPr>
              <a:solidFill>
                <a:schemeClr val="accent1"/>
              </a:solidFill>
            </a:endParaRPr>
          </a:p>
        </p:txBody>
      </p:sp>
      <p:sp>
        <p:nvSpPr>
          <p:cNvPr id="844" name="Google Shape;844;p83"/>
          <p:cNvSpPr txBox="1">
            <a:spLocks noGrp="1"/>
          </p:cNvSpPr>
          <p:nvPr>
            <p:ph type="subTitle" idx="1"/>
          </p:nvPr>
        </p:nvSpPr>
        <p:spPr>
          <a:xfrm>
            <a:off x="722833" y="3523783"/>
            <a:ext cx="10911600" cy="114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endParaRPr sz="4000" b="1"/>
          </a:p>
          <a:p>
            <a:pPr marL="0" lvl="0" indent="0" algn="l" rtl="0">
              <a:lnSpc>
                <a:spcPct val="90000"/>
              </a:lnSpc>
              <a:spcBef>
                <a:spcPts val="1400"/>
              </a:spcBef>
              <a:spcAft>
                <a:spcPts val="0"/>
              </a:spcAft>
              <a:buSzPts val="2400"/>
              <a:buNone/>
            </a:pPr>
            <a:endParaRPr/>
          </a:p>
        </p:txBody>
      </p:sp>
      <p:pic>
        <p:nvPicPr>
          <p:cNvPr id="845" name="Google Shape;845;p83"/>
          <p:cNvPicPr preferRelativeResize="0"/>
          <p:nvPr/>
        </p:nvPicPr>
        <p:blipFill>
          <a:blip r:embed="rId3">
            <a:alphaModFix/>
          </a:blip>
          <a:stretch>
            <a:fillRect/>
          </a:stretch>
        </p:blipFill>
        <p:spPr>
          <a:xfrm>
            <a:off x="1017127" y="2660575"/>
            <a:ext cx="3028776" cy="380082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849"/>
        <p:cNvGrpSpPr/>
        <p:nvPr/>
      </p:nvGrpSpPr>
      <p:grpSpPr>
        <a:xfrm>
          <a:off x="0" y="0"/>
          <a:ext cx="0" cy="0"/>
          <a:chOff x="0" y="0"/>
          <a:chExt cx="0" cy="0"/>
        </a:xfrm>
      </p:grpSpPr>
      <p:pic>
        <p:nvPicPr>
          <p:cNvPr id="850" name="Google Shape;850;p84"/>
          <p:cNvPicPr preferRelativeResize="0"/>
          <p:nvPr/>
        </p:nvPicPr>
        <p:blipFill>
          <a:blip r:embed="rId3">
            <a:alphaModFix/>
          </a:blip>
          <a:stretch>
            <a:fillRect/>
          </a:stretch>
        </p:blipFill>
        <p:spPr>
          <a:xfrm>
            <a:off x="1593688" y="223325"/>
            <a:ext cx="9004621" cy="5937600"/>
          </a:xfrm>
          <a:prstGeom prst="rect">
            <a:avLst/>
          </a:prstGeom>
          <a:noFill/>
          <a:ln>
            <a:noFill/>
          </a:ln>
        </p:spPr>
      </p:pic>
      <p:sp>
        <p:nvSpPr>
          <p:cNvPr id="851" name="Google Shape;851;p84"/>
          <p:cNvSpPr txBox="1"/>
          <p:nvPr/>
        </p:nvSpPr>
        <p:spPr>
          <a:xfrm>
            <a:off x="1593750" y="6241525"/>
            <a:ext cx="9004500" cy="616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700" b="1" u="sng">
                <a:solidFill>
                  <a:schemeClr val="dk1"/>
                </a:solidFill>
                <a:latin typeface="Raleway"/>
                <a:ea typeface="Raleway"/>
                <a:cs typeface="Raleway"/>
                <a:sym typeface="Raleway"/>
                <a:hlinkClick r:id="rId4">
                  <a:extLst>
                    <a:ext uri="{A12FA001-AC4F-418D-AE19-62706E023703}">
                      <ahyp:hlinkClr xmlns:ahyp="http://schemas.microsoft.com/office/drawing/2018/hyperlinkcolor" val="tx"/>
                    </a:ext>
                  </a:extLst>
                </a:hlinkClick>
              </a:rPr>
              <a:t>Link to Disaggregated Data</a:t>
            </a:r>
            <a:endParaRPr sz="2700" b="1">
              <a:solidFill>
                <a:schemeClr val="dk1"/>
              </a:solidFill>
              <a:latin typeface="Raleway"/>
              <a:ea typeface="Raleway"/>
              <a:cs typeface="Raleway"/>
              <a:sym typeface="Raleway"/>
            </a:endParaRPr>
          </a:p>
        </p:txBody>
      </p:sp>
    </p:spTree>
  </p:cSld>
  <p:clrMapOvr>
    <a:masterClrMapping/>
  </p:clrMapOvr>
</p:sld>
</file>

<file path=ppt/theme/theme1.xml><?xml version="1.0" encoding="utf-8"?>
<a:theme xmlns:a="http://schemas.openxmlformats.org/drawingml/2006/main" name="Plum">
  <a:themeElements>
    <a:clrScheme name="Plum">
      <a:dk1>
        <a:srgbClr val="700000"/>
      </a:dk1>
      <a:lt1>
        <a:srgbClr val="FFFFFF"/>
      </a:lt1>
      <a:dk2>
        <a:srgbClr val="000000"/>
      </a:dk2>
      <a:lt2>
        <a:srgbClr val="700000"/>
      </a:lt2>
      <a:accent1>
        <a:srgbClr val="333333"/>
      </a:accent1>
      <a:accent2>
        <a:srgbClr val="700000"/>
      </a:accent2>
      <a:accent3>
        <a:srgbClr val="7E57C2"/>
      </a:accent3>
      <a:accent4>
        <a:srgbClr val="C77025"/>
      </a:accent4>
      <a:accent5>
        <a:srgbClr val="009688"/>
      </a:accent5>
      <a:accent6>
        <a:srgbClr val="FFD600"/>
      </a:accent6>
      <a:hlink>
        <a:srgbClr val="009688"/>
      </a:hlink>
      <a:folHlink>
        <a:srgbClr val="00968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ducational Games #3">
  <a:themeElements>
    <a:clrScheme name="Simple Light">
      <a:dk1>
        <a:srgbClr val="0B384F"/>
      </a:dk1>
      <a:lt1>
        <a:srgbClr val="B2D7D0"/>
      </a:lt1>
      <a:dk2>
        <a:srgbClr val="CBE770"/>
      </a:dk2>
      <a:lt2>
        <a:srgbClr val="6AB385"/>
      </a:lt2>
      <a:accent1>
        <a:srgbClr val="364623"/>
      </a:accent1>
      <a:accent2>
        <a:srgbClr val="EFF0F0"/>
      </a:accent2>
      <a:accent3>
        <a:srgbClr val="664343"/>
      </a:accent3>
      <a:accent4>
        <a:srgbClr val="A0C1DB"/>
      </a:accent4>
      <a:accent5>
        <a:srgbClr val="D89393"/>
      </a:accent5>
      <a:accent6>
        <a:srgbClr val="B45745"/>
      </a:accent6>
      <a:hlink>
        <a:srgbClr val="0B384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1896</Words>
  <Application>Microsoft Office PowerPoint</Application>
  <PresentationFormat>Widescreen</PresentationFormat>
  <Paragraphs>200</Paragraphs>
  <Slides>29</Slides>
  <Notes>29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29</vt:i4>
      </vt:variant>
    </vt:vector>
  </HeadingPairs>
  <TitlesOfParts>
    <vt:vector size="41" baseType="lpstr">
      <vt:lpstr>Times New Roman</vt:lpstr>
      <vt:lpstr>Arial</vt:lpstr>
      <vt:lpstr>Source Sans Pro</vt:lpstr>
      <vt:lpstr>Archivo</vt:lpstr>
      <vt:lpstr>Archivo SemiBold</vt:lpstr>
      <vt:lpstr>Archivo Medium</vt:lpstr>
      <vt:lpstr>Calibri</vt:lpstr>
      <vt:lpstr>IBM Plex Serif</vt:lpstr>
      <vt:lpstr>Archivo ExtraBold</vt:lpstr>
      <vt:lpstr>Raleway</vt:lpstr>
      <vt:lpstr>Plum</vt:lpstr>
      <vt:lpstr>Educational Games #3</vt:lpstr>
      <vt:lpstr>WELCOME BACK! </vt:lpstr>
      <vt:lpstr>School Fight Song: The Washington &amp; Lee Swing</vt:lpstr>
      <vt:lpstr>GCHS Vision/Mission</vt:lpstr>
      <vt:lpstr>CTE</vt:lpstr>
      <vt:lpstr>FCCLA</vt:lpstr>
      <vt:lpstr>PowerPoint Presentation</vt:lpstr>
      <vt:lpstr>FFA</vt:lpstr>
      <vt:lpstr>PowerPoint Presentation</vt:lpstr>
      <vt:lpstr>JAG</vt:lpstr>
      <vt:lpstr>PowerPoint Presentation</vt:lpstr>
      <vt:lpstr>Junior Reserve Officers’ Training Corps (JROTC) “Golden Lion Battalion”</vt:lpstr>
      <vt:lpstr>PowerPoint Presentation</vt:lpstr>
      <vt:lpstr>ART</vt:lpstr>
      <vt:lpstr>PowerPoint Presentation</vt:lpstr>
      <vt:lpstr>America 250 Celebration</vt:lpstr>
      <vt:lpstr>BAND</vt:lpstr>
      <vt:lpstr>PowerPoint Presentation</vt:lpstr>
      <vt:lpstr>PowerPoint Presentation</vt:lpstr>
      <vt:lpstr>PowerPoint Presentation</vt:lpstr>
      <vt:lpstr>PowerPoint Presentation</vt:lpstr>
      <vt:lpstr>BIOMEDICAL</vt:lpstr>
      <vt:lpstr>PowerPoint Presentation</vt:lpstr>
      <vt:lpstr>STUDENT COUNCIL</vt:lpstr>
      <vt:lpstr>PowerPoint Presentation</vt:lpstr>
      <vt:lpstr>PowerPoint Presentation</vt:lpstr>
      <vt:lpstr>ATC School</vt:lpstr>
      <vt:lpstr>PowerPoint Presentation</vt:lpstr>
      <vt:lpstr>Dual Credit Scholarship Changes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 </dc:title>
  <dc:creator>Stull, Kevin</dc:creator>
  <cp:lastModifiedBy>Stull, Kevin</cp:lastModifiedBy>
  <cp:revision>1</cp:revision>
  <dcterms:modified xsi:type="dcterms:W3CDTF">2026-04-16T10:59:21Z</dcterms:modified>
</cp:coreProperties>
</file>