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1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Anton" panose="020B0604020202020204" charset="0"/>
      <p:regular r:id="rId15"/>
    </p:embeddedFont>
    <p:embeddedFont>
      <p:font typeface="Manrope" panose="020B0604020202020204" charset="0"/>
      <p:regular r:id="rId16"/>
      <p:bold r:id="rId17"/>
    </p:embeddedFont>
    <p:embeddedFont>
      <p:font typeface="Manrope ExtraBold" panose="020B0604020202020204" charset="0"/>
      <p:bold r:id="rId18"/>
    </p:embeddedFont>
    <p:embeddedFont>
      <p:font typeface="Manrope Light" panose="020B0604020202020204" charset="0"/>
      <p:regular r:id="rId19"/>
      <p:bold r:id="rId20"/>
    </p:embeddedFont>
    <p:embeddedFont>
      <p:font typeface="Manrope Medium" panose="020B0604020202020204" charset="0"/>
      <p:regular r:id="rId21"/>
      <p:bold r:id="rId22"/>
    </p:embeddedFont>
    <p:embeddedFont>
      <p:font typeface="Manrope SemiBold" panose="020B0604020202020204" charset="0"/>
      <p:regular r:id="rId23"/>
      <p:bold r:id="rId24"/>
    </p:embeddedFont>
    <p:embeddedFont>
      <p:font typeface="Roboto" panose="020B060402020202020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4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Google Shape;1017;g3a31826806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8" name="Google Shape;1018;g3a31826806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Google Shape;1027;g3a318268064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8" name="Google Shape;1028;g3a318268064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Google Shape;1038;g3a31db26aa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9" name="Google Shape;1039;g3a31db26aa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Google Shape;1047;g3a31db26aa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" name="Google Shape;1048;g3a31db26aa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3a31db26aa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7" name="Google Shape;1057;g3a31db26aa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g3a31db26aa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6" name="Google Shape;1066;g3a31db26aa9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g3a31db26aa9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6" name="Google Shape;1076;g3a31db26aa9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g3a31db26aa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5" name="Google Shape;1085;g3a31db26aa9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" name="Google Shape;1093;g3a318268064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4" name="Google Shape;1094;g3a318268064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g3a318268064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2" name="Google Shape;1102;g3a318268064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g3a318268064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7" name="Google Shape;1117;g3a318268064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g3a318268064_0_5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8" name="Google Shape;1158;g3a318268064_0_5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TITLE">
  <p:cSld name="BLANK_1_1_1_1_1_1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23299" y="-8075"/>
            <a:ext cx="9190577" cy="5150040"/>
            <a:chOff x="11751" y="-6300"/>
            <a:chExt cx="9190577" cy="5150040"/>
          </a:xfrm>
        </p:grpSpPr>
        <p:grpSp>
          <p:nvGrpSpPr>
            <p:cNvPr id="10" name="Google Shape;10;p2"/>
            <p:cNvGrpSpPr/>
            <p:nvPr/>
          </p:nvGrpSpPr>
          <p:grpSpPr>
            <a:xfrm>
              <a:off x="11751" y="-6300"/>
              <a:ext cx="4777902" cy="2703033"/>
              <a:chOff x="11750" y="-6290"/>
              <a:chExt cx="9125100" cy="5162400"/>
            </a:xfrm>
          </p:grpSpPr>
          <p:cxnSp>
            <p:nvCxnSpPr>
              <p:cNvPr id="11" name="Google Shape;11;p2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2" name="Google Shape;12;p2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3" name="Google Shape;13;p2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4" name="Google Shape;14;p2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5" name="Google Shape;15;p2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6" name="Google Shape;16;p2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7" name="Google Shape;17;p2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8" name="Google Shape;18;p2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9" name="Google Shape;19;p2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0" name="Google Shape;20;p2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1" name="Google Shape;21;p2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" name="Google Shape;22;p2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3" name="Google Shape;23;p2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" name="Google Shape;24;p2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5" name="Google Shape;25;p2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6" name="Google Shape;26;p2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7" name="Google Shape;27;p2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8" name="Google Shape;28;p2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" name="Google Shape;29;p2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" name="Google Shape;30;p2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" name="Google Shape;31;p2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" name="Google Shape;32;p2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3" name="Google Shape;33;p2"/>
            <p:cNvGrpSpPr/>
            <p:nvPr/>
          </p:nvGrpSpPr>
          <p:grpSpPr>
            <a:xfrm>
              <a:off x="11751" y="2440707"/>
              <a:ext cx="4777902" cy="2703033"/>
              <a:chOff x="11750" y="-6290"/>
              <a:chExt cx="9125100" cy="5162400"/>
            </a:xfrm>
          </p:grpSpPr>
          <p:cxnSp>
            <p:nvCxnSpPr>
              <p:cNvPr id="34" name="Google Shape;34;p2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" name="Google Shape;35;p2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" name="Google Shape;36;p2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" name="Google Shape;37;p2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" name="Google Shape;38;p2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9" name="Google Shape;39;p2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0" name="Google Shape;40;p2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1" name="Google Shape;41;p2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2" name="Google Shape;42;p2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3" name="Google Shape;43;p2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4" name="Google Shape;44;p2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5" name="Google Shape;45;p2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6" name="Google Shape;46;p2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7" name="Google Shape;47;p2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" name="Google Shape;48;p2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" name="Google Shape;49;p2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" name="Google Shape;50;p2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" name="Google Shape;51;p2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" name="Google Shape;52;p2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" name="Google Shape;53;p2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" name="Google Shape;54;p2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" name="Google Shape;55;p2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56" name="Google Shape;56;p2"/>
            <p:cNvGrpSpPr/>
            <p:nvPr/>
          </p:nvGrpSpPr>
          <p:grpSpPr>
            <a:xfrm>
              <a:off x="4424426" y="-6300"/>
              <a:ext cx="4777902" cy="2703033"/>
              <a:chOff x="11750" y="-6290"/>
              <a:chExt cx="9125100" cy="5162400"/>
            </a:xfrm>
          </p:grpSpPr>
          <p:cxnSp>
            <p:nvCxnSpPr>
              <p:cNvPr id="57" name="Google Shape;57;p2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8" name="Google Shape;58;p2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9" name="Google Shape;59;p2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0" name="Google Shape;60;p2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1" name="Google Shape;61;p2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2" name="Google Shape;62;p2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3" name="Google Shape;63;p2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4" name="Google Shape;64;p2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5" name="Google Shape;65;p2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6" name="Google Shape;66;p2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7" name="Google Shape;67;p2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" name="Google Shape;68;p2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" name="Google Shape;69;p2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0" name="Google Shape;70;p2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1" name="Google Shape;71;p2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2" name="Google Shape;72;p2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" name="Google Shape;73;p2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" name="Google Shape;74;p2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" name="Google Shape;75;p2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6" name="Google Shape;76;p2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7" name="Google Shape;77;p2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8" name="Google Shape;78;p2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79" name="Google Shape;79;p2"/>
            <p:cNvGrpSpPr/>
            <p:nvPr/>
          </p:nvGrpSpPr>
          <p:grpSpPr>
            <a:xfrm>
              <a:off x="4424426" y="2440707"/>
              <a:ext cx="4777902" cy="2703033"/>
              <a:chOff x="11750" y="-6290"/>
              <a:chExt cx="9125100" cy="5162400"/>
            </a:xfrm>
          </p:grpSpPr>
          <p:cxnSp>
            <p:nvCxnSpPr>
              <p:cNvPr id="80" name="Google Shape;80;p2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1" name="Google Shape;81;p2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2" name="Google Shape;82;p2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3" name="Google Shape;83;p2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" name="Google Shape;84;p2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" name="Google Shape;85;p2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6" name="Google Shape;86;p2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7" name="Google Shape;87;p2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8" name="Google Shape;88;p2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9" name="Google Shape;89;p2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" name="Google Shape;90;p2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1" name="Google Shape;91;p2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2" name="Google Shape;92;p2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3" name="Google Shape;93;p2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4" name="Google Shape;94;p2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" name="Google Shape;95;p2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6" name="Google Shape;96;p2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7" name="Google Shape;97;p2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8" name="Google Shape;98;p2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9" name="Google Shape;99;p2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0" name="Google Shape;100;p2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" name="Google Shape;101;p2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102" name="Google Shape;102;p2"/>
          <p:cNvSpPr txBox="1">
            <a:spLocks noGrp="1"/>
          </p:cNvSpPr>
          <p:nvPr>
            <p:ph type="title"/>
          </p:nvPr>
        </p:nvSpPr>
        <p:spPr>
          <a:xfrm>
            <a:off x="1081850" y="1719900"/>
            <a:ext cx="6984900" cy="169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Anton"/>
              <a:buNone/>
              <a:defRPr sz="60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"/>
          <p:cNvSpPr txBox="1">
            <a:spLocks noGrp="1"/>
          </p:cNvSpPr>
          <p:nvPr>
            <p:ph type="title" idx="2"/>
          </p:nvPr>
        </p:nvSpPr>
        <p:spPr>
          <a:xfrm rot="-54379">
            <a:off x="5015453" y="3227438"/>
            <a:ext cx="1517290" cy="301238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Manrope ExtraBold"/>
              <a:buNone/>
              <a:defRPr sz="1000" b="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9pPr>
          </a:lstStyle>
          <a:p>
            <a:endParaRPr/>
          </a:p>
        </p:txBody>
      </p:sp>
      <p:sp>
        <p:nvSpPr>
          <p:cNvPr id="104" name="Google Shape;104;p2"/>
          <p:cNvSpPr txBox="1">
            <a:spLocks noGrp="1"/>
          </p:cNvSpPr>
          <p:nvPr>
            <p:ph type="body" idx="1"/>
          </p:nvPr>
        </p:nvSpPr>
        <p:spPr>
          <a:xfrm>
            <a:off x="2422100" y="4170725"/>
            <a:ext cx="4304400" cy="43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SzPts val="1000"/>
              <a:buFont typeface="Manrope Light"/>
              <a:buChar char="●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○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■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●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○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■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●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Light"/>
              <a:buChar char="○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SzPts val="1000"/>
              <a:buFont typeface="Manrope Light"/>
              <a:buChar char="■"/>
              <a:defRPr sz="1000">
                <a:latin typeface="Manrope Light"/>
                <a:ea typeface="Manrope Light"/>
                <a:cs typeface="Manrope Light"/>
                <a:sym typeface="Manrope Light"/>
              </a:defRPr>
            </a:lvl9pPr>
          </a:lstStyle>
          <a:p>
            <a:endParaRPr/>
          </a:p>
        </p:txBody>
      </p:sp>
      <p:sp>
        <p:nvSpPr>
          <p:cNvPr id="105" name="Google Shape;105;p2"/>
          <p:cNvSpPr txBox="1">
            <a:spLocks noGrp="1"/>
          </p:cNvSpPr>
          <p:nvPr>
            <p:ph type="title" idx="3"/>
          </p:nvPr>
        </p:nvSpPr>
        <p:spPr>
          <a:xfrm rot="-555761">
            <a:off x="6594632" y="3130269"/>
            <a:ext cx="1047458" cy="301246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Manrope ExtraBold"/>
              <a:buNone/>
              <a:defRPr sz="1000" b="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300"/>
              <a:buFont typeface="Manrope ExtraBold"/>
              <a:buNone/>
              <a:defRPr sz="1300">
                <a:latin typeface="Manrope ExtraBold"/>
                <a:ea typeface="Manrope ExtraBold"/>
                <a:cs typeface="Manrope ExtraBold"/>
                <a:sym typeface="Manrope ExtraBold"/>
              </a:defRPr>
            </a:lvl9pPr>
          </a:lstStyle>
          <a:p>
            <a:endParaRPr/>
          </a:p>
        </p:txBody>
      </p:sp>
      <p:sp>
        <p:nvSpPr>
          <p:cNvPr id="106" name="Google Shape;106;p2"/>
          <p:cNvSpPr txBox="1">
            <a:spLocks noGrp="1"/>
          </p:cNvSpPr>
          <p:nvPr>
            <p:ph type="subTitle" idx="4"/>
          </p:nvPr>
        </p:nvSpPr>
        <p:spPr>
          <a:xfrm rot="-503039">
            <a:off x="2206578" y="1204399"/>
            <a:ext cx="2211838" cy="438184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Font typeface="Manrope"/>
              <a:buNone/>
              <a:defRPr sz="13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BLANK_1">
    <p:bg>
      <p:bgPr>
        <a:solidFill>
          <a:schemeClr val="lt1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/>
          <p:nvPr/>
        </p:nvSpPr>
        <p:spPr>
          <a:xfrm>
            <a:off x="0" y="0"/>
            <a:ext cx="9161700" cy="5143500"/>
          </a:xfrm>
          <a:prstGeom prst="snip1Rect">
            <a:avLst>
              <a:gd name="adj" fmla="val 24161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09" name="Google Shape;109;p3"/>
          <p:cNvSpPr txBox="1">
            <a:spLocks noGrp="1"/>
          </p:cNvSpPr>
          <p:nvPr>
            <p:ph type="title"/>
          </p:nvPr>
        </p:nvSpPr>
        <p:spPr>
          <a:xfrm>
            <a:off x="460500" y="2025700"/>
            <a:ext cx="4703100" cy="18213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96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"/>
          <p:cNvSpPr txBox="1">
            <a:spLocks noGrp="1"/>
          </p:cNvSpPr>
          <p:nvPr>
            <p:ph type="body" idx="1"/>
          </p:nvPr>
        </p:nvSpPr>
        <p:spPr>
          <a:xfrm>
            <a:off x="460500" y="4085525"/>
            <a:ext cx="3501600" cy="59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11" name="Google Shape;111;p3"/>
          <p:cNvSpPr/>
          <p:nvPr/>
        </p:nvSpPr>
        <p:spPr>
          <a:xfrm>
            <a:off x="7735575" y="-10150"/>
            <a:ext cx="1428750" cy="1320800"/>
          </a:xfrm>
          <a:custGeom>
            <a:avLst/>
            <a:gdLst/>
            <a:ahLst/>
            <a:cxnLst/>
            <a:rect l="l" t="t" r="r" b="b"/>
            <a:pathLst>
              <a:path w="57150" h="52832" extrusionOk="0">
                <a:moveTo>
                  <a:pt x="4572" y="0"/>
                </a:moveTo>
                <a:lnTo>
                  <a:pt x="0" y="51308"/>
                </a:lnTo>
                <a:lnTo>
                  <a:pt x="57150" y="52832"/>
                </a:lnTo>
                <a:lnTo>
                  <a:pt x="57150" y="47752"/>
                </a:lnTo>
                <a:lnTo>
                  <a:pt x="9144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agenda">
  <p:cSld name="BLANK_1_1_1_1_1_1_1_1_1_1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>
            <a:spLocks noGrp="1"/>
          </p:cNvSpPr>
          <p:nvPr>
            <p:ph type="body" idx="1"/>
          </p:nvPr>
        </p:nvSpPr>
        <p:spPr>
          <a:xfrm>
            <a:off x="925650" y="1204025"/>
            <a:ext cx="4028700" cy="36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●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○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■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●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○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■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●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○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2385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500"/>
              <a:buFont typeface="Manrope Medium"/>
              <a:buChar char="■"/>
              <a:defRPr sz="15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grpSp>
        <p:nvGrpSpPr>
          <p:cNvPr id="114" name="Google Shape;114;p4"/>
          <p:cNvGrpSpPr/>
          <p:nvPr/>
        </p:nvGrpSpPr>
        <p:grpSpPr>
          <a:xfrm>
            <a:off x="-6750" y="576950"/>
            <a:ext cx="9144146" cy="4114800"/>
            <a:chOff x="-6750" y="576950"/>
            <a:chExt cx="9144146" cy="4114800"/>
          </a:xfrm>
        </p:grpSpPr>
        <p:cxnSp>
          <p:nvCxnSpPr>
            <p:cNvPr id="115" name="Google Shape;115;p4"/>
            <p:cNvCxnSpPr/>
            <p:nvPr/>
          </p:nvCxnSpPr>
          <p:spPr>
            <a:xfrm>
              <a:off x="-6750" y="57695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6" name="Google Shape;116;p4"/>
            <p:cNvCxnSpPr/>
            <p:nvPr/>
          </p:nvCxnSpPr>
          <p:spPr>
            <a:xfrm>
              <a:off x="-4" y="109130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7" name="Google Shape;117;p4"/>
            <p:cNvCxnSpPr/>
            <p:nvPr/>
          </p:nvCxnSpPr>
          <p:spPr>
            <a:xfrm>
              <a:off x="-4" y="160565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8" name="Google Shape;118;p4"/>
            <p:cNvCxnSpPr/>
            <p:nvPr/>
          </p:nvCxnSpPr>
          <p:spPr>
            <a:xfrm>
              <a:off x="-4" y="212000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9" name="Google Shape;119;p4"/>
            <p:cNvCxnSpPr/>
            <p:nvPr/>
          </p:nvCxnSpPr>
          <p:spPr>
            <a:xfrm>
              <a:off x="-4" y="263435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0" name="Google Shape;120;p4"/>
            <p:cNvCxnSpPr/>
            <p:nvPr/>
          </p:nvCxnSpPr>
          <p:spPr>
            <a:xfrm>
              <a:off x="-4" y="314870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1" name="Google Shape;121;p4"/>
            <p:cNvCxnSpPr/>
            <p:nvPr/>
          </p:nvCxnSpPr>
          <p:spPr>
            <a:xfrm>
              <a:off x="-4" y="366305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2" name="Google Shape;122;p4"/>
            <p:cNvCxnSpPr/>
            <p:nvPr/>
          </p:nvCxnSpPr>
          <p:spPr>
            <a:xfrm>
              <a:off x="-4" y="417740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3" name="Google Shape;123;p4"/>
            <p:cNvCxnSpPr/>
            <p:nvPr/>
          </p:nvCxnSpPr>
          <p:spPr>
            <a:xfrm>
              <a:off x="-4" y="4691750"/>
              <a:ext cx="9137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124" name="Google Shape;124;p4"/>
          <p:cNvCxnSpPr/>
          <p:nvPr/>
        </p:nvCxnSpPr>
        <p:spPr>
          <a:xfrm>
            <a:off x="710300" y="0"/>
            <a:ext cx="0" cy="51435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5" name="Google Shape;125;p4"/>
          <p:cNvCxnSpPr/>
          <p:nvPr/>
        </p:nvCxnSpPr>
        <p:spPr>
          <a:xfrm>
            <a:off x="664825" y="0"/>
            <a:ext cx="0" cy="51435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6" name="Google Shape;126;p4"/>
          <p:cNvSpPr/>
          <p:nvPr/>
        </p:nvSpPr>
        <p:spPr>
          <a:xfrm>
            <a:off x="245425" y="1542047"/>
            <a:ext cx="132600" cy="127200"/>
          </a:xfrm>
          <a:prstGeom prst="ellipse">
            <a:avLst/>
          </a:pr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245425" y="3599460"/>
            <a:ext cx="132600" cy="127200"/>
          </a:xfrm>
          <a:prstGeom prst="ellipse">
            <a:avLst/>
          </a:pr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28" name="Google Shape;128;p4"/>
          <p:cNvSpPr txBox="1">
            <a:spLocks noGrp="1"/>
          </p:cNvSpPr>
          <p:nvPr>
            <p:ph type="title"/>
          </p:nvPr>
        </p:nvSpPr>
        <p:spPr>
          <a:xfrm rot="-289081">
            <a:off x="587746" y="495097"/>
            <a:ext cx="2100221" cy="569601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Font typeface="Anton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ext Quarter's Goals">
  <p:cSld name="CUSTOM_1_1_3_1_1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Google Shape;130;p5"/>
          <p:cNvGrpSpPr/>
          <p:nvPr/>
        </p:nvGrpSpPr>
        <p:grpSpPr>
          <a:xfrm>
            <a:off x="392964" y="576950"/>
            <a:ext cx="8764835" cy="4114800"/>
            <a:chOff x="374175" y="576950"/>
            <a:chExt cx="8783280" cy="4114800"/>
          </a:xfrm>
        </p:grpSpPr>
        <p:cxnSp>
          <p:nvCxnSpPr>
            <p:cNvPr id="131" name="Google Shape;131;p5"/>
            <p:cNvCxnSpPr/>
            <p:nvPr/>
          </p:nvCxnSpPr>
          <p:spPr>
            <a:xfrm>
              <a:off x="374175" y="576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2" name="Google Shape;132;p5"/>
            <p:cNvCxnSpPr/>
            <p:nvPr/>
          </p:nvCxnSpPr>
          <p:spPr>
            <a:xfrm>
              <a:off x="380655" y="1110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3" name="Google Shape;133;p5"/>
            <p:cNvCxnSpPr/>
            <p:nvPr/>
          </p:nvCxnSpPr>
          <p:spPr>
            <a:xfrm>
              <a:off x="380655" y="1643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4" name="Google Shape;134;p5"/>
            <p:cNvCxnSpPr/>
            <p:nvPr/>
          </p:nvCxnSpPr>
          <p:spPr>
            <a:xfrm>
              <a:off x="380655" y="2100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5" name="Google Shape;135;p5"/>
            <p:cNvCxnSpPr/>
            <p:nvPr/>
          </p:nvCxnSpPr>
          <p:spPr>
            <a:xfrm>
              <a:off x="380655" y="2634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6" name="Google Shape;136;p5"/>
            <p:cNvCxnSpPr/>
            <p:nvPr/>
          </p:nvCxnSpPr>
          <p:spPr>
            <a:xfrm>
              <a:off x="380655" y="3167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7" name="Google Shape;137;p5"/>
            <p:cNvCxnSpPr/>
            <p:nvPr/>
          </p:nvCxnSpPr>
          <p:spPr>
            <a:xfrm>
              <a:off x="380655" y="3624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8" name="Google Shape;138;p5"/>
            <p:cNvCxnSpPr/>
            <p:nvPr/>
          </p:nvCxnSpPr>
          <p:spPr>
            <a:xfrm>
              <a:off x="380655" y="4158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39" name="Google Shape;139;p5"/>
            <p:cNvCxnSpPr/>
            <p:nvPr/>
          </p:nvCxnSpPr>
          <p:spPr>
            <a:xfrm>
              <a:off x="380655" y="4691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140" name="Google Shape;140;p5"/>
          <p:cNvCxnSpPr/>
          <p:nvPr/>
        </p:nvCxnSpPr>
        <p:spPr>
          <a:xfrm>
            <a:off x="392950" y="-20266"/>
            <a:ext cx="0" cy="51657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41" name="Google Shape;141;p5"/>
          <p:cNvGrpSpPr/>
          <p:nvPr/>
        </p:nvGrpSpPr>
        <p:grpSpPr>
          <a:xfrm>
            <a:off x="114421" y="175123"/>
            <a:ext cx="134104" cy="4750255"/>
            <a:chOff x="114421" y="175123"/>
            <a:chExt cx="134104" cy="4750255"/>
          </a:xfrm>
        </p:grpSpPr>
        <p:grpSp>
          <p:nvGrpSpPr>
            <p:cNvPr id="142" name="Google Shape;142;p5"/>
            <p:cNvGrpSpPr/>
            <p:nvPr/>
          </p:nvGrpSpPr>
          <p:grpSpPr>
            <a:xfrm>
              <a:off x="114421" y="175123"/>
              <a:ext cx="134104" cy="4334807"/>
              <a:chOff x="5432271" y="383100"/>
              <a:chExt cx="137854" cy="4456010"/>
            </a:xfrm>
          </p:grpSpPr>
          <p:grpSp>
            <p:nvGrpSpPr>
              <p:cNvPr id="143" name="Google Shape;143;p5"/>
              <p:cNvGrpSpPr/>
              <p:nvPr/>
            </p:nvGrpSpPr>
            <p:grpSpPr>
              <a:xfrm>
                <a:off x="5432271" y="383100"/>
                <a:ext cx="137854" cy="981668"/>
                <a:chOff x="5432271" y="383100"/>
                <a:chExt cx="137854" cy="981668"/>
              </a:xfrm>
            </p:grpSpPr>
            <p:sp>
              <p:nvSpPr>
                <p:cNvPr id="144" name="Google Shape;144;p5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45" name="Google Shape;145;p5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46" name="Google Shape;146;p5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147" name="Google Shape;147;p5"/>
              <p:cNvGrpSpPr/>
              <p:nvPr/>
            </p:nvGrpSpPr>
            <p:grpSpPr>
              <a:xfrm>
                <a:off x="5432271" y="1678500"/>
                <a:ext cx="137854" cy="981668"/>
                <a:chOff x="5432271" y="383100"/>
                <a:chExt cx="137854" cy="981668"/>
              </a:xfrm>
            </p:grpSpPr>
            <p:sp>
              <p:nvSpPr>
                <p:cNvPr id="148" name="Google Shape;148;p5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49" name="Google Shape;149;p5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50" name="Google Shape;150;p5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151" name="Google Shape;151;p5"/>
              <p:cNvGrpSpPr/>
              <p:nvPr/>
            </p:nvGrpSpPr>
            <p:grpSpPr>
              <a:xfrm>
                <a:off x="5432271" y="2973900"/>
                <a:ext cx="137854" cy="981668"/>
                <a:chOff x="5432271" y="383100"/>
                <a:chExt cx="137854" cy="981668"/>
              </a:xfrm>
            </p:grpSpPr>
            <p:sp>
              <p:nvSpPr>
                <p:cNvPr id="152" name="Google Shape;152;p5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53" name="Google Shape;153;p5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54" name="Google Shape;154;p5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155" name="Google Shape;155;p5"/>
              <p:cNvGrpSpPr/>
              <p:nvPr/>
            </p:nvGrpSpPr>
            <p:grpSpPr>
              <a:xfrm>
                <a:off x="5432271" y="4269300"/>
                <a:ext cx="137854" cy="569810"/>
                <a:chOff x="5432271" y="383100"/>
                <a:chExt cx="137854" cy="569810"/>
              </a:xfrm>
            </p:grpSpPr>
            <p:sp>
              <p:nvSpPr>
                <p:cNvPr id="156" name="Google Shape;156;p5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57" name="Google Shape;157;p5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sp>
          <p:nvSpPr>
            <p:cNvPr id="158" name="Google Shape;158;p5"/>
            <p:cNvSpPr/>
            <p:nvPr/>
          </p:nvSpPr>
          <p:spPr>
            <a:xfrm>
              <a:off x="115150" y="4798178"/>
              <a:ext cx="132600" cy="127200"/>
            </a:xfrm>
            <a:prstGeom prst="ellipse">
              <a:avLst/>
            </a:pr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  <p:sp>
        <p:nvSpPr>
          <p:cNvPr id="159" name="Google Shape;159;p5"/>
          <p:cNvSpPr txBox="1">
            <a:spLocks noGrp="1"/>
          </p:cNvSpPr>
          <p:nvPr>
            <p:ph type="title"/>
          </p:nvPr>
        </p:nvSpPr>
        <p:spPr>
          <a:xfrm>
            <a:off x="513300" y="419950"/>
            <a:ext cx="26415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5"/>
          <p:cNvSpPr txBox="1">
            <a:spLocks noGrp="1"/>
          </p:cNvSpPr>
          <p:nvPr>
            <p:ph type="body" idx="1"/>
          </p:nvPr>
        </p:nvSpPr>
        <p:spPr>
          <a:xfrm>
            <a:off x="3993050" y="2658175"/>
            <a:ext cx="4312800" cy="101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61" name="Google Shape;161;p5"/>
          <p:cNvSpPr txBox="1">
            <a:spLocks noGrp="1"/>
          </p:cNvSpPr>
          <p:nvPr>
            <p:ph type="body" idx="2"/>
          </p:nvPr>
        </p:nvSpPr>
        <p:spPr>
          <a:xfrm>
            <a:off x="3993050" y="3668450"/>
            <a:ext cx="4312800" cy="101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62" name="Google Shape;162;p5"/>
          <p:cNvSpPr txBox="1">
            <a:spLocks noGrp="1"/>
          </p:cNvSpPr>
          <p:nvPr>
            <p:ph type="body" idx="3"/>
          </p:nvPr>
        </p:nvSpPr>
        <p:spPr>
          <a:xfrm>
            <a:off x="3993050" y="1644550"/>
            <a:ext cx="4312800" cy="101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63" name="Google Shape;163;p5"/>
          <p:cNvSpPr txBox="1">
            <a:spLocks noGrp="1"/>
          </p:cNvSpPr>
          <p:nvPr>
            <p:ph type="title" idx="4"/>
          </p:nvPr>
        </p:nvSpPr>
        <p:spPr>
          <a:xfrm>
            <a:off x="1075800" y="2925625"/>
            <a:ext cx="29172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164" name="Google Shape;164;p5"/>
          <p:cNvSpPr txBox="1">
            <a:spLocks noGrp="1"/>
          </p:cNvSpPr>
          <p:nvPr>
            <p:ph type="title" idx="5"/>
          </p:nvPr>
        </p:nvSpPr>
        <p:spPr>
          <a:xfrm>
            <a:off x="1075800" y="3935900"/>
            <a:ext cx="29172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165" name="Google Shape;165;p5"/>
          <p:cNvSpPr txBox="1">
            <a:spLocks noGrp="1"/>
          </p:cNvSpPr>
          <p:nvPr>
            <p:ph type="title" idx="6"/>
          </p:nvPr>
        </p:nvSpPr>
        <p:spPr>
          <a:xfrm>
            <a:off x="1075800" y="1912000"/>
            <a:ext cx="29172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166" name="Google Shape;166;p5"/>
          <p:cNvSpPr txBox="1">
            <a:spLocks noGrp="1"/>
          </p:cNvSpPr>
          <p:nvPr>
            <p:ph type="title" idx="7"/>
          </p:nvPr>
        </p:nvSpPr>
        <p:spPr>
          <a:xfrm>
            <a:off x="543400" y="1912000"/>
            <a:ext cx="4728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 b="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67" name="Google Shape;167;p5"/>
          <p:cNvSpPr txBox="1">
            <a:spLocks noGrp="1"/>
          </p:cNvSpPr>
          <p:nvPr>
            <p:ph type="title" idx="8"/>
          </p:nvPr>
        </p:nvSpPr>
        <p:spPr>
          <a:xfrm>
            <a:off x="543400" y="2925625"/>
            <a:ext cx="4728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 b="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168" name="Google Shape;168;p5"/>
          <p:cNvSpPr txBox="1">
            <a:spLocks noGrp="1"/>
          </p:cNvSpPr>
          <p:nvPr>
            <p:ph type="title" idx="9"/>
          </p:nvPr>
        </p:nvSpPr>
        <p:spPr>
          <a:xfrm>
            <a:off x="543400" y="3935900"/>
            <a:ext cx="4728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 b="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nrope Medium"/>
              <a:buNone/>
              <a:defRPr sz="18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ext Steps">
  <p:cSld name="CUSTOM_1_1_1_3_1">
    <p:bg>
      <p:bgPr>
        <a:solidFill>
          <a:schemeClr val="lt1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"/>
          <p:cNvSpPr txBox="1">
            <a:spLocks noGrp="1"/>
          </p:cNvSpPr>
          <p:nvPr>
            <p:ph type="title"/>
          </p:nvPr>
        </p:nvSpPr>
        <p:spPr>
          <a:xfrm rot="276584">
            <a:off x="5845454" y="1487909"/>
            <a:ext cx="2123971" cy="4960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6"/>
          <p:cNvSpPr txBox="1">
            <a:spLocks noGrp="1"/>
          </p:cNvSpPr>
          <p:nvPr>
            <p:ph type="body" idx="1"/>
          </p:nvPr>
        </p:nvSpPr>
        <p:spPr>
          <a:xfrm rot="274997">
            <a:off x="5798057" y="2041282"/>
            <a:ext cx="2121183" cy="603735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172" name="Google Shape;172;p6"/>
          <p:cNvSpPr txBox="1">
            <a:spLocks noGrp="1"/>
          </p:cNvSpPr>
          <p:nvPr>
            <p:ph type="title" idx="2"/>
          </p:nvPr>
        </p:nvSpPr>
        <p:spPr>
          <a:xfrm rot="-689737">
            <a:off x="3250012" y="1354783"/>
            <a:ext cx="2124008" cy="4959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6"/>
          <p:cNvSpPr txBox="1">
            <a:spLocks noGrp="1"/>
          </p:cNvSpPr>
          <p:nvPr>
            <p:ph type="body" idx="3"/>
          </p:nvPr>
        </p:nvSpPr>
        <p:spPr>
          <a:xfrm rot="-691086">
            <a:off x="3372841" y="1897943"/>
            <a:ext cx="2121422" cy="603767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174" name="Google Shape;174;p6"/>
          <p:cNvSpPr txBox="1">
            <a:spLocks noGrp="1"/>
          </p:cNvSpPr>
          <p:nvPr>
            <p:ph type="title" idx="4"/>
          </p:nvPr>
        </p:nvSpPr>
        <p:spPr>
          <a:xfrm>
            <a:off x="508875" y="1801500"/>
            <a:ext cx="2645400" cy="16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6400"/>
              <a:buNone/>
              <a:defRPr sz="6000" b="0"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400"/>
              <a:buNone/>
              <a:defRPr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175" name="Google Shape;175;p6"/>
          <p:cNvSpPr/>
          <p:nvPr/>
        </p:nvSpPr>
        <p:spPr>
          <a:xfrm>
            <a:off x="8352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76" name="Google Shape;176;p6"/>
          <p:cNvSpPr/>
          <p:nvPr/>
        </p:nvSpPr>
        <p:spPr>
          <a:xfrm>
            <a:off x="32736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77" name="Google Shape;177;p6"/>
          <p:cNvSpPr/>
          <p:nvPr/>
        </p:nvSpPr>
        <p:spPr>
          <a:xfrm>
            <a:off x="57120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78" name="Google Shape;178;p6"/>
          <p:cNvSpPr/>
          <p:nvPr/>
        </p:nvSpPr>
        <p:spPr>
          <a:xfrm>
            <a:off x="81504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cxnSp>
        <p:nvCxnSpPr>
          <p:cNvPr id="179" name="Google Shape;179;p6"/>
          <p:cNvCxnSpPr/>
          <p:nvPr/>
        </p:nvCxnSpPr>
        <p:spPr>
          <a:xfrm>
            <a:off x="0" y="4571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0" name="Google Shape;180;p6"/>
          <p:cNvCxnSpPr/>
          <p:nvPr/>
        </p:nvCxnSpPr>
        <p:spPr>
          <a:xfrm>
            <a:off x="0" y="5247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1" name="Google Shape;181;p6"/>
          <p:cNvSpPr txBox="1">
            <a:spLocks noGrp="1"/>
          </p:cNvSpPr>
          <p:nvPr>
            <p:ph type="title" idx="5"/>
          </p:nvPr>
        </p:nvSpPr>
        <p:spPr>
          <a:xfrm rot="486">
            <a:off x="4078754" y="2803718"/>
            <a:ext cx="2124000" cy="49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6"/>
          <p:cNvSpPr txBox="1">
            <a:spLocks noGrp="1"/>
          </p:cNvSpPr>
          <p:nvPr>
            <p:ph type="body" idx="6"/>
          </p:nvPr>
        </p:nvSpPr>
        <p:spPr>
          <a:xfrm rot="-972">
            <a:off x="4080134" y="3359087"/>
            <a:ext cx="2121300" cy="6036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images">
  <p:cSld name="CUSTOM_1_1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" name="Google Shape;184;p7"/>
          <p:cNvGrpSpPr/>
          <p:nvPr/>
        </p:nvGrpSpPr>
        <p:grpSpPr>
          <a:xfrm>
            <a:off x="392964" y="576950"/>
            <a:ext cx="8764835" cy="4114800"/>
            <a:chOff x="374175" y="576950"/>
            <a:chExt cx="8783280" cy="4114800"/>
          </a:xfrm>
        </p:grpSpPr>
        <p:cxnSp>
          <p:nvCxnSpPr>
            <p:cNvPr id="185" name="Google Shape;185;p7"/>
            <p:cNvCxnSpPr/>
            <p:nvPr/>
          </p:nvCxnSpPr>
          <p:spPr>
            <a:xfrm>
              <a:off x="374175" y="576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6" name="Google Shape;186;p7"/>
            <p:cNvCxnSpPr/>
            <p:nvPr/>
          </p:nvCxnSpPr>
          <p:spPr>
            <a:xfrm>
              <a:off x="380655" y="1110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7" name="Google Shape;187;p7"/>
            <p:cNvCxnSpPr/>
            <p:nvPr/>
          </p:nvCxnSpPr>
          <p:spPr>
            <a:xfrm>
              <a:off x="380655" y="1643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8" name="Google Shape;188;p7"/>
            <p:cNvCxnSpPr/>
            <p:nvPr/>
          </p:nvCxnSpPr>
          <p:spPr>
            <a:xfrm>
              <a:off x="380655" y="2100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9" name="Google Shape;189;p7"/>
            <p:cNvCxnSpPr/>
            <p:nvPr/>
          </p:nvCxnSpPr>
          <p:spPr>
            <a:xfrm>
              <a:off x="380655" y="2634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90" name="Google Shape;190;p7"/>
            <p:cNvCxnSpPr/>
            <p:nvPr/>
          </p:nvCxnSpPr>
          <p:spPr>
            <a:xfrm>
              <a:off x="380655" y="3167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91" name="Google Shape;191;p7"/>
            <p:cNvCxnSpPr/>
            <p:nvPr/>
          </p:nvCxnSpPr>
          <p:spPr>
            <a:xfrm>
              <a:off x="380655" y="3624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92" name="Google Shape;192;p7"/>
            <p:cNvCxnSpPr/>
            <p:nvPr/>
          </p:nvCxnSpPr>
          <p:spPr>
            <a:xfrm>
              <a:off x="380655" y="4158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93" name="Google Shape;193;p7"/>
            <p:cNvCxnSpPr/>
            <p:nvPr/>
          </p:nvCxnSpPr>
          <p:spPr>
            <a:xfrm>
              <a:off x="380655" y="4691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194" name="Google Shape;194;p7"/>
          <p:cNvCxnSpPr/>
          <p:nvPr/>
        </p:nvCxnSpPr>
        <p:spPr>
          <a:xfrm>
            <a:off x="392950" y="-20266"/>
            <a:ext cx="0" cy="51657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95" name="Google Shape;195;p7"/>
          <p:cNvGrpSpPr/>
          <p:nvPr/>
        </p:nvGrpSpPr>
        <p:grpSpPr>
          <a:xfrm>
            <a:off x="114406" y="175123"/>
            <a:ext cx="134104" cy="4750255"/>
            <a:chOff x="114406" y="175123"/>
            <a:chExt cx="134104" cy="4750255"/>
          </a:xfrm>
        </p:grpSpPr>
        <p:grpSp>
          <p:nvGrpSpPr>
            <p:cNvPr id="196" name="Google Shape;196;p7"/>
            <p:cNvGrpSpPr/>
            <p:nvPr/>
          </p:nvGrpSpPr>
          <p:grpSpPr>
            <a:xfrm>
              <a:off x="114406" y="175123"/>
              <a:ext cx="134104" cy="4334807"/>
              <a:chOff x="5432271" y="383100"/>
              <a:chExt cx="137854" cy="4456010"/>
            </a:xfrm>
          </p:grpSpPr>
          <p:grpSp>
            <p:nvGrpSpPr>
              <p:cNvPr id="197" name="Google Shape;197;p7"/>
              <p:cNvGrpSpPr/>
              <p:nvPr/>
            </p:nvGrpSpPr>
            <p:grpSpPr>
              <a:xfrm>
                <a:off x="5432271" y="383100"/>
                <a:ext cx="137854" cy="981668"/>
                <a:chOff x="5432271" y="383100"/>
                <a:chExt cx="137854" cy="981668"/>
              </a:xfrm>
            </p:grpSpPr>
            <p:sp>
              <p:nvSpPr>
                <p:cNvPr id="198" name="Google Shape;198;p7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199" name="Google Shape;199;p7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00" name="Google Shape;200;p7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01" name="Google Shape;201;p7"/>
              <p:cNvGrpSpPr/>
              <p:nvPr/>
            </p:nvGrpSpPr>
            <p:grpSpPr>
              <a:xfrm>
                <a:off x="5432271" y="1678500"/>
                <a:ext cx="137854" cy="981668"/>
                <a:chOff x="5432271" y="383100"/>
                <a:chExt cx="137854" cy="981668"/>
              </a:xfrm>
            </p:grpSpPr>
            <p:sp>
              <p:nvSpPr>
                <p:cNvPr id="202" name="Google Shape;202;p7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03" name="Google Shape;203;p7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04" name="Google Shape;204;p7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05" name="Google Shape;205;p7"/>
              <p:cNvGrpSpPr/>
              <p:nvPr/>
            </p:nvGrpSpPr>
            <p:grpSpPr>
              <a:xfrm>
                <a:off x="5432271" y="2973900"/>
                <a:ext cx="137854" cy="981668"/>
                <a:chOff x="5432271" y="383100"/>
                <a:chExt cx="137854" cy="981668"/>
              </a:xfrm>
            </p:grpSpPr>
            <p:sp>
              <p:nvSpPr>
                <p:cNvPr id="206" name="Google Shape;206;p7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07" name="Google Shape;207;p7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08" name="Google Shape;208;p7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09" name="Google Shape;209;p7"/>
              <p:cNvGrpSpPr/>
              <p:nvPr/>
            </p:nvGrpSpPr>
            <p:grpSpPr>
              <a:xfrm>
                <a:off x="5432271" y="4269300"/>
                <a:ext cx="137854" cy="569810"/>
                <a:chOff x="5432271" y="383100"/>
                <a:chExt cx="137854" cy="569810"/>
              </a:xfrm>
            </p:grpSpPr>
            <p:sp>
              <p:nvSpPr>
                <p:cNvPr id="210" name="Google Shape;210;p7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11" name="Google Shape;211;p7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sp>
          <p:nvSpPr>
            <p:cNvPr id="212" name="Google Shape;212;p7"/>
            <p:cNvSpPr/>
            <p:nvPr/>
          </p:nvSpPr>
          <p:spPr>
            <a:xfrm>
              <a:off x="115150" y="4798178"/>
              <a:ext cx="132600" cy="127200"/>
            </a:xfrm>
            <a:prstGeom prst="ellipse">
              <a:avLst/>
            </a:pr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  <p:sp>
        <p:nvSpPr>
          <p:cNvPr id="213" name="Google Shape;213;p7"/>
          <p:cNvSpPr txBox="1">
            <a:spLocks noGrp="1"/>
          </p:cNvSpPr>
          <p:nvPr>
            <p:ph type="title"/>
          </p:nvPr>
        </p:nvSpPr>
        <p:spPr>
          <a:xfrm>
            <a:off x="871325" y="720750"/>
            <a:ext cx="2300400" cy="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214" name="Google Shape;214;p7"/>
          <p:cNvSpPr txBox="1">
            <a:spLocks noGrp="1"/>
          </p:cNvSpPr>
          <p:nvPr>
            <p:ph type="title" idx="2"/>
          </p:nvPr>
        </p:nvSpPr>
        <p:spPr>
          <a:xfrm>
            <a:off x="3587619" y="720750"/>
            <a:ext cx="2300400" cy="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215" name="Google Shape;215;p7"/>
          <p:cNvSpPr txBox="1">
            <a:spLocks noGrp="1"/>
          </p:cNvSpPr>
          <p:nvPr>
            <p:ph type="title" idx="3"/>
          </p:nvPr>
        </p:nvSpPr>
        <p:spPr>
          <a:xfrm>
            <a:off x="6179075" y="720750"/>
            <a:ext cx="2300400" cy="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/>
            </a:lvl9pPr>
          </a:lstStyle>
          <a:p>
            <a:endParaRPr/>
          </a:p>
        </p:txBody>
      </p:sp>
      <p:sp>
        <p:nvSpPr>
          <p:cNvPr id="216" name="Google Shape;216;p7"/>
          <p:cNvSpPr>
            <a:spLocks noGrp="1"/>
          </p:cNvSpPr>
          <p:nvPr>
            <p:ph type="pic" idx="4"/>
          </p:nvPr>
        </p:nvSpPr>
        <p:spPr>
          <a:xfrm>
            <a:off x="895300" y="1487250"/>
            <a:ext cx="2264100" cy="2729700"/>
          </a:xfrm>
          <a:prstGeom prst="rect">
            <a:avLst/>
          </a:prstGeom>
          <a:noFill/>
          <a:ln>
            <a:noFill/>
          </a:ln>
        </p:spPr>
      </p:sp>
      <p:sp>
        <p:nvSpPr>
          <p:cNvPr id="217" name="Google Shape;217;p7"/>
          <p:cNvSpPr>
            <a:spLocks noGrp="1"/>
          </p:cNvSpPr>
          <p:nvPr>
            <p:ph type="pic" idx="5"/>
          </p:nvPr>
        </p:nvSpPr>
        <p:spPr>
          <a:xfrm>
            <a:off x="3605775" y="1487250"/>
            <a:ext cx="2264100" cy="2729700"/>
          </a:xfrm>
          <a:prstGeom prst="rect">
            <a:avLst/>
          </a:prstGeom>
          <a:noFill/>
          <a:ln>
            <a:noFill/>
          </a:ln>
        </p:spPr>
      </p:sp>
      <p:sp>
        <p:nvSpPr>
          <p:cNvPr id="218" name="Google Shape;218;p7"/>
          <p:cNvSpPr>
            <a:spLocks noGrp="1"/>
          </p:cNvSpPr>
          <p:nvPr>
            <p:ph type="pic" idx="6"/>
          </p:nvPr>
        </p:nvSpPr>
        <p:spPr>
          <a:xfrm>
            <a:off x="6197225" y="1487250"/>
            <a:ext cx="2264100" cy="2729700"/>
          </a:xfrm>
          <a:prstGeom prst="rect">
            <a:avLst/>
          </a:prstGeom>
          <a:noFill/>
          <a:ln>
            <a:noFill/>
          </a:ln>
        </p:spPr>
      </p:sp>
      <p:sp>
        <p:nvSpPr>
          <p:cNvPr id="219" name="Google Shape;219;p7"/>
          <p:cNvSpPr txBox="1">
            <a:spLocks noGrp="1"/>
          </p:cNvSpPr>
          <p:nvPr>
            <p:ph type="subTitle" idx="1"/>
          </p:nvPr>
        </p:nvSpPr>
        <p:spPr>
          <a:xfrm>
            <a:off x="1187675" y="4299825"/>
            <a:ext cx="1667700" cy="22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7"/>
          <p:cNvSpPr txBox="1">
            <a:spLocks noGrp="1"/>
          </p:cNvSpPr>
          <p:nvPr>
            <p:ph type="subTitle" idx="7"/>
          </p:nvPr>
        </p:nvSpPr>
        <p:spPr>
          <a:xfrm rot="-214117">
            <a:off x="3902250" y="4346193"/>
            <a:ext cx="1667634" cy="2263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7"/>
          <p:cNvSpPr txBox="1">
            <a:spLocks noGrp="1"/>
          </p:cNvSpPr>
          <p:nvPr>
            <p:ph type="subTitle" idx="8"/>
          </p:nvPr>
        </p:nvSpPr>
        <p:spPr>
          <a:xfrm rot="215969">
            <a:off x="6495540" y="4324572"/>
            <a:ext cx="1667690" cy="2263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title, body and image">
  <p:cSld name="BLANK_1_1_1_1_1_1_1_1_1_1_1_1">
    <p:bg>
      <p:bgPr>
        <a:solidFill>
          <a:schemeClr val="lt1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8"/>
          <p:cNvSpPr/>
          <p:nvPr/>
        </p:nvSpPr>
        <p:spPr>
          <a:xfrm rot="-300782">
            <a:off x="5105280" y="419634"/>
            <a:ext cx="3577384" cy="43082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24" name="Google Shape;224;p8"/>
          <p:cNvSpPr>
            <a:spLocks noGrp="1"/>
          </p:cNvSpPr>
          <p:nvPr>
            <p:ph type="pic" idx="2"/>
          </p:nvPr>
        </p:nvSpPr>
        <p:spPr>
          <a:xfrm>
            <a:off x="2050" y="2050"/>
            <a:ext cx="4778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25" name="Google Shape;225;p8"/>
          <p:cNvSpPr/>
          <p:nvPr/>
        </p:nvSpPr>
        <p:spPr>
          <a:xfrm rot="134178">
            <a:off x="5002593" y="293901"/>
            <a:ext cx="3782581" cy="45556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26" name="Google Shape;226;p8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8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228" name="Google Shape;228;p8"/>
          <p:cNvSpPr txBox="1">
            <a:spLocks noGrp="1"/>
          </p:cNvSpPr>
          <p:nvPr>
            <p:ph type="body" idx="3"/>
          </p:nvPr>
        </p:nvSpPr>
        <p:spPr>
          <a:xfrm rot="131721">
            <a:off x="5123776" y="3854495"/>
            <a:ext cx="3281408" cy="6163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04800" algn="ctr">
              <a:spcBef>
                <a:spcPts val="800"/>
              </a:spcBef>
              <a:spcAft>
                <a:spcPts val="80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 2">
  <p:cSld name="BLANK_1_1_1_1_1_1_1_1_1_1_1_1_2_1">
    <p:bg>
      <p:bgPr>
        <a:solidFill>
          <a:schemeClr val="lt1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9"/>
          <p:cNvSpPr/>
          <p:nvPr/>
        </p:nvSpPr>
        <p:spPr>
          <a:xfrm rot="482751">
            <a:off x="407815" y="419618"/>
            <a:ext cx="3577314" cy="430840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31" name="Google Shape;231;p9"/>
          <p:cNvSpPr>
            <a:spLocks noGrp="1"/>
          </p:cNvSpPr>
          <p:nvPr>
            <p:ph type="pic" idx="2"/>
          </p:nvPr>
        </p:nvSpPr>
        <p:spPr>
          <a:xfrm>
            <a:off x="4372975" y="2050"/>
            <a:ext cx="4778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32" name="Google Shape;232;p9"/>
          <p:cNvSpPr/>
          <p:nvPr/>
        </p:nvSpPr>
        <p:spPr>
          <a:xfrm rot="-98716">
            <a:off x="327421" y="293858"/>
            <a:ext cx="3782459" cy="455587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33" name="Google Shape;233;p9"/>
          <p:cNvSpPr txBox="1">
            <a:spLocks noGrp="1"/>
          </p:cNvSpPr>
          <p:nvPr>
            <p:ph type="title"/>
          </p:nvPr>
        </p:nvSpPr>
        <p:spPr>
          <a:xfrm rot="-108624">
            <a:off x="673475" y="530154"/>
            <a:ext cx="3038717" cy="6138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9"/>
          <p:cNvSpPr txBox="1">
            <a:spLocks noGrp="1"/>
          </p:cNvSpPr>
          <p:nvPr>
            <p:ph type="body" idx="1"/>
          </p:nvPr>
        </p:nvSpPr>
        <p:spPr>
          <a:xfrm rot="-131721" flipH="1">
            <a:off x="577990" y="3865770"/>
            <a:ext cx="3281408" cy="6163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04800" algn="ctr">
              <a:spcBef>
                <a:spcPts val="800"/>
              </a:spcBef>
              <a:spcAft>
                <a:spcPts val="80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 3">
  <p:cSld name="BLANK_1_1_1_1_1_1_1_1_1_1_1_1_2">
    <p:bg>
      <p:bgPr>
        <a:solidFill>
          <a:schemeClr val="lt1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0"/>
          <p:cNvSpPr/>
          <p:nvPr/>
        </p:nvSpPr>
        <p:spPr>
          <a:xfrm rot="-300782">
            <a:off x="5105280" y="419634"/>
            <a:ext cx="3577384" cy="43082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37" name="Google Shape;237;p10"/>
          <p:cNvSpPr>
            <a:spLocks noGrp="1"/>
          </p:cNvSpPr>
          <p:nvPr>
            <p:ph type="pic" idx="2"/>
          </p:nvPr>
        </p:nvSpPr>
        <p:spPr>
          <a:xfrm>
            <a:off x="2050" y="2050"/>
            <a:ext cx="4778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38" name="Google Shape;238;p10"/>
          <p:cNvSpPr/>
          <p:nvPr/>
        </p:nvSpPr>
        <p:spPr>
          <a:xfrm rot="134178">
            <a:off x="5002660" y="293903"/>
            <a:ext cx="3782581" cy="4555675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39" name="Google Shape;239;p10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240" name="Google Shape;240;p10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10"/>
          <p:cNvSpPr txBox="1">
            <a:spLocks noGrp="1"/>
          </p:cNvSpPr>
          <p:nvPr>
            <p:ph type="body" idx="3"/>
          </p:nvPr>
        </p:nvSpPr>
        <p:spPr>
          <a:xfrm rot="131721">
            <a:off x="5123776" y="3854495"/>
            <a:ext cx="3281408" cy="6163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●"/>
              <a:defRPr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04800" algn="ctr">
              <a:spcBef>
                <a:spcPts val="800"/>
              </a:spcBef>
              <a:spcAft>
                <a:spcPts val="0"/>
              </a:spcAft>
              <a:buSzPts val="1200"/>
              <a:buFont typeface="Manrope Medium"/>
              <a:buChar char="○"/>
              <a:defRPr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04800" algn="ctr">
              <a:spcBef>
                <a:spcPts val="800"/>
              </a:spcBef>
              <a:spcAft>
                <a:spcPts val="800"/>
              </a:spcAft>
              <a:buSzPts val="1200"/>
              <a:buFont typeface="Manrope Medium"/>
              <a:buChar char="■"/>
              <a:defRPr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and Subtitle">
  <p:cSld name="CUSTOM_1_1_3_1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3" name="Google Shape;243;p11"/>
          <p:cNvGrpSpPr/>
          <p:nvPr/>
        </p:nvGrpSpPr>
        <p:grpSpPr>
          <a:xfrm>
            <a:off x="392964" y="576950"/>
            <a:ext cx="8764835" cy="4114800"/>
            <a:chOff x="374175" y="576950"/>
            <a:chExt cx="8783280" cy="4114800"/>
          </a:xfrm>
        </p:grpSpPr>
        <p:cxnSp>
          <p:nvCxnSpPr>
            <p:cNvPr id="244" name="Google Shape;244;p11"/>
            <p:cNvCxnSpPr/>
            <p:nvPr/>
          </p:nvCxnSpPr>
          <p:spPr>
            <a:xfrm>
              <a:off x="374175" y="576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5" name="Google Shape;245;p11"/>
            <p:cNvCxnSpPr/>
            <p:nvPr/>
          </p:nvCxnSpPr>
          <p:spPr>
            <a:xfrm>
              <a:off x="380655" y="1110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6" name="Google Shape;246;p11"/>
            <p:cNvCxnSpPr/>
            <p:nvPr/>
          </p:nvCxnSpPr>
          <p:spPr>
            <a:xfrm>
              <a:off x="380655" y="1643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7" name="Google Shape;247;p11"/>
            <p:cNvCxnSpPr/>
            <p:nvPr/>
          </p:nvCxnSpPr>
          <p:spPr>
            <a:xfrm>
              <a:off x="380655" y="2100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8" name="Google Shape;248;p11"/>
            <p:cNvCxnSpPr/>
            <p:nvPr/>
          </p:nvCxnSpPr>
          <p:spPr>
            <a:xfrm>
              <a:off x="380655" y="2634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9" name="Google Shape;249;p11"/>
            <p:cNvCxnSpPr/>
            <p:nvPr/>
          </p:nvCxnSpPr>
          <p:spPr>
            <a:xfrm>
              <a:off x="380655" y="3167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0" name="Google Shape;250;p11"/>
            <p:cNvCxnSpPr/>
            <p:nvPr/>
          </p:nvCxnSpPr>
          <p:spPr>
            <a:xfrm>
              <a:off x="380655" y="3624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1" name="Google Shape;251;p11"/>
            <p:cNvCxnSpPr/>
            <p:nvPr/>
          </p:nvCxnSpPr>
          <p:spPr>
            <a:xfrm>
              <a:off x="380655" y="4158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2" name="Google Shape;252;p11"/>
            <p:cNvCxnSpPr/>
            <p:nvPr/>
          </p:nvCxnSpPr>
          <p:spPr>
            <a:xfrm>
              <a:off x="380655" y="4691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253" name="Google Shape;253;p11"/>
          <p:cNvCxnSpPr/>
          <p:nvPr/>
        </p:nvCxnSpPr>
        <p:spPr>
          <a:xfrm>
            <a:off x="392950" y="-20266"/>
            <a:ext cx="0" cy="51657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254" name="Google Shape;254;p11"/>
          <p:cNvGrpSpPr/>
          <p:nvPr/>
        </p:nvGrpSpPr>
        <p:grpSpPr>
          <a:xfrm>
            <a:off x="114406" y="175123"/>
            <a:ext cx="134104" cy="4750255"/>
            <a:chOff x="114406" y="175123"/>
            <a:chExt cx="134104" cy="4750255"/>
          </a:xfrm>
        </p:grpSpPr>
        <p:grpSp>
          <p:nvGrpSpPr>
            <p:cNvPr id="255" name="Google Shape;255;p11"/>
            <p:cNvGrpSpPr/>
            <p:nvPr/>
          </p:nvGrpSpPr>
          <p:grpSpPr>
            <a:xfrm>
              <a:off x="114406" y="175123"/>
              <a:ext cx="134104" cy="4334807"/>
              <a:chOff x="5432271" y="383100"/>
              <a:chExt cx="137854" cy="4456010"/>
            </a:xfrm>
          </p:grpSpPr>
          <p:grpSp>
            <p:nvGrpSpPr>
              <p:cNvPr id="256" name="Google Shape;256;p11"/>
              <p:cNvGrpSpPr/>
              <p:nvPr/>
            </p:nvGrpSpPr>
            <p:grpSpPr>
              <a:xfrm>
                <a:off x="5432271" y="383100"/>
                <a:ext cx="137854" cy="981668"/>
                <a:chOff x="5432271" y="383100"/>
                <a:chExt cx="137854" cy="981668"/>
              </a:xfrm>
            </p:grpSpPr>
            <p:sp>
              <p:nvSpPr>
                <p:cNvPr id="257" name="Google Shape;257;p11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58" name="Google Shape;258;p11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59" name="Google Shape;259;p11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60" name="Google Shape;260;p11"/>
              <p:cNvGrpSpPr/>
              <p:nvPr/>
            </p:nvGrpSpPr>
            <p:grpSpPr>
              <a:xfrm>
                <a:off x="5432271" y="1678500"/>
                <a:ext cx="137854" cy="981668"/>
                <a:chOff x="5432271" y="383100"/>
                <a:chExt cx="137854" cy="981668"/>
              </a:xfrm>
            </p:grpSpPr>
            <p:sp>
              <p:nvSpPr>
                <p:cNvPr id="261" name="Google Shape;261;p11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62" name="Google Shape;262;p11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63" name="Google Shape;263;p11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64" name="Google Shape;264;p11"/>
              <p:cNvGrpSpPr/>
              <p:nvPr/>
            </p:nvGrpSpPr>
            <p:grpSpPr>
              <a:xfrm>
                <a:off x="5432271" y="2973900"/>
                <a:ext cx="137854" cy="981668"/>
                <a:chOff x="5432271" y="383100"/>
                <a:chExt cx="137854" cy="981668"/>
              </a:xfrm>
            </p:grpSpPr>
            <p:sp>
              <p:nvSpPr>
                <p:cNvPr id="265" name="Google Shape;265;p11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66" name="Google Shape;266;p11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67" name="Google Shape;267;p11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268" name="Google Shape;268;p11"/>
              <p:cNvGrpSpPr/>
              <p:nvPr/>
            </p:nvGrpSpPr>
            <p:grpSpPr>
              <a:xfrm>
                <a:off x="5432271" y="4269300"/>
                <a:ext cx="137854" cy="569810"/>
                <a:chOff x="5432271" y="383100"/>
                <a:chExt cx="137854" cy="569810"/>
              </a:xfrm>
            </p:grpSpPr>
            <p:sp>
              <p:nvSpPr>
                <p:cNvPr id="269" name="Google Shape;269;p11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270" name="Google Shape;270;p11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sp>
          <p:nvSpPr>
            <p:cNvPr id="271" name="Google Shape;271;p11"/>
            <p:cNvSpPr/>
            <p:nvPr/>
          </p:nvSpPr>
          <p:spPr>
            <a:xfrm>
              <a:off x="115150" y="4798178"/>
              <a:ext cx="132600" cy="127200"/>
            </a:xfrm>
            <a:prstGeom prst="ellipse">
              <a:avLst/>
            </a:pr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  <p:sp>
        <p:nvSpPr>
          <p:cNvPr id="272" name="Google Shape;272;p11"/>
          <p:cNvSpPr txBox="1">
            <a:spLocks noGrp="1"/>
          </p:cNvSpPr>
          <p:nvPr>
            <p:ph type="subTitle" idx="1"/>
          </p:nvPr>
        </p:nvSpPr>
        <p:spPr>
          <a:xfrm>
            <a:off x="3063300" y="413950"/>
            <a:ext cx="2445000" cy="91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3" name="Google Shape;273;p11"/>
          <p:cNvSpPr txBox="1">
            <a:spLocks noGrp="1"/>
          </p:cNvSpPr>
          <p:nvPr>
            <p:ph type="title"/>
          </p:nvPr>
        </p:nvSpPr>
        <p:spPr>
          <a:xfrm>
            <a:off x="513300" y="419950"/>
            <a:ext cx="26415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">
  <p:cSld name="BLANK_1_1_1_1_1_1_1_1_1_1_1_1_1_1_1">
    <p:bg>
      <p:bgPr>
        <a:solidFill>
          <a:schemeClr val="lt1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2"/>
          <p:cNvSpPr txBox="1">
            <a:spLocks noGrp="1"/>
          </p:cNvSpPr>
          <p:nvPr>
            <p:ph type="body" idx="1"/>
          </p:nvPr>
        </p:nvSpPr>
        <p:spPr>
          <a:xfrm rot="-188853">
            <a:off x="683183" y="2219155"/>
            <a:ext cx="1890452" cy="14863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grpSp>
        <p:nvGrpSpPr>
          <p:cNvPr id="276" name="Google Shape;276;p12"/>
          <p:cNvGrpSpPr/>
          <p:nvPr/>
        </p:nvGrpSpPr>
        <p:grpSpPr>
          <a:xfrm>
            <a:off x="8663938" y="3954675"/>
            <a:ext cx="502925" cy="1209925"/>
            <a:chOff x="8642600" y="3954675"/>
            <a:chExt cx="502925" cy="1209925"/>
          </a:xfrm>
        </p:grpSpPr>
        <p:sp>
          <p:nvSpPr>
            <p:cNvPr id="277" name="Google Shape;277;p12"/>
            <p:cNvSpPr/>
            <p:nvPr/>
          </p:nvSpPr>
          <p:spPr>
            <a:xfrm>
              <a:off x="8642600" y="3954675"/>
              <a:ext cx="502925" cy="1196325"/>
            </a:xfrm>
            <a:custGeom>
              <a:avLst/>
              <a:gdLst/>
              <a:ahLst/>
              <a:cxnLst/>
              <a:rect l="l" t="t" r="r" b="b"/>
              <a:pathLst>
                <a:path w="20117" h="47853" extrusionOk="0">
                  <a:moveTo>
                    <a:pt x="20117" y="0"/>
                  </a:moveTo>
                  <a:lnTo>
                    <a:pt x="20117" y="47853"/>
                  </a:lnTo>
                  <a:lnTo>
                    <a:pt x="0" y="4785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</p:sp>
        <p:cxnSp>
          <p:nvCxnSpPr>
            <p:cNvPr id="278" name="Google Shape;278;p12"/>
            <p:cNvCxnSpPr/>
            <p:nvPr/>
          </p:nvCxnSpPr>
          <p:spPr>
            <a:xfrm flipH="1">
              <a:off x="8779700" y="4349200"/>
              <a:ext cx="358200" cy="8154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279" name="Google Shape;279;p12"/>
          <p:cNvSpPr txBox="1">
            <a:spLocks noGrp="1"/>
          </p:cNvSpPr>
          <p:nvPr>
            <p:ph type="body" idx="2"/>
          </p:nvPr>
        </p:nvSpPr>
        <p:spPr>
          <a:xfrm rot="124964">
            <a:off x="5014631" y="765881"/>
            <a:ext cx="1890349" cy="148628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280" name="Google Shape;280;p12"/>
          <p:cNvSpPr txBox="1">
            <a:spLocks noGrp="1"/>
          </p:cNvSpPr>
          <p:nvPr>
            <p:ph type="body" idx="3"/>
          </p:nvPr>
        </p:nvSpPr>
        <p:spPr>
          <a:xfrm rot="351430">
            <a:off x="3021711" y="3296608"/>
            <a:ext cx="1890268" cy="14861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281" name="Google Shape;281;p12"/>
          <p:cNvSpPr txBox="1">
            <a:spLocks noGrp="1"/>
          </p:cNvSpPr>
          <p:nvPr>
            <p:ph type="body" idx="4"/>
          </p:nvPr>
        </p:nvSpPr>
        <p:spPr>
          <a:xfrm rot="3819">
            <a:off x="6728901" y="3168092"/>
            <a:ext cx="1890601" cy="14859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●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○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anrope Medium"/>
              <a:buChar char="■"/>
              <a:defRPr sz="100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282" name="Google Shape;282;p12"/>
          <p:cNvSpPr txBox="1">
            <a:spLocks noGrp="1"/>
          </p:cNvSpPr>
          <p:nvPr>
            <p:ph type="title"/>
          </p:nvPr>
        </p:nvSpPr>
        <p:spPr>
          <a:xfrm>
            <a:off x="513300" y="375350"/>
            <a:ext cx="2796300" cy="65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3" name="Google Shape;283;p12"/>
          <p:cNvSpPr txBox="1">
            <a:spLocks noGrp="1"/>
          </p:cNvSpPr>
          <p:nvPr>
            <p:ph type="subTitle" idx="5"/>
          </p:nvPr>
        </p:nvSpPr>
        <p:spPr>
          <a:xfrm rot="-226014">
            <a:off x="619152" y="1527866"/>
            <a:ext cx="1890484" cy="5477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84" name="Google Shape;284;p12"/>
          <p:cNvSpPr txBox="1">
            <a:spLocks noGrp="1"/>
          </p:cNvSpPr>
          <p:nvPr>
            <p:ph type="subTitle" idx="6"/>
          </p:nvPr>
        </p:nvSpPr>
        <p:spPr>
          <a:xfrm rot="126162">
            <a:off x="5024491" y="108292"/>
            <a:ext cx="1970527" cy="5496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85" name="Google Shape;285;p12"/>
          <p:cNvSpPr txBox="1">
            <a:spLocks noGrp="1"/>
          </p:cNvSpPr>
          <p:nvPr>
            <p:ph type="subTitle" idx="7"/>
          </p:nvPr>
        </p:nvSpPr>
        <p:spPr>
          <a:xfrm rot="348762">
            <a:off x="3115150" y="2659506"/>
            <a:ext cx="1943191" cy="546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86" name="Google Shape;286;p12"/>
          <p:cNvSpPr txBox="1">
            <a:spLocks noGrp="1"/>
          </p:cNvSpPr>
          <p:nvPr>
            <p:ph type="subTitle" idx="8"/>
          </p:nvPr>
        </p:nvSpPr>
        <p:spPr>
          <a:xfrm rot="-59757">
            <a:off x="6687978" y="2476634"/>
            <a:ext cx="1915789" cy="5496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3000"/>
              <a:buFont typeface="Anton"/>
              <a:buNone/>
              <a:defRPr sz="30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2">
  <p:cSld name="BLANK_1_1_1_1_1_1_1_1">
    <p:bg>
      <p:bgPr>
        <a:solidFill>
          <a:schemeClr val="lt1"/>
        </a:solidFill>
        <a:effectLst/>
      </p:bgPr>
    </p:bg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>
            <a:spLocks noGrp="1"/>
          </p:cNvSpPr>
          <p:nvPr>
            <p:ph type="title"/>
          </p:nvPr>
        </p:nvSpPr>
        <p:spPr>
          <a:xfrm>
            <a:off x="508875" y="874875"/>
            <a:ext cx="3003300" cy="5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0">
                <a:solidFill>
                  <a:schemeClr val="dk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89" name="Google Shape;289;p13"/>
          <p:cNvSpPr txBox="1"/>
          <p:nvPr/>
        </p:nvSpPr>
        <p:spPr>
          <a:xfrm>
            <a:off x="5712000" y="3474850"/>
            <a:ext cx="732900" cy="36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</a:pPr>
            <a:r>
              <a:rPr lang="en" sz="7200">
                <a:solidFill>
                  <a:schemeClr val="l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“</a:t>
            </a:r>
            <a:endParaRPr sz="7200" i="1">
              <a:solidFill>
                <a:schemeClr val="l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sp>
        <p:nvSpPr>
          <p:cNvPr id="290" name="Google Shape;290;p13"/>
          <p:cNvSpPr txBox="1">
            <a:spLocks noGrp="1"/>
          </p:cNvSpPr>
          <p:nvPr>
            <p:ph type="body" idx="1"/>
          </p:nvPr>
        </p:nvSpPr>
        <p:spPr>
          <a:xfrm>
            <a:off x="508875" y="1539275"/>
            <a:ext cx="3488400" cy="118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1pPr>
            <a:lvl2pPr marL="914400" lvl="1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marL="1371600" lvl="2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marL="1828800" lvl="3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4pPr>
            <a:lvl5pPr marL="2286000" lvl="4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5pPr>
            <a:lvl6pPr marL="2743200" lvl="5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6pPr>
            <a:lvl7pPr marL="3200400" lvl="6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7pPr>
            <a:lvl8pPr marL="3657600" lvl="7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8pPr>
            <a:lvl9pPr marL="4114800" lvl="8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91" name="Google Shape;291;p13"/>
          <p:cNvSpPr txBox="1">
            <a:spLocks noGrp="1"/>
          </p:cNvSpPr>
          <p:nvPr>
            <p:ph type="title" idx="2"/>
          </p:nvPr>
        </p:nvSpPr>
        <p:spPr>
          <a:xfrm rot="-173518">
            <a:off x="5146753" y="4343806"/>
            <a:ext cx="1974114" cy="245408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anrope"/>
              <a:buNone/>
              <a:defRPr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292" name="Google Shape;292;p13"/>
          <p:cNvSpPr/>
          <p:nvPr/>
        </p:nvSpPr>
        <p:spPr>
          <a:xfrm>
            <a:off x="8352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93" name="Google Shape;293;p13"/>
          <p:cNvSpPr/>
          <p:nvPr/>
        </p:nvSpPr>
        <p:spPr>
          <a:xfrm>
            <a:off x="32736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94" name="Google Shape;294;p13"/>
          <p:cNvSpPr/>
          <p:nvPr/>
        </p:nvSpPr>
        <p:spPr>
          <a:xfrm>
            <a:off x="57120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95" name="Google Shape;295;p13"/>
          <p:cNvSpPr/>
          <p:nvPr/>
        </p:nvSpPr>
        <p:spPr>
          <a:xfrm>
            <a:off x="81504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cxnSp>
        <p:nvCxnSpPr>
          <p:cNvPr id="296" name="Google Shape;296;p13"/>
          <p:cNvCxnSpPr/>
          <p:nvPr/>
        </p:nvCxnSpPr>
        <p:spPr>
          <a:xfrm>
            <a:off x="0" y="4571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7" name="Google Shape;297;p13"/>
          <p:cNvCxnSpPr/>
          <p:nvPr/>
        </p:nvCxnSpPr>
        <p:spPr>
          <a:xfrm>
            <a:off x="0" y="5247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8" name="Google Shape;298;p13"/>
          <p:cNvSpPr txBox="1">
            <a:spLocks noGrp="1"/>
          </p:cNvSpPr>
          <p:nvPr>
            <p:ph type="title" idx="3"/>
          </p:nvPr>
        </p:nvSpPr>
        <p:spPr>
          <a:xfrm rot="-130161">
            <a:off x="5805931" y="3651002"/>
            <a:ext cx="2662908" cy="7331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25">
          <p15:clr>
            <a:srgbClr val="E46962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>
  <p:cSld name="BLANK_1_1_1_1_1_1_1_1_2"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14"/>
          <p:cNvGrpSpPr/>
          <p:nvPr/>
        </p:nvGrpSpPr>
        <p:grpSpPr>
          <a:xfrm>
            <a:off x="0" y="-6300"/>
            <a:ext cx="9143705" cy="5150040"/>
            <a:chOff x="11751" y="-6300"/>
            <a:chExt cx="9190577" cy="5150040"/>
          </a:xfrm>
        </p:grpSpPr>
        <p:grpSp>
          <p:nvGrpSpPr>
            <p:cNvPr id="301" name="Google Shape;301;p14"/>
            <p:cNvGrpSpPr/>
            <p:nvPr/>
          </p:nvGrpSpPr>
          <p:grpSpPr>
            <a:xfrm>
              <a:off x="11751" y="-6300"/>
              <a:ext cx="4777902" cy="2703033"/>
              <a:chOff x="11750" y="-6290"/>
              <a:chExt cx="9125100" cy="5162400"/>
            </a:xfrm>
          </p:grpSpPr>
          <p:cxnSp>
            <p:nvCxnSpPr>
              <p:cNvPr id="302" name="Google Shape;302;p14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3" name="Google Shape;303;p14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4" name="Google Shape;304;p14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5" name="Google Shape;305;p14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6" name="Google Shape;306;p14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7" name="Google Shape;307;p14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8" name="Google Shape;308;p14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09" name="Google Shape;309;p14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0" name="Google Shape;310;p14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1" name="Google Shape;311;p14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2" name="Google Shape;312;p14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3" name="Google Shape;313;p14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4" name="Google Shape;314;p14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5" name="Google Shape;315;p14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6" name="Google Shape;316;p14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7" name="Google Shape;317;p14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8" name="Google Shape;318;p14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19" name="Google Shape;319;p14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0" name="Google Shape;320;p14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1" name="Google Shape;321;p14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2" name="Google Shape;322;p14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3" name="Google Shape;323;p14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24" name="Google Shape;324;p14"/>
            <p:cNvGrpSpPr/>
            <p:nvPr/>
          </p:nvGrpSpPr>
          <p:grpSpPr>
            <a:xfrm>
              <a:off x="11751" y="2440707"/>
              <a:ext cx="4777902" cy="2703033"/>
              <a:chOff x="11750" y="-6290"/>
              <a:chExt cx="9125100" cy="5162400"/>
            </a:xfrm>
          </p:grpSpPr>
          <p:cxnSp>
            <p:nvCxnSpPr>
              <p:cNvPr id="325" name="Google Shape;325;p14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6" name="Google Shape;326;p14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7" name="Google Shape;327;p14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8" name="Google Shape;328;p14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29" name="Google Shape;329;p14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0" name="Google Shape;330;p14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1" name="Google Shape;331;p14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2" name="Google Shape;332;p14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3" name="Google Shape;333;p14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4" name="Google Shape;334;p14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5" name="Google Shape;335;p14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6" name="Google Shape;336;p14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7" name="Google Shape;337;p14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8" name="Google Shape;338;p14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39" name="Google Shape;339;p14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0" name="Google Shape;340;p14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1" name="Google Shape;341;p14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2" name="Google Shape;342;p14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3" name="Google Shape;343;p14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4" name="Google Shape;344;p14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5" name="Google Shape;345;p14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6" name="Google Shape;346;p14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47" name="Google Shape;347;p14"/>
            <p:cNvGrpSpPr/>
            <p:nvPr/>
          </p:nvGrpSpPr>
          <p:grpSpPr>
            <a:xfrm>
              <a:off x="4424426" y="-6300"/>
              <a:ext cx="4777902" cy="2703033"/>
              <a:chOff x="11750" y="-6290"/>
              <a:chExt cx="9125100" cy="5162400"/>
            </a:xfrm>
          </p:grpSpPr>
          <p:cxnSp>
            <p:nvCxnSpPr>
              <p:cNvPr id="348" name="Google Shape;348;p14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49" name="Google Shape;349;p14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0" name="Google Shape;350;p14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1" name="Google Shape;351;p14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2" name="Google Shape;352;p14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3" name="Google Shape;353;p14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4" name="Google Shape;354;p14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5" name="Google Shape;355;p14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6" name="Google Shape;356;p14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7" name="Google Shape;357;p14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8" name="Google Shape;358;p14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59" name="Google Shape;359;p14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0" name="Google Shape;360;p14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1" name="Google Shape;361;p14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2" name="Google Shape;362;p14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3" name="Google Shape;363;p14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4" name="Google Shape;364;p14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5" name="Google Shape;365;p14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6" name="Google Shape;366;p14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7" name="Google Shape;367;p14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8" name="Google Shape;368;p14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69" name="Google Shape;369;p14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70" name="Google Shape;370;p14"/>
            <p:cNvGrpSpPr/>
            <p:nvPr/>
          </p:nvGrpSpPr>
          <p:grpSpPr>
            <a:xfrm>
              <a:off x="4424426" y="2440707"/>
              <a:ext cx="4777902" cy="2703033"/>
              <a:chOff x="11750" y="-6290"/>
              <a:chExt cx="9125100" cy="5162400"/>
            </a:xfrm>
          </p:grpSpPr>
          <p:cxnSp>
            <p:nvCxnSpPr>
              <p:cNvPr id="371" name="Google Shape;371;p14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2" name="Google Shape;372;p14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3" name="Google Shape;373;p14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4" name="Google Shape;374;p14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5" name="Google Shape;375;p14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6" name="Google Shape;376;p14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7" name="Google Shape;377;p14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8" name="Google Shape;378;p14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79" name="Google Shape;379;p14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0" name="Google Shape;380;p14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1" name="Google Shape;381;p14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2" name="Google Shape;382;p14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3" name="Google Shape;383;p14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4" name="Google Shape;384;p14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5" name="Google Shape;385;p14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6" name="Google Shape;386;p14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7" name="Google Shape;387;p14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8" name="Google Shape;388;p14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9" name="Google Shape;389;p14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90" name="Google Shape;390;p14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91" name="Google Shape;391;p14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92" name="Google Shape;392;p14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393" name="Google Shape;393;p14"/>
          <p:cNvSpPr txBox="1">
            <a:spLocks noGrp="1"/>
          </p:cNvSpPr>
          <p:nvPr>
            <p:ph type="title"/>
          </p:nvPr>
        </p:nvSpPr>
        <p:spPr>
          <a:xfrm>
            <a:off x="508875" y="874875"/>
            <a:ext cx="3003300" cy="5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4" name="Google Shape;394;p14"/>
          <p:cNvSpPr txBox="1">
            <a:spLocks noGrp="1"/>
          </p:cNvSpPr>
          <p:nvPr>
            <p:ph type="body" idx="1"/>
          </p:nvPr>
        </p:nvSpPr>
        <p:spPr>
          <a:xfrm>
            <a:off x="508875" y="1539275"/>
            <a:ext cx="3488400" cy="118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914400" lvl="1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1371600" lvl="2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1828800" lvl="3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2286000" lvl="4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2743200" lvl="5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3200400" lvl="6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3657600" lvl="7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4114800" lvl="8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95" name="Google Shape;395;p14"/>
          <p:cNvSpPr txBox="1">
            <a:spLocks noGrp="1"/>
          </p:cNvSpPr>
          <p:nvPr>
            <p:ph type="title" idx="2"/>
          </p:nvPr>
        </p:nvSpPr>
        <p:spPr>
          <a:xfrm rot="-173518">
            <a:off x="5146753" y="4388081"/>
            <a:ext cx="1974114" cy="245408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6" name="Google Shape;396;p14"/>
          <p:cNvSpPr txBox="1">
            <a:spLocks noGrp="1"/>
          </p:cNvSpPr>
          <p:nvPr>
            <p:ph type="title" idx="3"/>
          </p:nvPr>
        </p:nvSpPr>
        <p:spPr>
          <a:xfrm rot="-130161">
            <a:off x="5801505" y="3629872"/>
            <a:ext cx="2662908" cy="6322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25">
          <p15:clr>
            <a:srgbClr val="E46962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section title and description">
  <p:cSld name="BLANK_1_1_1_1_1_1_1"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15"/>
          <p:cNvGrpSpPr/>
          <p:nvPr/>
        </p:nvGrpSpPr>
        <p:grpSpPr>
          <a:xfrm>
            <a:off x="0" y="939481"/>
            <a:ext cx="9144000" cy="3964219"/>
            <a:chOff x="0" y="939481"/>
            <a:chExt cx="9144000" cy="3964219"/>
          </a:xfrm>
        </p:grpSpPr>
        <p:cxnSp>
          <p:nvCxnSpPr>
            <p:cNvPr id="399" name="Google Shape;399;p15"/>
            <p:cNvCxnSpPr/>
            <p:nvPr/>
          </p:nvCxnSpPr>
          <p:spPr>
            <a:xfrm>
              <a:off x="0" y="939481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0" name="Google Shape;400;p15"/>
            <p:cNvCxnSpPr/>
            <p:nvPr/>
          </p:nvCxnSpPr>
          <p:spPr>
            <a:xfrm>
              <a:off x="0" y="28463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1" name="Google Shape;401;p15"/>
            <p:cNvCxnSpPr/>
            <p:nvPr/>
          </p:nvCxnSpPr>
          <p:spPr>
            <a:xfrm>
              <a:off x="0" y="30749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2" name="Google Shape;402;p15"/>
            <p:cNvCxnSpPr/>
            <p:nvPr/>
          </p:nvCxnSpPr>
          <p:spPr>
            <a:xfrm>
              <a:off x="0" y="33035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3" name="Google Shape;403;p15"/>
            <p:cNvCxnSpPr/>
            <p:nvPr/>
          </p:nvCxnSpPr>
          <p:spPr>
            <a:xfrm>
              <a:off x="0" y="35321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4" name="Google Shape;404;p15"/>
            <p:cNvCxnSpPr/>
            <p:nvPr/>
          </p:nvCxnSpPr>
          <p:spPr>
            <a:xfrm>
              <a:off x="0" y="37607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5" name="Google Shape;405;p15"/>
            <p:cNvCxnSpPr/>
            <p:nvPr/>
          </p:nvCxnSpPr>
          <p:spPr>
            <a:xfrm>
              <a:off x="0" y="39893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6" name="Google Shape;406;p15"/>
            <p:cNvCxnSpPr/>
            <p:nvPr/>
          </p:nvCxnSpPr>
          <p:spPr>
            <a:xfrm>
              <a:off x="0" y="42179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7" name="Google Shape;407;p15"/>
            <p:cNvCxnSpPr/>
            <p:nvPr/>
          </p:nvCxnSpPr>
          <p:spPr>
            <a:xfrm>
              <a:off x="0" y="44465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8" name="Google Shape;408;p15"/>
            <p:cNvCxnSpPr/>
            <p:nvPr/>
          </p:nvCxnSpPr>
          <p:spPr>
            <a:xfrm>
              <a:off x="0" y="46751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9" name="Google Shape;409;p15"/>
            <p:cNvCxnSpPr/>
            <p:nvPr/>
          </p:nvCxnSpPr>
          <p:spPr>
            <a:xfrm>
              <a:off x="0" y="4903700"/>
              <a:ext cx="9144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410" name="Google Shape;410;p15"/>
          <p:cNvSpPr/>
          <p:nvPr/>
        </p:nvSpPr>
        <p:spPr>
          <a:xfrm rot="341415">
            <a:off x="4870163" y="329972"/>
            <a:ext cx="3279862" cy="460671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grpSp>
        <p:nvGrpSpPr>
          <p:cNvPr id="411" name="Google Shape;411;p15"/>
          <p:cNvGrpSpPr/>
          <p:nvPr/>
        </p:nvGrpSpPr>
        <p:grpSpPr>
          <a:xfrm rot="341264">
            <a:off x="4864199" y="350512"/>
            <a:ext cx="184449" cy="4334311"/>
            <a:chOff x="5380497" y="383100"/>
            <a:chExt cx="189628" cy="4456010"/>
          </a:xfrm>
        </p:grpSpPr>
        <p:grpSp>
          <p:nvGrpSpPr>
            <p:cNvPr id="412" name="Google Shape;412;p15"/>
            <p:cNvGrpSpPr/>
            <p:nvPr/>
          </p:nvGrpSpPr>
          <p:grpSpPr>
            <a:xfrm>
              <a:off x="5380497" y="383100"/>
              <a:ext cx="189628" cy="981668"/>
              <a:chOff x="5380497" y="383100"/>
              <a:chExt cx="189628" cy="981668"/>
            </a:xfrm>
          </p:grpSpPr>
          <p:grpSp>
            <p:nvGrpSpPr>
              <p:cNvPr id="413" name="Google Shape;413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14" name="Google Shape;414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15" name="Google Shape;415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16" name="Google Shape;416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17" name="Google Shape;417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18" name="Google Shape;418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19" name="Google Shape;419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20" name="Google Shape;420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21" name="Google Shape;421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22" name="Google Shape;422;p15"/>
            <p:cNvGrpSpPr/>
            <p:nvPr/>
          </p:nvGrpSpPr>
          <p:grpSpPr>
            <a:xfrm>
              <a:off x="5380497" y="1678500"/>
              <a:ext cx="189628" cy="981668"/>
              <a:chOff x="5380497" y="383100"/>
              <a:chExt cx="189628" cy="981668"/>
            </a:xfrm>
          </p:grpSpPr>
          <p:grpSp>
            <p:nvGrpSpPr>
              <p:cNvPr id="423" name="Google Shape;423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24" name="Google Shape;424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25" name="Google Shape;425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26" name="Google Shape;426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27" name="Google Shape;427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28" name="Google Shape;428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29" name="Google Shape;429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30" name="Google Shape;430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31" name="Google Shape;431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32" name="Google Shape;432;p15"/>
            <p:cNvGrpSpPr/>
            <p:nvPr/>
          </p:nvGrpSpPr>
          <p:grpSpPr>
            <a:xfrm>
              <a:off x="5380497" y="2973900"/>
              <a:ext cx="189628" cy="981668"/>
              <a:chOff x="5380497" y="383100"/>
              <a:chExt cx="189628" cy="981668"/>
            </a:xfrm>
          </p:grpSpPr>
          <p:grpSp>
            <p:nvGrpSpPr>
              <p:cNvPr id="433" name="Google Shape;433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34" name="Google Shape;434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35" name="Google Shape;435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36" name="Google Shape;436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37" name="Google Shape;437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38" name="Google Shape;438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39" name="Google Shape;439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40" name="Google Shape;440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41" name="Google Shape;441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42" name="Google Shape;442;p15"/>
            <p:cNvGrpSpPr/>
            <p:nvPr/>
          </p:nvGrpSpPr>
          <p:grpSpPr>
            <a:xfrm>
              <a:off x="5380497" y="4269300"/>
              <a:ext cx="189628" cy="569810"/>
              <a:chOff x="5380497" y="383100"/>
              <a:chExt cx="189628" cy="569810"/>
            </a:xfrm>
          </p:grpSpPr>
          <p:grpSp>
            <p:nvGrpSpPr>
              <p:cNvPr id="443" name="Google Shape;443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44" name="Google Shape;444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45" name="Google Shape;445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46" name="Google Shape;446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47" name="Google Shape;447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48" name="Google Shape;448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</p:grpSp>
      <p:sp>
        <p:nvSpPr>
          <p:cNvPr id="449" name="Google Shape;449;p15"/>
          <p:cNvSpPr/>
          <p:nvPr/>
        </p:nvSpPr>
        <p:spPr>
          <a:xfrm>
            <a:off x="5136896" y="329628"/>
            <a:ext cx="3280500" cy="4607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grpSp>
        <p:nvGrpSpPr>
          <p:cNvPr id="450" name="Google Shape;450;p15"/>
          <p:cNvGrpSpPr/>
          <p:nvPr/>
        </p:nvGrpSpPr>
        <p:grpSpPr>
          <a:xfrm>
            <a:off x="5137471" y="504148"/>
            <a:ext cx="184470" cy="4334807"/>
            <a:chOff x="5380497" y="383100"/>
            <a:chExt cx="189628" cy="4456010"/>
          </a:xfrm>
        </p:grpSpPr>
        <p:grpSp>
          <p:nvGrpSpPr>
            <p:cNvPr id="451" name="Google Shape;451;p15"/>
            <p:cNvGrpSpPr/>
            <p:nvPr/>
          </p:nvGrpSpPr>
          <p:grpSpPr>
            <a:xfrm>
              <a:off x="5380497" y="383100"/>
              <a:ext cx="189628" cy="981668"/>
              <a:chOff x="5380497" y="383100"/>
              <a:chExt cx="189628" cy="981668"/>
            </a:xfrm>
          </p:grpSpPr>
          <p:grpSp>
            <p:nvGrpSpPr>
              <p:cNvPr id="452" name="Google Shape;452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53" name="Google Shape;453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54" name="Google Shape;454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55" name="Google Shape;455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56" name="Google Shape;456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57" name="Google Shape;457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58" name="Google Shape;458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59" name="Google Shape;459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60" name="Google Shape;460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61" name="Google Shape;461;p15"/>
            <p:cNvGrpSpPr/>
            <p:nvPr/>
          </p:nvGrpSpPr>
          <p:grpSpPr>
            <a:xfrm>
              <a:off x="5380497" y="1678500"/>
              <a:ext cx="189628" cy="981668"/>
              <a:chOff x="5380497" y="383100"/>
              <a:chExt cx="189628" cy="981668"/>
            </a:xfrm>
          </p:grpSpPr>
          <p:grpSp>
            <p:nvGrpSpPr>
              <p:cNvPr id="462" name="Google Shape;462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63" name="Google Shape;463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64" name="Google Shape;464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65" name="Google Shape;465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66" name="Google Shape;466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67" name="Google Shape;467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68" name="Google Shape;468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69" name="Google Shape;469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70" name="Google Shape;470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71" name="Google Shape;471;p15"/>
            <p:cNvGrpSpPr/>
            <p:nvPr/>
          </p:nvGrpSpPr>
          <p:grpSpPr>
            <a:xfrm>
              <a:off x="5380497" y="2973900"/>
              <a:ext cx="189628" cy="981668"/>
              <a:chOff x="5380497" y="383100"/>
              <a:chExt cx="189628" cy="981668"/>
            </a:xfrm>
          </p:grpSpPr>
          <p:grpSp>
            <p:nvGrpSpPr>
              <p:cNvPr id="472" name="Google Shape;472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73" name="Google Shape;473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74" name="Google Shape;474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75" name="Google Shape;475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76" name="Google Shape;476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77" name="Google Shape;477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78" name="Google Shape;478;p15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479" name="Google Shape;479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80" name="Google Shape;480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481" name="Google Shape;481;p15"/>
            <p:cNvGrpSpPr/>
            <p:nvPr/>
          </p:nvGrpSpPr>
          <p:grpSpPr>
            <a:xfrm>
              <a:off x="5380497" y="4269300"/>
              <a:ext cx="189628" cy="569810"/>
              <a:chOff x="5380497" y="383100"/>
              <a:chExt cx="189628" cy="569810"/>
            </a:xfrm>
          </p:grpSpPr>
          <p:grpSp>
            <p:nvGrpSpPr>
              <p:cNvPr id="482" name="Google Shape;482;p15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483" name="Google Shape;483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84" name="Google Shape;484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485" name="Google Shape;485;p15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486" name="Google Shape;486;p15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487" name="Google Shape;487;p15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</p:grpSp>
      <p:sp>
        <p:nvSpPr>
          <p:cNvPr id="488" name="Google Shape;488;p15"/>
          <p:cNvSpPr txBox="1">
            <a:spLocks noGrp="1"/>
          </p:cNvSpPr>
          <p:nvPr>
            <p:ph type="body" idx="1"/>
          </p:nvPr>
        </p:nvSpPr>
        <p:spPr>
          <a:xfrm>
            <a:off x="5586600" y="641275"/>
            <a:ext cx="2627700" cy="3119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489" name="Google Shape;489;p15"/>
          <p:cNvSpPr txBox="1">
            <a:spLocks noGrp="1"/>
          </p:cNvSpPr>
          <p:nvPr>
            <p:ph type="title"/>
          </p:nvPr>
        </p:nvSpPr>
        <p:spPr>
          <a:xfrm>
            <a:off x="521275" y="525800"/>
            <a:ext cx="2094900" cy="143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25">
          <p15:clr>
            <a:srgbClr val="E46962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Notes ">
  <p:cSld name="CUSTOM_2"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" name="Google Shape;491;p16"/>
          <p:cNvGrpSpPr/>
          <p:nvPr/>
        </p:nvGrpSpPr>
        <p:grpSpPr>
          <a:xfrm>
            <a:off x="0" y="-6300"/>
            <a:ext cx="9162087" cy="5150040"/>
            <a:chOff x="11751" y="-6300"/>
            <a:chExt cx="9190577" cy="5150040"/>
          </a:xfrm>
        </p:grpSpPr>
        <p:grpSp>
          <p:nvGrpSpPr>
            <p:cNvPr id="492" name="Google Shape;492;p16"/>
            <p:cNvGrpSpPr/>
            <p:nvPr/>
          </p:nvGrpSpPr>
          <p:grpSpPr>
            <a:xfrm>
              <a:off x="11751" y="-6300"/>
              <a:ext cx="4777902" cy="2703033"/>
              <a:chOff x="11750" y="-6290"/>
              <a:chExt cx="9125100" cy="5162400"/>
            </a:xfrm>
          </p:grpSpPr>
          <p:cxnSp>
            <p:nvCxnSpPr>
              <p:cNvPr id="493" name="Google Shape;493;p16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4" name="Google Shape;494;p16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5" name="Google Shape;495;p16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6" name="Google Shape;496;p16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7" name="Google Shape;497;p16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8" name="Google Shape;498;p16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99" name="Google Shape;499;p16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0" name="Google Shape;500;p16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1" name="Google Shape;501;p16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2" name="Google Shape;502;p16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3" name="Google Shape;503;p16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4" name="Google Shape;504;p16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5" name="Google Shape;505;p16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6" name="Google Shape;506;p16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7" name="Google Shape;507;p16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8" name="Google Shape;508;p16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9" name="Google Shape;509;p16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0" name="Google Shape;510;p16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1" name="Google Shape;511;p16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2" name="Google Shape;512;p16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3" name="Google Shape;513;p16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4" name="Google Shape;514;p16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515" name="Google Shape;515;p16"/>
            <p:cNvGrpSpPr/>
            <p:nvPr/>
          </p:nvGrpSpPr>
          <p:grpSpPr>
            <a:xfrm>
              <a:off x="11751" y="2440707"/>
              <a:ext cx="4777902" cy="2703033"/>
              <a:chOff x="11750" y="-6290"/>
              <a:chExt cx="9125100" cy="5162400"/>
            </a:xfrm>
          </p:grpSpPr>
          <p:cxnSp>
            <p:nvCxnSpPr>
              <p:cNvPr id="516" name="Google Shape;516;p16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7" name="Google Shape;517;p16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8" name="Google Shape;518;p16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19" name="Google Shape;519;p16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0" name="Google Shape;520;p16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1" name="Google Shape;521;p16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2" name="Google Shape;522;p16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3" name="Google Shape;523;p16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4" name="Google Shape;524;p16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5" name="Google Shape;525;p16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6" name="Google Shape;526;p16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7" name="Google Shape;527;p16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8" name="Google Shape;528;p16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29" name="Google Shape;529;p16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0" name="Google Shape;530;p16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1" name="Google Shape;531;p16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2" name="Google Shape;532;p16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3" name="Google Shape;533;p16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4" name="Google Shape;534;p16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5" name="Google Shape;535;p16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6" name="Google Shape;536;p16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37" name="Google Shape;537;p16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538" name="Google Shape;538;p16"/>
            <p:cNvGrpSpPr/>
            <p:nvPr/>
          </p:nvGrpSpPr>
          <p:grpSpPr>
            <a:xfrm>
              <a:off x="4424426" y="-6300"/>
              <a:ext cx="4777902" cy="2703033"/>
              <a:chOff x="11750" y="-6290"/>
              <a:chExt cx="9125100" cy="5162400"/>
            </a:xfrm>
          </p:grpSpPr>
          <p:cxnSp>
            <p:nvCxnSpPr>
              <p:cNvPr id="539" name="Google Shape;539;p16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0" name="Google Shape;540;p16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1" name="Google Shape;541;p16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2" name="Google Shape;542;p16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3" name="Google Shape;543;p16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4" name="Google Shape;544;p16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5" name="Google Shape;545;p16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6" name="Google Shape;546;p16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7" name="Google Shape;547;p16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8" name="Google Shape;548;p16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49" name="Google Shape;549;p16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0" name="Google Shape;550;p16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1" name="Google Shape;551;p16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2" name="Google Shape;552;p16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3" name="Google Shape;553;p16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4" name="Google Shape;554;p16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5" name="Google Shape;555;p16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6" name="Google Shape;556;p16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7" name="Google Shape;557;p16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8" name="Google Shape;558;p16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9" name="Google Shape;559;p16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0" name="Google Shape;560;p16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561" name="Google Shape;561;p16"/>
            <p:cNvGrpSpPr/>
            <p:nvPr/>
          </p:nvGrpSpPr>
          <p:grpSpPr>
            <a:xfrm>
              <a:off x="4424426" y="2440707"/>
              <a:ext cx="4777902" cy="2703033"/>
              <a:chOff x="11750" y="-6290"/>
              <a:chExt cx="9125100" cy="5162400"/>
            </a:xfrm>
          </p:grpSpPr>
          <p:cxnSp>
            <p:nvCxnSpPr>
              <p:cNvPr id="562" name="Google Shape;562;p16"/>
              <p:cNvCxnSpPr/>
              <p:nvPr/>
            </p:nvCxnSpPr>
            <p:spPr>
              <a:xfrm>
                <a:off x="7055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3" name="Google Shape;563;p16"/>
              <p:cNvCxnSpPr/>
              <p:nvPr/>
            </p:nvCxnSpPr>
            <p:spPr>
              <a:xfrm>
                <a:off x="13993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4" name="Google Shape;564;p16"/>
              <p:cNvCxnSpPr/>
              <p:nvPr/>
            </p:nvCxnSpPr>
            <p:spPr>
              <a:xfrm>
                <a:off x="21049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5" name="Google Shape;565;p16"/>
              <p:cNvCxnSpPr/>
              <p:nvPr/>
            </p:nvCxnSpPr>
            <p:spPr>
              <a:xfrm>
                <a:off x="2813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6" name="Google Shape;566;p16"/>
              <p:cNvCxnSpPr/>
              <p:nvPr/>
            </p:nvCxnSpPr>
            <p:spPr>
              <a:xfrm>
                <a:off x="3507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7" name="Google Shape;567;p16"/>
              <p:cNvCxnSpPr/>
              <p:nvPr/>
            </p:nvCxnSpPr>
            <p:spPr>
              <a:xfrm>
                <a:off x="4212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8" name="Google Shape;568;p16"/>
              <p:cNvCxnSpPr/>
              <p:nvPr/>
            </p:nvCxnSpPr>
            <p:spPr>
              <a:xfrm>
                <a:off x="49214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69" name="Google Shape;569;p16"/>
              <p:cNvCxnSpPr/>
              <p:nvPr/>
            </p:nvCxnSpPr>
            <p:spPr>
              <a:xfrm>
                <a:off x="561521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0" name="Google Shape;570;p16"/>
              <p:cNvCxnSpPr/>
              <p:nvPr/>
            </p:nvCxnSpPr>
            <p:spPr>
              <a:xfrm>
                <a:off x="6320766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1" name="Google Shape;571;p16"/>
              <p:cNvCxnSpPr/>
              <p:nvPr/>
            </p:nvCxnSpPr>
            <p:spPr>
              <a:xfrm>
                <a:off x="70394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2" name="Google Shape;572;p16"/>
              <p:cNvCxnSpPr/>
              <p:nvPr/>
            </p:nvCxnSpPr>
            <p:spPr>
              <a:xfrm>
                <a:off x="773329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3" name="Google Shape;573;p16"/>
              <p:cNvCxnSpPr/>
              <p:nvPr/>
            </p:nvCxnSpPr>
            <p:spPr>
              <a:xfrm>
                <a:off x="8438841" y="-6290"/>
                <a:ext cx="0" cy="5162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4" name="Google Shape;574;p16"/>
              <p:cNvCxnSpPr/>
              <p:nvPr/>
            </p:nvCxnSpPr>
            <p:spPr>
              <a:xfrm>
                <a:off x="11750" y="482125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5" name="Google Shape;575;p16"/>
              <p:cNvCxnSpPr/>
              <p:nvPr/>
            </p:nvCxnSpPr>
            <p:spPr>
              <a:xfrm>
                <a:off x="11750" y="935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6" name="Google Shape;576;p16"/>
              <p:cNvCxnSpPr/>
              <p:nvPr/>
            </p:nvCxnSpPr>
            <p:spPr>
              <a:xfrm>
                <a:off x="11750" y="14028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7" name="Google Shape;577;p16"/>
              <p:cNvCxnSpPr/>
              <p:nvPr/>
            </p:nvCxnSpPr>
            <p:spPr>
              <a:xfrm>
                <a:off x="11750" y="1870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8" name="Google Shape;578;p16"/>
              <p:cNvCxnSpPr/>
              <p:nvPr/>
            </p:nvCxnSpPr>
            <p:spPr>
              <a:xfrm>
                <a:off x="11750" y="23380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79" name="Google Shape;579;p16"/>
              <p:cNvCxnSpPr/>
              <p:nvPr/>
            </p:nvCxnSpPr>
            <p:spPr>
              <a:xfrm>
                <a:off x="11750" y="28056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80" name="Google Shape;580;p16"/>
              <p:cNvCxnSpPr/>
              <p:nvPr/>
            </p:nvCxnSpPr>
            <p:spPr>
              <a:xfrm>
                <a:off x="11750" y="32732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81" name="Google Shape;581;p16"/>
              <p:cNvCxnSpPr/>
              <p:nvPr/>
            </p:nvCxnSpPr>
            <p:spPr>
              <a:xfrm>
                <a:off x="11750" y="37479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82" name="Google Shape;582;p16"/>
              <p:cNvCxnSpPr/>
              <p:nvPr/>
            </p:nvCxnSpPr>
            <p:spPr>
              <a:xfrm>
                <a:off x="11750" y="420840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83" name="Google Shape;583;p16"/>
              <p:cNvCxnSpPr/>
              <p:nvPr/>
            </p:nvCxnSpPr>
            <p:spPr>
              <a:xfrm>
                <a:off x="11750" y="4668850"/>
                <a:ext cx="9125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584" name="Google Shape;584;p16"/>
          <p:cNvSpPr txBox="1">
            <a:spLocks noGrp="1"/>
          </p:cNvSpPr>
          <p:nvPr>
            <p:ph type="title"/>
          </p:nvPr>
        </p:nvSpPr>
        <p:spPr>
          <a:xfrm>
            <a:off x="532800" y="1269600"/>
            <a:ext cx="2618400" cy="4728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900" b="0"/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5" name="Google Shape;585;p16"/>
          <p:cNvSpPr txBox="1">
            <a:spLocks noGrp="1"/>
          </p:cNvSpPr>
          <p:nvPr>
            <p:ph type="subTitle" idx="1"/>
          </p:nvPr>
        </p:nvSpPr>
        <p:spPr>
          <a:xfrm>
            <a:off x="520800" y="1711450"/>
            <a:ext cx="2642400" cy="12405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6" name="Google Shape;586;p16"/>
          <p:cNvSpPr txBox="1">
            <a:spLocks noGrp="1"/>
          </p:cNvSpPr>
          <p:nvPr>
            <p:ph type="subTitle" idx="2"/>
          </p:nvPr>
        </p:nvSpPr>
        <p:spPr>
          <a:xfrm>
            <a:off x="531875" y="2928325"/>
            <a:ext cx="2618400" cy="395100"/>
          </a:xfrm>
          <a:prstGeom prst="rect">
            <a:avLst/>
          </a:prstGeom>
        </p:spPr>
        <p:txBody>
          <a:bodyPr spcFirstLastPara="1" wrap="square" lIns="18287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 b="1" u="sng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7" name="Google Shape;587;p16"/>
          <p:cNvSpPr txBox="1">
            <a:spLocks noGrp="1"/>
          </p:cNvSpPr>
          <p:nvPr>
            <p:ph type="title" idx="3"/>
          </p:nvPr>
        </p:nvSpPr>
        <p:spPr>
          <a:xfrm rot="139861">
            <a:off x="3291201" y="1217875"/>
            <a:ext cx="2618467" cy="47289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8" name="Google Shape;588;p16"/>
          <p:cNvSpPr txBox="1">
            <a:spLocks noGrp="1"/>
          </p:cNvSpPr>
          <p:nvPr>
            <p:ph type="subTitle" idx="4"/>
          </p:nvPr>
        </p:nvSpPr>
        <p:spPr>
          <a:xfrm rot="139761">
            <a:off x="3245632" y="1659003"/>
            <a:ext cx="2642483" cy="1240624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9" name="Google Shape;589;p16"/>
          <p:cNvSpPr txBox="1">
            <a:spLocks noGrp="1"/>
          </p:cNvSpPr>
          <p:nvPr>
            <p:ph type="subTitle" idx="5"/>
          </p:nvPr>
        </p:nvSpPr>
        <p:spPr>
          <a:xfrm rot="139861">
            <a:off x="3224189" y="2875212"/>
            <a:ext cx="2618467" cy="395132"/>
          </a:xfrm>
          <a:prstGeom prst="rect">
            <a:avLst/>
          </a:prstGeom>
        </p:spPr>
        <p:txBody>
          <a:bodyPr spcFirstLastPara="1" wrap="square" lIns="18287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 b="1" u="sng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0" name="Google Shape;590;p16"/>
          <p:cNvSpPr txBox="1">
            <a:spLocks noGrp="1"/>
          </p:cNvSpPr>
          <p:nvPr>
            <p:ph type="title" idx="6"/>
          </p:nvPr>
        </p:nvSpPr>
        <p:spPr>
          <a:xfrm>
            <a:off x="5994100" y="1252413"/>
            <a:ext cx="2618400" cy="4728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 b="0"/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1" name="Google Shape;591;p16"/>
          <p:cNvSpPr txBox="1">
            <a:spLocks noGrp="1"/>
          </p:cNvSpPr>
          <p:nvPr>
            <p:ph type="subTitle" idx="7"/>
          </p:nvPr>
        </p:nvSpPr>
        <p:spPr>
          <a:xfrm>
            <a:off x="5982100" y="1694263"/>
            <a:ext cx="2642400" cy="12405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2" name="Google Shape;592;p16"/>
          <p:cNvSpPr txBox="1">
            <a:spLocks noGrp="1"/>
          </p:cNvSpPr>
          <p:nvPr>
            <p:ph type="subTitle" idx="8"/>
          </p:nvPr>
        </p:nvSpPr>
        <p:spPr>
          <a:xfrm>
            <a:off x="5993175" y="2911138"/>
            <a:ext cx="2618400" cy="395100"/>
          </a:xfrm>
          <a:prstGeom prst="rect">
            <a:avLst/>
          </a:prstGeom>
        </p:spPr>
        <p:txBody>
          <a:bodyPr spcFirstLastPara="1" wrap="square" lIns="18287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 b="1" u="sng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3" name="Google Shape;593;p16"/>
          <p:cNvSpPr txBox="1">
            <a:spLocks noGrp="1"/>
          </p:cNvSpPr>
          <p:nvPr>
            <p:ph type="subTitle" idx="9"/>
          </p:nvPr>
        </p:nvSpPr>
        <p:spPr>
          <a:xfrm>
            <a:off x="3254000" y="3461675"/>
            <a:ext cx="2529300" cy="935100"/>
          </a:xfrm>
          <a:prstGeom prst="rect">
            <a:avLst/>
          </a:prstGeom>
        </p:spPr>
        <p:txBody>
          <a:bodyPr spcFirstLastPara="1" wrap="square" lIns="182875" tIns="0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Arial"/>
              <a:buNone/>
              <a:defRPr sz="100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4" name="Google Shape;594;p16"/>
          <p:cNvSpPr txBox="1">
            <a:spLocks noGrp="1"/>
          </p:cNvSpPr>
          <p:nvPr>
            <p:ph type="subTitle" idx="13"/>
          </p:nvPr>
        </p:nvSpPr>
        <p:spPr>
          <a:xfrm>
            <a:off x="3254000" y="3840475"/>
            <a:ext cx="2644800" cy="7611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5" name="Google Shape;595;p16"/>
          <p:cNvSpPr txBox="1">
            <a:spLocks noGrp="1"/>
          </p:cNvSpPr>
          <p:nvPr>
            <p:ph type="subTitle" idx="14"/>
          </p:nvPr>
        </p:nvSpPr>
        <p:spPr>
          <a:xfrm rot="-143344">
            <a:off x="503564" y="3472782"/>
            <a:ext cx="2526096" cy="935014"/>
          </a:xfrm>
          <a:prstGeom prst="rect">
            <a:avLst/>
          </a:prstGeom>
        </p:spPr>
        <p:txBody>
          <a:bodyPr spcFirstLastPara="1" wrap="square" lIns="182875" tIns="0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6" name="Google Shape;596;p16"/>
          <p:cNvSpPr txBox="1">
            <a:spLocks noGrp="1"/>
          </p:cNvSpPr>
          <p:nvPr>
            <p:ph type="subTitle" idx="15"/>
          </p:nvPr>
        </p:nvSpPr>
        <p:spPr>
          <a:xfrm rot="-143157">
            <a:off x="515751" y="3848927"/>
            <a:ext cx="2644693" cy="761165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7" name="Google Shape;597;p16"/>
          <p:cNvSpPr txBox="1">
            <a:spLocks noGrp="1"/>
          </p:cNvSpPr>
          <p:nvPr>
            <p:ph type="subTitle" idx="16"/>
          </p:nvPr>
        </p:nvSpPr>
        <p:spPr>
          <a:xfrm>
            <a:off x="5975950" y="3457125"/>
            <a:ext cx="2506800" cy="935100"/>
          </a:xfrm>
          <a:prstGeom prst="rect">
            <a:avLst/>
          </a:prstGeom>
        </p:spPr>
        <p:txBody>
          <a:bodyPr spcFirstLastPara="1" wrap="square" lIns="182875" tIns="0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8" name="Google Shape;598;p16"/>
          <p:cNvSpPr txBox="1">
            <a:spLocks noGrp="1"/>
          </p:cNvSpPr>
          <p:nvPr>
            <p:ph type="subTitle" idx="17"/>
          </p:nvPr>
        </p:nvSpPr>
        <p:spPr>
          <a:xfrm>
            <a:off x="5975950" y="3835925"/>
            <a:ext cx="2644800" cy="761100"/>
          </a:xfrm>
          <a:prstGeom prst="rect">
            <a:avLst/>
          </a:prstGeom>
        </p:spPr>
        <p:txBody>
          <a:bodyPr spcFirstLastPara="1" wrap="square" lIns="18287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, Subtitle and Note">
  <p:cSld name="CUSTOM_1_1_2_2"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17"/>
          <p:cNvSpPr txBox="1">
            <a:spLocks noGrp="1"/>
          </p:cNvSpPr>
          <p:nvPr>
            <p:ph type="body" idx="1"/>
          </p:nvPr>
        </p:nvSpPr>
        <p:spPr>
          <a:xfrm>
            <a:off x="509725" y="1130288"/>
            <a:ext cx="41748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Font typeface="Manrope"/>
              <a:buChar char="■"/>
              <a:defRPr/>
            </a:lvl9pPr>
          </a:lstStyle>
          <a:p>
            <a:endParaRPr/>
          </a:p>
        </p:txBody>
      </p:sp>
      <p:cxnSp>
        <p:nvCxnSpPr>
          <p:cNvPr id="601" name="Google Shape;601;p17"/>
          <p:cNvCxnSpPr/>
          <p:nvPr/>
        </p:nvCxnSpPr>
        <p:spPr>
          <a:xfrm>
            <a:off x="0" y="28463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2" name="Google Shape;602;p17"/>
          <p:cNvCxnSpPr/>
          <p:nvPr/>
        </p:nvCxnSpPr>
        <p:spPr>
          <a:xfrm>
            <a:off x="0" y="30749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3" name="Google Shape;603;p17"/>
          <p:cNvCxnSpPr/>
          <p:nvPr/>
        </p:nvCxnSpPr>
        <p:spPr>
          <a:xfrm>
            <a:off x="0" y="33035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4" name="Google Shape;604;p17"/>
          <p:cNvCxnSpPr/>
          <p:nvPr/>
        </p:nvCxnSpPr>
        <p:spPr>
          <a:xfrm>
            <a:off x="0" y="35321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5" name="Google Shape;605;p17"/>
          <p:cNvCxnSpPr/>
          <p:nvPr/>
        </p:nvCxnSpPr>
        <p:spPr>
          <a:xfrm>
            <a:off x="0" y="37607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6" name="Google Shape;606;p17"/>
          <p:cNvCxnSpPr/>
          <p:nvPr/>
        </p:nvCxnSpPr>
        <p:spPr>
          <a:xfrm>
            <a:off x="0" y="39893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7" name="Google Shape;607;p17"/>
          <p:cNvCxnSpPr/>
          <p:nvPr/>
        </p:nvCxnSpPr>
        <p:spPr>
          <a:xfrm>
            <a:off x="0" y="42179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8" name="Google Shape;608;p17"/>
          <p:cNvCxnSpPr/>
          <p:nvPr/>
        </p:nvCxnSpPr>
        <p:spPr>
          <a:xfrm>
            <a:off x="0" y="44465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09" name="Google Shape;609;p17"/>
          <p:cNvCxnSpPr/>
          <p:nvPr/>
        </p:nvCxnSpPr>
        <p:spPr>
          <a:xfrm>
            <a:off x="0" y="46751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10" name="Google Shape;610;p17"/>
          <p:cNvCxnSpPr/>
          <p:nvPr/>
        </p:nvCxnSpPr>
        <p:spPr>
          <a:xfrm>
            <a:off x="0" y="4903700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11" name="Google Shape;611;p17"/>
          <p:cNvCxnSpPr/>
          <p:nvPr/>
        </p:nvCxnSpPr>
        <p:spPr>
          <a:xfrm>
            <a:off x="0" y="939481"/>
            <a:ext cx="91440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2" name="Google Shape;612;p17"/>
          <p:cNvSpPr txBox="1">
            <a:spLocks noGrp="1"/>
          </p:cNvSpPr>
          <p:nvPr>
            <p:ph type="title"/>
          </p:nvPr>
        </p:nvSpPr>
        <p:spPr>
          <a:xfrm>
            <a:off x="509725" y="525800"/>
            <a:ext cx="4785900" cy="60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3" name="Google Shape;613;p17"/>
          <p:cNvSpPr txBox="1">
            <a:spLocks noGrp="1"/>
          </p:cNvSpPr>
          <p:nvPr>
            <p:ph type="subTitle" idx="2"/>
          </p:nvPr>
        </p:nvSpPr>
        <p:spPr>
          <a:xfrm rot="-182546">
            <a:off x="5376031" y="2587214"/>
            <a:ext cx="3108782" cy="501711"/>
          </a:xfrm>
          <a:prstGeom prst="rect">
            <a:avLst/>
          </a:prstGeom>
        </p:spPr>
        <p:txBody>
          <a:bodyPr spcFirstLastPara="1" wrap="square" lIns="18287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4" name="Google Shape;614;p17"/>
          <p:cNvSpPr txBox="1">
            <a:spLocks noGrp="1"/>
          </p:cNvSpPr>
          <p:nvPr>
            <p:ph type="subTitle" idx="3"/>
          </p:nvPr>
        </p:nvSpPr>
        <p:spPr>
          <a:xfrm rot="-182643">
            <a:off x="5853959" y="3074975"/>
            <a:ext cx="2977201" cy="1813059"/>
          </a:xfrm>
          <a:prstGeom prst="rect">
            <a:avLst/>
          </a:prstGeom>
        </p:spPr>
        <p:txBody>
          <a:bodyPr spcFirstLastPara="1" wrap="square" lIns="182875" tIns="18287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6 Notes">
  <p:cSld name="CUSTOM_1_1_2_1"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8"/>
          <p:cNvSpPr txBox="1">
            <a:spLocks noGrp="1"/>
          </p:cNvSpPr>
          <p:nvPr>
            <p:ph type="subTitle" idx="1"/>
          </p:nvPr>
        </p:nvSpPr>
        <p:spPr>
          <a:xfrm>
            <a:off x="2677850" y="665250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7" name="Google Shape;617;p18"/>
          <p:cNvSpPr txBox="1">
            <a:spLocks noGrp="1"/>
          </p:cNvSpPr>
          <p:nvPr>
            <p:ph type="title"/>
          </p:nvPr>
        </p:nvSpPr>
        <p:spPr>
          <a:xfrm>
            <a:off x="5278050" y="277788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8" name="Google Shape;618;p18"/>
          <p:cNvSpPr txBox="1">
            <a:spLocks noGrp="1"/>
          </p:cNvSpPr>
          <p:nvPr>
            <p:ph type="title" idx="2"/>
          </p:nvPr>
        </p:nvSpPr>
        <p:spPr>
          <a:xfrm>
            <a:off x="7518350" y="277788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9pPr>
          </a:lstStyle>
          <a:p>
            <a:endParaRPr/>
          </a:p>
        </p:txBody>
      </p:sp>
      <p:sp>
        <p:nvSpPr>
          <p:cNvPr id="619" name="Google Shape;619;p18"/>
          <p:cNvSpPr txBox="1">
            <a:spLocks noGrp="1"/>
          </p:cNvSpPr>
          <p:nvPr>
            <p:ph type="title" idx="3"/>
          </p:nvPr>
        </p:nvSpPr>
        <p:spPr>
          <a:xfrm>
            <a:off x="3045175" y="2827013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9pPr>
          </a:lstStyle>
          <a:p>
            <a:endParaRPr/>
          </a:p>
        </p:txBody>
      </p:sp>
      <p:sp>
        <p:nvSpPr>
          <p:cNvPr id="620" name="Google Shape;620;p18"/>
          <p:cNvSpPr txBox="1">
            <a:spLocks noGrp="1"/>
          </p:cNvSpPr>
          <p:nvPr>
            <p:ph type="title" idx="4"/>
          </p:nvPr>
        </p:nvSpPr>
        <p:spPr>
          <a:xfrm>
            <a:off x="5270625" y="2827013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9pPr>
          </a:lstStyle>
          <a:p>
            <a:endParaRPr/>
          </a:p>
        </p:txBody>
      </p:sp>
      <p:sp>
        <p:nvSpPr>
          <p:cNvPr id="621" name="Google Shape;621;p18"/>
          <p:cNvSpPr txBox="1">
            <a:spLocks noGrp="1"/>
          </p:cNvSpPr>
          <p:nvPr>
            <p:ph type="title" idx="5"/>
          </p:nvPr>
        </p:nvSpPr>
        <p:spPr>
          <a:xfrm>
            <a:off x="7510925" y="2827013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1"/>
            </a:lvl9pPr>
          </a:lstStyle>
          <a:p>
            <a:endParaRPr/>
          </a:p>
        </p:txBody>
      </p:sp>
      <p:sp>
        <p:nvSpPr>
          <p:cNvPr id="622" name="Google Shape;622;p18"/>
          <p:cNvSpPr txBox="1">
            <a:spLocks noGrp="1"/>
          </p:cNvSpPr>
          <p:nvPr>
            <p:ph type="title" idx="6"/>
          </p:nvPr>
        </p:nvSpPr>
        <p:spPr>
          <a:xfrm>
            <a:off x="521275" y="525800"/>
            <a:ext cx="1897500" cy="143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3" name="Google Shape;623;p18"/>
          <p:cNvSpPr/>
          <p:nvPr/>
        </p:nvSpPr>
        <p:spPr>
          <a:xfrm>
            <a:off x="673550" y="3164224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24" name="Google Shape;624;p18"/>
          <p:cNvSpPr/>
          <p:nvPr/>
        </p:nvSpPr>
        <p:spPr>
          <a:xfrm>
            <a:off x="673550" y="3413020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25" name="Google Shape;625;p18"/>
          <p:cNvSpPr/>
          <p:nvPr/>
        </p:nvSpPr>
        <p:spPr>
          <a:xfrm>
            <a:off x="673550" y="3661816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26" name="Google Shape;626;p18"/>
          <p:cNvSpPr/>
          <p:nvPr/>
        </p:nvSpPr>
        <p:spPr>
          <a:xfrm>
            <a:off x="673550" y="3910626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27" name="Google Shape;627;p18"/>
          <p:cNvSpPr/>
          <p:nvPr/>
        </p:nvSpPr>
        <p:spPr>
          <a:xfrm>
            <a:off x="673550" y="4159422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28" name="Google Shape;628;p18"/>
          <p:cNvSpPr/>
          <p:nvPr/>
        </p:nvSpPr>
        <p:spPr>
          <a:xfrm>
            <a:off x="673550" y="4408217"/>
            <a:ext cx="132600" cy="132600"/>
          </a:xfrm>
          <a:prstGeom prst="rect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grpSp>
        <p:nvGrpSpPr>
          <p:cNvPr id="629" name="Google Shape;629;p18"/>
          <p:cNvGrpSpPr/>
          <p:nvPr/>
        </p:nvGrpSpPr>
        <p:grpSpPr>
          <a:xfrm>
            <a:off x="666102" y="3359600"/>
            <a:ext cx="1540800" cy="1232286"/>
            <a:chOff x="666102" y="3359600"/>
            <a:chExt cx="1540800" cy="1232286"/>
          </a:xfrm>
        </p:grpSpPr>
        <p:cxnSp>
          <p:nvCxnSpPr>
            <p:cNvPr id="630" name="Google Shape;630;p18"/>
            <p:cNvCxnSpPr/>
            <p:nvPr/>
          </p:nvCxnSpPr>
          <p:spPr>
            <a:xfrm>
              <a:off x="666102" y="3359600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631" name="Google Shape;631;p18"/>
            <p:cNvCxnSpPr/>
            <p:nvPr/>
          </p:nvCxnSpPr>
          <p:spPr>
            <a:xfrm>
              <a:off x="666102" y="3603081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632" name="Google Shape;632;p18"/>
            <p:cNvCxnSpPr/>
            <p:nvPr/>
          </p:nvCxnSpPr>
          <p:spPr>
            <a:xfrm>
              <a:off x="666102" y="3846561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633" name="Google Shape;633;p18"/>
            <p:cNvCxnSpPr/>
            <p:nvPr/>
          </p:nvCxnSpPr>
          <p:spPr>
            <a:xfrm>
              <a:off x="666102" y="4090042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634" name="Google Shape;634;p18"/>
            <p:cNvCxnSpPr/>
            <p:nvPr/>
          </p:nvCxnSpPr>
          <p:spPr>
            <a:xfrm>
              <a:off x="666102" y="4340963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635" name="Google Shape;635;p18"/>
            <p:cNvCxnSpPr/>
            <p:nvPr/>
          </p:nvCxnSpPr>
          <p:spPr>
            <a:xfrm>
              <a:off x="666102" y="4591886"/>
              <a:ext cx="1540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636" name="Google Shape;636;p18"/>
          <p:cNvCxnSpPr/>
          <p:nvPr/>
        </p:nvCxnSpPr>
        <p:spPr>
          <a:xfrm>
            <a:off x="392950" y="-20266"/>
            <a:ext cx="0" cy="51657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637" name="Google Shape;637;p18"/>
          <p:cNvGrpSpPr/>
          <p:nvPr/>
        </p:nvGrpSpPr>
        <p:grpSpPr>
          <a:xfrm>
            <a:off x="114406" y="175123"/>
            <a:ext cx="134104" cy="4750255"/>
            <a:chOff x="114406" y="175123"/>
            <a:chExt cx="134104" cy="4750255"/>
          </a:xfrm>
        </p:grpSpPr>
        <p:grpSp>
          <p:nvGrpSpPr>
            <p:cNvPr id="638" name="Google Shape;638;p18"/>
            <p:cNvGrpSpPr/>
            <p:nvPr/>
          </p:nvGrpSpPr>
          <p:grpSpPr>
            <a:xfrm>
              <a:off x="114406" y="175123"/>
              <a:ext cx="134104" cy="4334807"/>
              <a:chOff x="5432271" y="383100"/>
              <a:chExt cx="137854" cy="4456010"/>
            </a:xfrm>
          </p:grpSpPr>
          <p:grpSp>
            <p:nvGrpSpPr>
              <p:cNvPr id="639" name="Google Shape;639;p18"/>
              <p:cNvGrpSpPr/>
              <p:nvPr/>
            </p:nvGrpSpPr>
            <p:grpSpPr>
              <a:xfrm>
                <a:off x="5432271" y="383100"/>
                <a:ext cx="137854" cy="981668"/>
                <a:chOff x="5432271" y="383100"/>
                <a:chExt cx="137854" cy="981668"/>
              </a:xfrm>
            </p:grpSpPr>
            <p:sp>
              <p:nvSpPr>
                <p:cNvPr id="640" name="Google Shape;640;p18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41" name="Google Shape;641;p18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42" name="Google Shape;642;p18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43" name="Google Shape;643;p18"/>
              <p:cNvGrpSpPr/>
              <p:nvPr/>
            </p:nvGrpSpPr>
            <p:grpSpPr>
              <a:xfrm>
                <a:off x="5432271" y="1678500"/>
                <a:ext cx="137854" cy="981668"/>
                <a:chOff x="5432271" y="383100"/>
                <a:chExt cx="137854" cy="981668"/>
              </a:xfrm>
            </p:grpSpPr>
            <p:sp>
              <p:nvSpPr>
                <p:cNvPr id="644" name="Google Shape;644;p18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45" name="Google Shape;645;p18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46" name="Google Shape;646;p18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47" name="Google Shape;647;p18"/>
              <p:cNvGrpSpPr/>
              <p:nvPr/>
            </p:nvGrpSpPr>
            <p:grpSpPr>
              <a:xfrm>
                <a:off x="5432271" y="2973900"/>
                <a:ext cx="137854" cy="981668"/>
                <a:chOff x="5432271" y="383100"/>
                <a:chExt cx="137854" cy="981668"/>
              </a:xfrm>
            </p:grpSpPr>
            <p:sp>
              <p:nvSpPr>
                <p:cNvPr id="648" name="Google Shape;648;p18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49" name="Google Shape;649;p18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50" name="Google Shape;650;p18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51" name="Google Shape;651;p18"/>
              <p:cNvGrpSpPr/>
              <p:nvPr/>
            </p:nvGrpSpPr>
            <p:grpSpPr>
              <a:xfrm>
                <a:off x="5432271" y="4269300"/>
                <a:ext cx="137854" cy="569810"/>
                <a:chOff x="5432271" y="383100"/>
                <a:chExt cx="137854" cy="569810"/>
              </a:xfrm>
            </p:grpSpPr>
            <p:sp>
              <p:nvSpPr>
                <p:cNvPr id="652" name="Google Shape;652;p18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53" name="Google Shape;653;p18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sp>
          <p:nvSpPr>
            <p:cNvPr id="654" name="Google Shape;654;p18"/>
            <p:cNvSpPr/>
            <p:nvPr/>
          </p:nvSpPr>
          <p:spPr>
            <a:xfrm>
              <a:off x="115150" y="4798178"/>
              <a:ext cx="132600" cy="1272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  <p:sp>
        <p:nvSpPr>
          <p:cNvPr id="655" name="Google Shape;655;p18"/>
          <p:cNvSpPr txBox="1">
            <a:spLocks noGrp="1"/>
          </p:cNvSpPr>
          <p:nvPr>
            <p:ph type="title" idx="7"/>
          </p:nvPr>
        </p:nvSpPr>
        <p:spPr>
          <a:xfrm rot="-269417">
            <a:off x="593100" y="2197119"/>
            <a:ext cx="1597905" cy="68007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56" name="Google Shape;656;p18"/>
          <p:cNvSpPr txBox="1">
            <a:spLocks noGrp="1"/>
          </p:cNvSpPr>
          <p:nvPr>
            <p:ph type="title" idx="8"/>
          </p:nvPr>
        </p:nvSpPr>
        <p:spPr>
          <a:xfrm>
            <a:off x="3052600" y="277788"/>
            <a:ext cx="1032000" cy="2922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7" name="Google Shape;657;p18"/>
          <p:cNvSpPr txBox="1">
            <a:spLocks noGrp="1"/>
          </p:cNvSpPr>
          <p:nvPr>
            <p:ph type="subTitle" idx="9"/>
          </p:nvPr>
        </p:nvSpPr>
        <p:spPr>
          <a:xfrm>
            <a:off x="4866000" y="665250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8" name="Google Shape;658;p18"/>
          <p:cNvSpPr txBox="1">
            <a:spLocks noGrp="1"/>
          </p:cNvSpPr>
          <p:nvPr>
            <p:ph type="subTitle" idx="13"/>
          </p:nvPr>
        </p:nvSpPr>
        <p:spPr>
          <a:xfrm>
            <a:off x="7085600" y="665250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9" name="Google Shape;659;p18"/>
          <p:cNvSpPr txBox="1">
            <a:spLocks noGrp="1"/>
          </p:cNvSpPr>
          <p:nvPr>
            <p:ph type="subTitle" idx="14"/>
          </p:nvPr>
        </p:nvSpPr>
        <p:spPr>
          <a:xfrm>
            <a:off x="2677850" y="3251325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0" name="Google Shape;660;p18"/>
          <p:cNvSpPr txBox="1">
            <a:spLocks noGrp="1"/>
          </p:cNvSpPr>
          <p:nvPr>
            <p:ph type="subTitle" idx="15"/>
          </p:nvPr>
        </p:nvSpPr>
        <p:spPr>
          <a:xfrm>
            <a:off x="4866000" y="3251325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1" name="Google Shape;661;p18"/>
          <p:cNvSpPr txBox="1">
            <a:spLocks noGrp="1"/>
          </p:cNvSpPr>
          <p:nvPr>
            <p:ph type="subTitle" idx="16"/>
          </p:nvPr>
        </p:nvSpPr>
        <p:spPr>
          <a:xfrm>
            <a:off x="7085600" y="3251325"/>
            <a:ext cx="1897500" cy="7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WOT Analysis">
  <p:cSld name="BLANK_1_1_1_2">
    <p:bg>
      <p:bgPr>
        <a:solidFill>
          <a:schemeClr val="lt2"/>
        </a:solidFill>
        <a:effectLst/>
      </p:bgPr>
    </p:bg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19"/>
          <p:cNvSpPr/>
          <p:nvPr/>
        </p:nvSpPr>
        <p:spPr>
          <a:xfrm>
            <a:off x="2341800" y="0"/>
            <a:ext cx="68022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664" name="Google Shape;664;p19"/>
          <p:cNvSpPr txBox="1">
            <a:spLocks noGrp="1"/>
          </p:cNvSpPr>
          <p:nvPr>
            <p:ph type="body" idx="1"/>
          </p:nvPr>
        </p:nvSpPr>
        <p:spPr>
          <a:xfrm>
            <a:off x="2802500" y="1001400"/>
            <a:ext cx="2465700" cy="13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grpSp>
        <p:nvGrpSpPr>
          <p:cNvPr id="665" name="Google Shape;665;p19"/>
          <p:cNvGrpSpPr/>
          <p:nvPr/>
        </p:nvGrpSpPr>
        <p:grpSpPr>
          <a:xfrm rot="5400000">
            <a:off x="6680877" y="-2076119"/>
            <a:ext cx="184470" cy="4334807"/>
            <a:chOff x="5380497" y="383100"/>
            <a:chExt cx="189628" cy="4456010"/>
          </a:xfrm>
        </p:grpSpPr>
        <p:grpSp>
          <p:nvGrpSpPr>
            <p:cNvPr id="666" name="Google Shape;666;p19"/>
            <p:cNvGrpSpPr/>
            <p:nvPr/>
          </p:nvGrpSpPr>
          <p:grpSpPr>
            <a:xfrm>
              <a:off x="5380497" y="383100"/>
              <a:ext cx="189628" cy="981668"/>
              <a:chOff x="5380497" y="383100"/>
              <a:chExt cx="189628" cy="981668"/>
            </a:xfrm>
          </p:grpSpPr>
          <p:grpSp>
            <p:nvGrpSpPr>
              <p:cNvPr id="667" name="Google Shape;667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668" name="Google Shape;668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69" name="Google Shape;669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70" name="Google Shape;670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671" name="Google Shape;671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72" name="Google Shape;672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73" name="Google Shape;673;p19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674" name="Google Shape;674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75" name="Google Shape;675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676" name="Google Shape;676;p19"/>
            <p:cNvGrpSpPr/>
            <p:nvPr/>
          </p:nvGrpSpPr>
          <p:grpSpPr>
            <a:xfrm>
              <a:off x="5380497" y="1678500"/>
              <a:ext cx="189628" cy="981668"/>
              <a:chOff x="5380497" y="383100"/>
              <a:chExt cx="189628" cy="981668"/>
            </a:xfrm>
          </p:grpSpPr>
          <p:grpSp>
            <p:nvGrpSpPr>
              <p:cNvPr id="677" name="Google Shape;677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678" name="Google Shape;678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79" name="Google Shape;679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80" name="Google Shape;680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681" name="Google Shape;681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82" name="Google Shape;682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83" name="Google Shape;683;p19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684" name="Google Shape;684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85" name="Google Shape;685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686" name="Google Shape;686;p19"/>
            <p:cNvGrpSpPr/>
            <p:nvPr/>
          </p:nvGrpSpPr>
          <p:grpSpPr>
            <a:xfrm>
              <a:off x="5380497" y="2973900"/>
              <a:ext cx="189628" cy="981668"/>
              <a:chOff x="5380497" y="383100"/>
              <a:chExt cx="189628" cy="981668"/>
            </a:xfrm>
          </p:grpSpPr>
          <p:grpSp>
            <p:nvGrpSpPr>
              <p:cNvPr id="687" name="Google Shape;687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688" name="Google Shape;688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89" name="Google Shape;689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90" name="Google Shape;690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691" name="Google Shape;691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92" name="Google Shape;692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693" name="Google Shape;693;p19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694" name="Google Shape;694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95" name="Google Shape;695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696" name="Google Shape;696;p19"/>
            <p:cNvGrpSpPr/>
            <p:nvPr/>
          </p:nvGrpSpPr>
          <p:grpSpPr>
            <a:xfrm>
              <a:off x="5380497" y="4269300"/>
              <a:ext cx="189628" cy="569810"/>
              <a:chOff x="5380497" y="383100"/>
              <a:chExt cx="189628" cy="569810"/>
            </a:xfrm>
          </p:grpSpPr>
          <p:grpSp>
            <p:nvGrpSpPr>
              <p:cNvPr id="697" name="Google Shape;697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698" name="Google Shape;698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699" name="Google Shape;699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700" name="Google Shape;700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701" name="Google Shape;701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02" name="Google Shape;702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</p:grpSp>
      <p:grpSp>
        <p:nvGrpSpPr>
          <p:cNvPr id="703" name="Google Shape;703;p19"/>
          <p:cNvGrpSpPr/>
          <p:nvPr/>
        </p:nvGrpSpPr>
        <p:grpSpPr>
          <a:xfrm rot="5400000">
            <a:off x="3292843" y="-815956"/>
            <a:ext cx="184470" cy="1814476"/>
            <a:chOff x="5380497" y="383100"/>
            <a:chExt cx="189628" cy="1865210"/>
          </a:xfrm>
        </p:grpSpPr>
        <p:grpSp>
          <p:nvGrpSpPr>
            <p:cNvPr id="704" name="Google Shape;704;p19"/>
            <p:cNvGrpSpPr/>
            <p:nvPr/>
          </p:nvGrpSpPr>
          <p:grpSpPr>
            <a:xfrm>
              <a:off x="5380497" y="383100"/>
              <a:ext cx="189628" cy="981668"/>
              <a:chOff x="5380497" y="383100"/>
              <a:chExt cx="189628" cy="981668"/>
            </a:xfrm>
          </p:grpSpPr>
          <p:grpSp>
            <p:nvGrpSpPr>
              <p:cNvPr id="705" name="Google Shape;705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706" name="Google Shape;706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07" name="Google Shape;707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708" name="Google Shape;708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709" name="Google Shape;709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10" name="Google Shape;710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711" name="Google Shape;711;p19"/>
              <p:cNvGrpSpPr/>
              <p:nvPr/>
            </p:nvGrpSpPr>
            <p:grpSpPr>
              <a:xfrm>
                <a:off x="5382151" y="1233968"/>
                <a:ext cx="187974" cy="130800"/>
                <a:chOff x="4804925" y="764100"/>
                <a:chExt cx="187974" cy="130800"/>
              </a:xfrm>
            </p:grpSpPr>
            <p:sp>
              <p:nvSpPr>
                <p:cNvPr id="712" name="Google Shape;712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13" name="Google Shape;713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grpSp>
          <p:nvGrpSpPr>
            <p:cNvPr id="714" name="Google Shape;714;p19"/>
            <p:cNvGrpSpPr/>
            <p:nvPr/>
          </p:nvGrpSpPr>
          <p:grpSpPr>
            <a:xfrm>
              <a:off x="5380497" y="1678500"/>
              <a:ext cx="189628" cy="569810"/>
              <a:chOff x="5380497" y="383100"/>
              <a:chExt cx="189628" cy="569810"/>
            </a:xfrm>
          </p:grpSpPr>
          <p:grpSp>
            <p:nvGrpSpPr>
              <p:cNvPr id="715" name="Google Shape;715;p19"/>
              <p:cNvGrpSpPr/>
              <p:nvPr/>
            </p:nvGrpSpPr>
            <p:grpSpPr>
              <a:xfrm>
                <a:off x="5380497" y="383100"/>
                <a:ext cx="187974" cy="130800"/>
                <a:chOff x="4804925" y="764100"/>
                <a:chExt cx="187974" cy="130800"/>
              </a:xfrm>
            </p:grpSpPr>
            <p:sp>
              <p:nvSpPr>
                <p:cNvPr id="716" name="Google Shape;716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17" name="Google Shape;717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718" name="Google Shape;718;p19"/>
              <p:cNvGrpSpPr/>
              <p:nvPr/>
            </p:nvGrpSpPr>
            <p:grpSpPr>
              <a:xfrm>
                <a:off x="5382151" y="822110"/>
                <a:ext cx="187974" cy="130800"/>
                <a:chOff x="4804925" y="764100"/>
                <a:chExt cx="187974" cy="130800"/>
              </a:xfrm>
            </p:grpSpPr>
            <p:sp>
              <p:nvSpPr>
                <p:cNvPr id="719" name="Google Shape;719;p19"/>
                <p:cNvSpPr/>
                <p:nvPr/>
              </p:nvSpPr>
              <p:spPr>
                <a:xfrm>
                  <a:off x="4856699" y="764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720" name="Google Shape;720;p19"/>
                <p:cNvSpPr/>
                <p:nvPr/>
              </p:nvSpPr>
              <p:spPr>
                <a:xfrm>
                  <a:off x="4804925" y="811200"/>
                  <a:ext cx="61800" cy="366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</p:grpSp>
      <p:sp>
        <p:nvSpPr>
          <p:cNvPr id="721" name="Google Shape;721;p19"/>
          <p:cNvSpPr txBox="1">
            <a:spLocks noGrp="1"/>
          </p:cNvSpPr>
          <p:nvPr>
            <p:ph type="title"/>
          </p:nvPr>
        </p:nvSpPr>
        <p:spPr>
          <a:xfrm>
            <a:off x="423975" y="3065225"/>
            <a:ext cx="1758900" cy="184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722" name="Google Shape;722;p19"/>
          <p:cNvCxnSpPr/>
          <p:nvPr/>
        </p:nvCxnSpPr>
        <p:spPr>
          <a:xfrm>
            <a:off x="249750" y="-22275"/>
            <a:ext cx="0" cy="51774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23" name="Google Shape;723;p19"/>
          <p:cNvCxnSpPr/>
          <p:nvPr/>
        </p:nvCxnSpPr>
        <p:spPr>
          <a:xfrm>
            <a:off x="177000" y="-14750"/>
            <a:ext cx="0" cy="51582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4" name="Google Shape;724;p19"/>
          <p:cNvSpPr txBox="1">
            <a:spLocks noGrp="1"/>
          </p:cNvSpPr>
          <p:nvPr>
            <p:ph type="title" idx="2"/>
          </p:nvPr>
        </p:nvSpPr>
        <p:spPr>
          <a:xfrm>
            <a:off x="2802725" y="492300"/>
            <a:ext cx="24657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25" name="Google Shape;725;p19"/>
          <p:cNvSpPr txBox="1">
            <a:spLocks noGrp="1"/>
          </p:cNvSpPr>
          <p:nvPr>
            <p:ph type="body" idx="3"/>
          </p:nvPr>
        </p:nvSpPr>
        <p:spPr>
          <a:xfrm>
            <a:off x="6214525" y="1001400"/>
            <a:ext cx="2465700" cy="13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726" name="Google Shape;726;p19"/>
          <p:cNvSpPr txBox="1">
            <a:spLocks noGrp="1"/>
          </p:cNvSpPr>
          <p:nvPr>
            <p:ph type="title" idx="4"/>
          </p:nvPr>
        </p:nvSpPr>
        <p:spPr>
          <a:xfrm>
            <a:off x="6214750" y="492300"/>
            <a:ext cx="24657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27" name="Google Shape;727;p19"/>
          <p:cNvSpPr txBox="1">
            <a:spLocks noGrp="1"/>
          </p:cNvSpPr>
          <p:nvPr>
            <p:ph type="body" idx="5"/>
          </p:nvPr>
        </p:nvSpPr>
        <p:spPr>
          <a:xfrm>
            <a:off x="2802500" y="3442350"/>
            <a:ext cx="2465700" cy="13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728" name="Google Shape;728;p19"/>
          <p:cNvSpPr txBox="1">
            <a:spLocks noGrp="1"/>
          </p:cNvSpPr>
          <p:nvPr>
            <p:ph type="title" idx="6"/>
          </p:nvPr>
        </p:nvSpPr>
        <p:spPr>
          <a:xfrm>
            <a:off x="2802725" y="2933250"/>
            <a:ext cx="24657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29" name="Google Shape;729;p19"/>
          <p:cNvSpPr txBox="1">
            <a:spLocks noGrp="1"/>
          </p:cNvSpPr>
          <p:nvPr>
            <p:ph type="body" idx="7"/>
          </p:nvPr>
        </p:nvSpPr>
        <p:spPr>
          <a:xfrm>
            <a:off x="6214525" y="3442350"/>
            <a:ext cx="2465700" cy="13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730" name="Google Shape;730;p19"/>
          <p:cNvSpPr txBox="1">
            <a:spLocks noGrp="1"/>
          </p:cNvSpPr>
          <p:nvPr>
            <p:ph type="title" idx="8"/>
          </p:nvPr>
        </p:nvSpPr>
        <p:spPr>
          <a:xfrm>
            <a:off x="6214750" y="2933250"/>
            <a:ext cx="2465700" cy="47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 Agenda 1">
  <p:cSld name="BLANK_1_1_1_1_1_1_1_1_1_3">
    <p:bg>
      <p:bgPr>
        <a:solidFill>
          <a:schemeClr val="lt1"/>
        </a:solidFill>
        <a:effectLst/>
      </p:bgPr>
    </p:bg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20"/>
          <p:cNvSpPr/>
          <p:nvPr/>
        </p:nvSpPr>
        <p:spPr>
          <a:xfrm>
            <a:off x="995475" y="201175"/>
            <a:ext cx="7341600" cy="4557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733" name="Google Shape;733;p20"/>
          <p:cNvSpPr/>
          <p:nvPr/>
        </p:nvSpPr>
        <p:spPr>
          <a:xfrm>
            <a:off x="1128250" y="276575"/>
            <a:ext cx="7108800" cy="451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734" name="Google Shape;734;p20"/>
          <p:cNvSpPr/>
          <p:nvPr/>
        </p:nvSpPr>
        <p:spPr>
          <a:xfrm>
            <a:off x="4407875" y="312925"/>
            <a:ext cx="3729600" cy="4517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735" name="Google Shape;735;p20"/>
          <p:cNvSpPr/>
          <p:nvPr/>
        </p:nvSpPr>
        <p:spPr>
          <a:xfrm>
            <a:off x="1217200" y="312875"/>
            <a:ext cx="3165000" cy="4517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grpSp>
        <p:nvGrpSpPr>
          <p:cNvPr id="736" name="Google Shape;736;p20"/>
          <p:cNvGrpSpPr/>
          <p:nvPr/>
        </p:nvGrpSpPr>
        <p:grpSpPr>
          <a:xfrm>
            <a:off x="1211779" y="312875"/>
            <a:ext cx="3165000" cy="4517700"/>
            <a:chOff x="1211779" y="312875"/>
            <a:chExt cx="3165000" cy="4517700"/>
          </a:xfrm>
        </p:grpSpPr>
        <p:cxnSp>
          <p:nvCxnSpPr>
            <p:cNvPr id="737" name="Google Shape;737;p20"/>
            <p:cNvCxnSpPr/>
            <p:nvPr/>
          </p:nvCxnSpPr>
          <p:spPr>
            <a:xfrm>
              <a:off x="3624778" y="312875"/>
              <a:ext cx="0" cy="451770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738" name="Google Shape;738;p20"/>
            <p:cNvCxnSpPr/>
            <p:nvPr/>
          </p:nvCxnSpPr>
          <p:spPr>
            <a:xfrm>
              <a:off x="4031178" y="312875"/>
              <a:ext cx="0" cy="451770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grpSp>
          <p:nvGrpSpPr>
            <p:cNvPr id="739" name="Google Shape;739;p20"/>
            <p:cNvGrpSpPr/>
            <p:nvPr/>
          </p:nvGrpSpPr>
          <p:grpSpPr>
            <a:xfrm>
              <a:off x="1211779" y="312875"/>
              <a:ext cx="3165000" cy="4517700"/>
              <a:chOff x="462650" y="259175"/>
              <a:chExt cx="3165000" cy="4517700"/>
            </a:xfrm>
          </p:grpSpPr>
          <p:cxnSp>
            <p:nvCxnSpPr>
              <p:cNvPr id="740" name="Google Shape;740;p20"/>
              <p:cNvCxnSpPr/>
              <p:nvPr/>
            </p:nvCxnSpPr>
            <p:spPr>
              <a:xfrm>
                <a:off x="843650" y="259175"/>
                <a:ext cx="0" cy="451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1" name="Google Shape;741;p20"/>
              <p:cNvCxnSpPr/>
              <p:nvPr/>
            </p:nvCxnSpPr>
            <p:spPr>
              <a:xfrm>
                <a:off x="1250050" y="259175"/>
                <a:ext cx="0" cy="451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2" name="Google Shape;742;p20"/>
              <p:cNvCxnSpPr/>
              <p:nvPr/>
            </p:nvCxnSpPr>
            <p:spPr>
              <a:xfrm>
                <a:off x="1656450" y="259175"/>
                <a:ext cx="0" cy="451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3" name="Google Shape;743;p20"/>
              <p:cNvCxnSpPr/>
              <p:nvPr/>
            </p:nvCxnSpPr>
            <p:spPr>
              <a:xfrm>
                <a:off x="2062850" y="259175"/>
                <a:ext cx="0" cy="451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4" name="Google Shape;744;p20"/>
              <p:cNvCxnSpPr/>
              <p:nvPr/>
            </p:nvCxnSpPr>
            <p:spPr>
              <a:xfrm>
                <a:off x="2469250" y="259175"/>
                <a:ext cx="0" cy="451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5" name="Google Shape;745;p20"/>
              <p:cNvCxnSpPr/>
              <p:nvPr/>
            </p:nvCxnSpPr>
            <p:spPr>
              <a:xfrm>
                <a:off x="462650" y="674900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6" name="Google Shape;746;p20"/>
              <p:cNvCxnSpPr/>
              <p:nvPr/>
            </p:nvCxnSpPr>
            <p:spPr>
              <a:xfrm>
                <a:off x="462650" y="1075858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7" name="Google Shape;747;p20"/>
              <p:cNvCxnSpPr/>
              <p:nvPr/>
            </p:nvCxnSpPr>
            <p:spPr>
              <a:xfrm>
                <a:off x="462650" y="1476817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8" name="Google Shape;748;p20"/>
              <p:cNvCxnSpPr/>
              <p:nvPr/>
            </p:nvCxnSpPr>
            <p:spPr>
              <a:xfrm>
                <a:off x="462650" y="1877775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9" name="Google Shape;749;p20"/>
              <p:cNvCxnSpPr/>
              <p:nvPr/>
            </p:nvCxnSpPr>
            <p:spPr>
              <a:xfrm>
                <a:off x="462650" y="2278733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0" name="Google Shape;750;p20"/>
              <p:cNvCxnSpPr/>
              <p:nvPr/>
            </p:nvCxnSpPr>
            <p:spPr>
              <a:xfrm>
                <a:off x="462650" y="2679692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1" name="Google Shape;751;p20"/>
              <p:cNvCxnSpPr/>
              <p:nvPr/>
            </p:nvCxnSpPr>
            <p:spPr>
              <a:xfrm>
                <a:off x="462650" y="3080650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2" name="Google Shape;752;p20"/>
              <p:cNvCxnSpPr/>
              <p:nvPr/>
            </p:nvCxnSpPr>
            <p:spPr>
              <a:xfrm>
                <a:off x="462650" y="3481608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3" name="Google Shape;753;p20"/>
              <p:cNvCxnSpPr/>
              <p:nvPr/>
            </p:nvCxnSpPr>
            <p:spPr>
              <a:xfrm>
                <a:off x="462650" y="3882567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4" name="Google Shape;754;p20"/>
              <p:cNvCxnSpPr/>
              <p:nvPr/>
            </p:nvCxnSpPr>
            <p:spPr>
              <a:xfrm>
                <a:off x="462650" y="4283525"/>
                <a:ext cx="3165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755" name="Google Shape;755;p20"/>
          <p:cNvGrpSpPr/>
          <p:nvPr/>
        </p:nvGrpSpPr>
        <p:grpSpPr>
          <a:xfrm>
            <a:off x="4222205" y="390105"/>
            <a:ext cx="366115" cy="4334807"/>
            <a:chOff x="3473077" y="259175"/>
            <a:chExt cx="366115" cy="4334807"/>
          </a:xfrm>
        </p:grpSpPr>
        <p:grpSp>
          <p:nvGrpSpPr>
            <p:cNvPr id="756" name="Google Shape;756;p20"/>
            <p:cNvGrpSpPr/>
            <p:nvPr/>
          </p:nvGrpSpPr>
          <p:grpSpPr>
            <a:xfrm rot="10800000">
              <a:off x="3473077" y="259175"/>
              <a:ext cx="184470" cy="4334807"/>
              <a:chOff x="5380497" y="383100"/>
              <a:chExt cx="189628" cy="4456010"/>
            </a:xfrm>
          </p:grpSpPr>
          <p:grpSp>
            <p:nvGrpSpPr>
              <p:cNvPr id="757" name="Google Shape;757;p20"/>
              <p:cNvGrpSpPr/>
              <p:nvPr/>
            </p:nvGrpSpPr>
            <p:grpSpPr>
              <a:xfrm>
                <a:off x="5380497" y="3831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758" name="Google Shape;758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59" name="Google Shape;759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60" name="Google Shape;760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61" name="Google Shape;761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62" name="Google Shape;762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63" name="Google Shape;763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64" name="Google Shape;764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65" name="Google Shape;765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66" name="Google Shape;766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767" name="Google Shape;767;p20"/>
              <p:cNvGrpSpPr/>
              <p:nvPr/>
            </p:nvGrpSpPr>
            <p:grpSpPr>
              <a:xfrm>
                <a:off x="5380497" y="16785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768" name="Google Shape;768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69" name="Google Shape;769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70" name="Google Shape;770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71" name="Google Shape;771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72" name="Google Shape;772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73" name="Google Shape;773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74" name="Google Shape;774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75" name="Google Shape;775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76" name="Google Shape;776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777" name="Google Shape;777;p20"/>
              <p:cNvGrpSpPr/>
              <p:nvPr/>
            </p:nvGrpSpPr>
            <p:grpSpPr>
              <a:xfrm>
                <a:off x="5380497" y="29739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778" name="Google Shape;778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79" name="Google Shape;779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80" name="Google Shape;780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81" name="Google Shape;781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82" name="Google Shape;782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83" name="Google Shape;783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84" name="Google Shape;784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85" name="Google Shape;785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86" name="Google Shape;786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787" name="Google Shape;787;p20"/>
              <p:cNvGrpSpPr/>
              <p:nvPr/>
            </p:nvGrpSpPr>
            <p:grpSpPr>
              <a:xfrm>
                <a:off x="5380497" y="4269300"/>
                <a:ext cx="189628" cy="569810"/>
                <a:chOff x="5380497" y="383100"/>
                <a:chExt cx="189628" cy="569810"/>
              </a:xfrm>
            </p:grpSpPr>
            <p:grpSp>
              <p:nvGrpSpPr>
                <p:cNvPr id="788" name="Google Shape;788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89" name="Google Shape;789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90" name="Google Shape;790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91" name="Google Shape;791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92" name="Google Shape;792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93" name="Google Shape;793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</p:grpSp>
        <p:grpSp>
          <p:nvGrpSpPr>
            <p:cNvPr id="794" name="Google Shape;794;p20"/>
            <p:cNvGrpSpPr/>
            <p:nvPr/>
          </p:nvGrpSpPr>
          <p:grpSpPr>
            <a:xfrm rot="10800000" flipH="1">
              <a:off x="3654721" y="259175"/>
              <a:ext cx="184470" cy="4334807"/>
              <a:chOff x="5380497" y="383100"/>
              <a:chExt cx="189628" cy="4456010"/>
            </a:xfrm>
          </p:grpSpPr>
          <p:grpSp>
            <p:nvGrpSpPr>
              <p:cNvPr id="795" name="Google Shape;795;p20"/>
              <p:cNvGrpSpPr/>
              <p:nvPr/>
            </p:nvGrpSpPr>
            <p:grpSpPr>
              <a:xfrm>
                <a:off x="5380497" y="3831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796" name="Google Shape;796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797" name="Google Shape;797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798" name="Google Shape;798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799" name="Google Shape;799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00" name="Google Shape;800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01" name="Google Shape;801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02" name="Google Shape;802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03" name="Google Shape;803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04" name="Google Shape;804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805" name="Google Shape;805;p20"/>
              <p:cNvGrpSpPr/>
              <p:nvPr/>
            </p:nvGrpSpPr>
            <p:grpSpPr>
              <a:xfrm>
                <a:off x="5380497" y="16785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806" name="Google Shape;806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07" name="Google Shape;807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08" name="Google Shape;808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09" name="Google Shape;809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10" name="Google Shape;810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11" name="Google Shape;811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12" name="Google Shape;812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13" name="Google Shape;813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14" name="Google Shape;814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815" name="Google Shape;815;p20"/>
              <p:cNvGrpSpPr/>
              <p:nvPr/>
            </p:nvGrpSpPr>
            <p:grpSpPr>
              <a:xfrm>
                <a:off x="5380497" y="2973900"/>
                <a:ext cx="189628" cy="981668"/>
                <a:chOff x="5380497" y="383100"/>
                <a:chExt cx="189628" cy="981668"/>
              </a:xfrm>
            </p:grpSpPr>
            <p:grpSp>
              <p:nvGrpSpPr>
                <p:cNvPr id="816" name="Google Shape;816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17" name="Google Shape;817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18" name="Google Shape;818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19" name="Google Shape;819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20" name="Google Shape;820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21" name="Google Shape;821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22" name="Google Shape;822;p20"/>
                <p:cNvGrpSpPr/>
                <p:nvPr/>
              </p:nvGrpSpPr>
              <p:grpSpPr>
                <a:xfrm>
                  <a:off x="5382151" y="1233968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23" name="Google Shape;823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24" name="Google Shape;824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  <p:grpSp>
            <p:nvGrpSpPr>
              <p:cNvPr id="825" name="Google Shape;825;p20"/>
              <p:cNvGrpSpPr/>
              <p:nvPr/>
            </p:nvGrpSpPr>
            <p:grpSpPr>
              <a:xfrm>
                <a:off x="5380497" y="4269300"/>
                <a:ext cx="189628" cy="569810"/>
                <a:chOff x="5380497" y="383100"/>
                <a:chExt cx="189628" cy="569810"/>
              </a:xfrm>
            </p:grpSpPr>
            <p:grpSp>
              <p:nvGrpSpPr>
                <p:cNvPr id="826" name="Google Shape;826;p20"/>
                <p:cNvGrpSpPr/>
                <p:nvPr/>
              </p:nvGrpSpPr>
              <p:grpSpPr>
                <a:xfrm>
                  <a:off x="5380497" y="38310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27" name="Google Shape;827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28" name="Google Shape;828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  <p:grpSp>
              <p:nvGrpSpPr>
                <p:cNvPr id="829" name="Google Shape;829;p20"/>
                <p:cNvGrpSpPr/>
                <p:nvPr/>
              </p:nvGrpSpPr>
              <p:grpSpPr>
                <a:xfrm>
                  <a:off x="5382151" y="822110"/>
                  <a:ext cx="187974" cy="130800"/>
                  <a:chOff x="4804925" y="764100"/>
                  <a:chExt cx="187974" cy="130800"/>
                </a:xfrm>
              </p:grpSpPr>
              <p:sp>
                <p:nvSpPr>
                  <p:cNvPr id="830" name="Google Shape;830;p20"/>
                  <p:cNvSpPr/>
                  <p:nvPr/>
                </p:nvSpPr>
                <p:spPr>
                  <a:xfrm>
                    <a:off x="4856699" y="764100"/>
                    <a:ext cx="136200" cy="130800"/>
                  </a:xfrm>
                  <a:prstGeom prst="ellipse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  <p:sp>
                <p:nvSpPr>
                  <p:cNvPr id="831" name="Google Shape;831;p20"/>
                  <p:cNvSpPr/>
                  <p:nvPr/>
                </p:nvSpPr>
                <p:spPr>
                  <a:xfrm>
                    <a:off x="4804925" y="811200"/>
                    <a:ext cx="61800" cy="36600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>
                      <a:solidFill>
                        <a:schemeClr val="dk1"/>
                      </a:solidFill>
                      <a:latin typeface="Manrope"/>
                      <a:ea typeface="Manrope"/>
                      <a:cs typeface="Manrope"/>
                      <a:sym typeface="Manrope"/>
                    </a:endParaRPr>
                  </a:p>
                </p:txBody>
              </p:sp>
            </p:grpSp>
          </p:grpSp>
        </p:grpSp>
      </p:grpSp>
      <p:sp>
        <p:nvSpPr>
          <p:cNvPr id="832" name="Google Shape;832;p20"/>
          <p:cNvSpPr txBox="1">
            <a:spLocks noGrp="1"/>
          </p:cNvSpPr>
          <p:nvPr>
            <p:ph type="body" idx="1"/>
          </p:nvPr>
        </p:nvSpPr>
        <p:spPr>
          <a:xfrm rot="-199678">
            <a:off x="1297246" y="1801757"/>
            <a:ext cx="2123982" cy="2187983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833" name="Google Shape;833;p20"/>
          <p:cNvSpPr txBox="1">
            <a:spLocks noGrp="1"/>
          </p:cNvSpPr>
          <p:nvPr>
            <p:ph type="title"/>
          </p:nvPr>
        </p:nvSpPr>
        <p:spPr>
          <a:xfrm rot="-197254">
            <a:off x="1212945" y="1184617"/>
            <a:ext cx="2123895" cy="4958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834" name="Google Shape;834;p20"/>
          <p:cNvSpPr txBox="1">
            <a:spLocks noGrp="1"/>
          </p:cNvSpPr>
          <p:nvPr>
            <p:ph type="title" idx="2"/>
          </p:nvPr>
        </p:nvSpPr>
        <p:spPr>
          <a:xfrm>
            <a:off x="6254525" y="1962475"/>
            <a:ext cx="1636200" cy="35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 b="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9pPr>
          </a:lstStyle>
          <a:p>
            <a:endParaRPr/>
          </a:p>
        </p:txBody>
      </p:sp>
      <p:sp>
        <p:nvSpPr>
          <p:cNvPr id="835" name="Google Shape;835;p20"/>
          <p:cNvSpPr txBox="1">
            <a:spLocks noGrp="1"/>
          </p:cNvSpPr>
          <p:nvPr>
            <p:ph type="body" idx="3"/>
          </p:nvPr>
        </p:nvSpPr>
        <p:spPr>
          <a:xfrm>
            <a:off x="6254350" y="2353130"/>
            <a:ext cx="1636200" cy="7782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836" name="Google Shape;836;p20"/>
          <p:cNvSpPr txBox="1">
            <a:spLocks noGrp="1"/>
          </p:cNvSpPr>
          <p:nvPr>
            <p:ph type="title" idx="4"/>
          </p:nvPr>
        </p:nvSpPr>
        <p:spPr>
          <a:xfrm>
            <a:off x="6254525" y="3292150"/>
            <a:ext cx="1636200" cy="35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 b="0"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 sz="1200">
                <a:latin typeface="Manrope ExtraBold"/>
                <a:ea typeface="Manrope ExtraBold"/>
                <a:cs typeface="Manrope ExtraBold"/>
                <a:sym typeface="Manrope ExtraBold"/>
              </a:defRPr>
            </a:lvl9pPr>
          </a:lstStyle>
          <a:p>
            <a:endParaRPr/>
          </a:p>
        </p:txBody>
      </p:sp>
      <p:sp>
        <p:nvSpPr>
          <p:cNvPr id="837" name="Google Shape;837;p20"/>
          <p:cNvSpPr txBox="1">
            <a:spLocks noGrp="1"/>
          </p:cNvSpPr>
          <p:nvPr>
            <p:ph type="body" idx="5"/>
          </p:nvPr>
        </p:nvSpPr>
        <p:spPr>
          <a:xfrm>
            <a:off x="6254350" y="3682816"/>
            <a:ext cx="1636200" cy="7782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838" name="Google Shape;838;p20"/>
          <p:cNvSpPr txBox="1">
            <a:spLocks noGrp="1"/>
          </p:cNvSpPr>
          <p:nvPr>
            <p:ph type="title" idx="6"/>
          </p:nvPr>
        </p:nvSpPr>
        <p:spPr>
          <a:xfrm>
            <a:off x="4844275" y="2277100"/>
            <a:ext cx="1363200" cy="43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9pPr>
          </a:lstStyle>
          <a:p>
            <a:endParaRPr/>
          </a:p>
        </p:txBody>
      </p:sp>
      <p:sp>
        <p:nvSpPr>
          <p:cNvPr id="839" name="Google Shape;839;p20"/>
          <p:cNvSpPr txBox="1">
            <a:spLocks noGrp="1"/>
          </p:cNvSpPr>
          <p:nvPr>
            <p:ph type="subTitle" idx="7"/>
          </p:nvPr>
        </p:nvSpPr>
        <p:spPr>
          <a:xfrm>
            <a:off x="4844325" y="2702150"/>
            <a:ext cx="1363200" cy="2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ctr">
              <a:spcBef>
                <a:spcPts val="800"/>
              </a:spcBef>
              <a:spcAft>
                <a:spcPts val="8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40" name="Google Shape;840;p20"/>
          <p:cNvSpPr txBox="1">
            <a:spLocks noGrp="1"/>
          </p:cNvSpPr>
          <p:nvPr>
            <p:ph type="title" idx="8"/>
          </p:nvPr>
        </p:nvSpPr>
        <p:spPr>
          <a:xfrm>
            <a:off x="4844275" y="3581862"/>
            <a:ext cx="1363200" cy="43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 b="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nton"/>
              <a:buNone/>
              <a:defRPr/>
            </a:lvl9pPr>
          </a:lstStyle>
          <a:p>
            <a:endParaRPr/>
          </a:p>
        </p:txBody>
      </p:sp>
      <p:sp>
        <p:nvSpPr>
          <p:cNvPr id="841" name="Google Shape;841;p20"/>
          <p:cNvSpPr txBox="1">
            <a:spLocks noGrp="1"/>
          </p:cNvSpPr>
          <p:nvPr>
            <p:ph type="subTitle" idx="9"/>
          </p:nvPr>
        </p:nvSpPr>
        <p:spPr>
          <a:xfrm>
            <a:off x="4844325" y="4006913"/>
            <a:ext cx="1363200" cy="2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ctr">
              <a:spcBef>
                <a:spcPts val="800"/>
              </a:spcBef>
              <a:spcAft>
                <a:spcPts val="8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42" name="Google Shape;842;p20"/>
          <p:cNvSpPr txBox="1">
            <a:spLocks noGrp="1"/>
          </p:cNvSpPr>
          <p:nvPr>
            <p:ph type="body" idx="13"/>
          </p:nvPr>
        </p:nvSpPr>
        <p:spPr>
          <a:xfrm>
            <a:off x="4831275" y="508775"/>
            <a:ext cx="3005100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arterly Goal">
  <p:cSld name="CUSTOM_1_1_3_1_2"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4" name="Google Shape;844;p21"/>
          <p:cNvGrpSpPr/>
          <p:nvPr/>
        </p:nvGrpSpPr>
        <p:grpSpPr>
          <a:xfrm>
            <a:off x="392964" y="576950"/>
            <a:ext cx="8764835" cy="4114800"/>
            <a:chOff x="374175" y="576950"/>
            <a:chExt cx="8783280" cy="4114800"/>
          </a:xfrm>
        </p:grpSpPr>
        <p:cxnSp>
          <p:nvCxnSpPr>
            <p:cNvPr id="845" name="Google Shape;845;p21"/>
            <p:cNvCxnSpPr/>
            <p:nvPr/>
          </p:nvCxnSpPr>
          <p:spPr>
            <a:xfrm>
              <a:off x="374175" y="576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46" name="Google Shape;846;p21"/>
            <p:cNvCxnSpPr/>
            <p:nvPr/>
          </p:nvCxnSpPr>
          <p:spPr>
            <a:xfrm>
              <a:off x="380655" y="1110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47" name="Google Shape;847;p21"/>
            <p:cNvCxnSpPr/>
            <p:nvPr/>
          </p:nvCxnSpPr>
          <p:spPr>
            <a:xfrm>
              <a:off x="380655" y="1643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48" name="Google Shape;848;p21"/>
            <p:cNvCxnSpPr/>
            <p:nvPr/>
          </p:nvCxnSpPr>
          <p:spPr>
            <a:xfrm>
              <a:off x="380655" y="2100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49" name="Google Shape;849;p21"/>
            <p:cNvCxnSpPr/>
            <p:nvPr/>
          </p:nvCxnSpPr>
          <p:spPr>
            <a:xfrm>
              <a:off x="380655" y="2634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50" name="Google Shape;850;p21"/>
            <p:cNvCxnSpPr/>
            <p:nvPr/>
          </p:nvCxnSpPr>
          <p:spPr>
            <a:xfrm>
              <a:off x="380655" y="3167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51" name="Google Shape;851;p21"/>
            <p:cNvCxnSpPr/>
            <p:nvPr/>
          </p:nvCxnSpPr>
          <p:spPr>
            <a:xfrm>
              <a:off x="380655" y="3624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52" name="Google Shape;852;p21"/>
            <p:cNvCxnSpPr/>
            <p:nvPr/>
          </p:nvCxnSpPr>
          <p:spPr>
            <a:xfrm>
              <a:off x="380655" y="4158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53" name="Google Shape;853;p21"/>
            <p:cNvCxnSpPr/>
            <p:nvPr/>
          </p:nvCxnSpPr>
          <p:spPr>
            <a:xfrm>
              <a:off x="380655" y="4691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854" name="Google Shape;854;p21"/>
          <p:cNvSpPr txBox="1">
            <a:spLocks noGrp="1"/>
          </p:cNvSpPr>
          <p:nvPr>
            <p:ph type="subTitle" idx="1"/>
          </p:nvPr>
        </p:nvSpPr>
        <p:spPr>
          <a:xfrm>
            <a:off x="3063300" y="413950"/>
            <a:ext cx="2445000" cy="91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5" name="Google Shape;855;p21"/>
          <p:cNvSpPr txBox="1">
            <a:spLocks noGrp="1"/>
          </p:cNvSpPr>
          <p:nvPr>
            <p:ph type="title"/>
          </p:nvPr>
        </p:nvSpPr>
        <p:spPr>
          <a:xfrm>
            <a:off x="513300" y="419950"/>
            <a:ext cx="26415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6" name="Google Shape;856;p21"/>
          <p:cNvSpPr txBox="1">
            <a:spLocks noGrp="1"/>
          </p:cNvSpPr>
          <p:nvPr>
            <p:ph type="title" idx="2"/>
          </p:nvPr>
        </p:nvSpPr>
        <p:spPr>
          <a:xfrm>
            <a:off x="1060026" y="1816375"/>
            <a:ext cx="2181900" cy="2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57" name="Google Shape;857;p21"/>
          <p:cNvSpPr txBox="1">
            <a:spLocks noGrp="1"/>
          </p:cNvSpPr>
          <p:nvPr>
            <p:ph type="body" idx="3"/>
          </p:nvPr>
        </p:nvSpPr>
        <p:spPr>
          <a:xfrm>
            <a:off x="1059900" y="2124925"/>
            <a:ext cx="2181900" cy="3633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58" name="Google Shape;858;p21"/>
          <p:cNvSpPr txBox="1">
            <a:spLocks noGrp="1"/>
          </p:cNvSpPr>
          <p:nvPr>
            <p:ph type="title" idx="4"/>
          </p:nvPr>
        </p:nvSpPr>
        <p:spPr>
          <a:xfrm rot="132356">
            <a:off x="955546" y="2826529"/>
            <a:ext cx="2182317" cy="2365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59" name="Google Shape;859;p21"/>
          <p:cNvSpPr txBox="1">
            <a:spLocks noGrp="1"/>
          </p:cNvSpPr>
          <p:nvPr>
            <p:ph type="body" idx="5"/>
          </p:nvPr>
        </p:nvSpPr>
        <p:spPr>
          <a:xfrm rot="132356">
            <a:off x="941064" y="3134798"/>
            <a:ext cx="2182317" cy="363274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60" name="Google Shape;860;p21"/>
          <p:cNvSpPr txBox="1">
            <a:spLocks noGrp="1"/>
          </p:cNvSpPr>
          <p:nvPr>
            <p:ph type="title" idx="6"/>
          </p:nvPr>
        </p:nvSpPr>
        <p:spPr>
          <a:xfrm>
            <a:off x="980676" y="3873125"/>
            <a:ext cx="2181900" cy="2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61" name="Google Shape;861;p21"/>
          <p:cNvSpPr txBox="1">
            <a:spLocks noGrp="1"/>
          </p:cNvSpPr>
          <p:nvPr>
            <p:ph type="body" idx="7"/>
          </p:nvPr>
        </p:nvSpPr>
        <p:spPr>
          <a:xfrm>
            <a:off x="980550" y="4181675"/>
            <a:ext cx="2181900" cy="3633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62" name="Google Shape;862;p21"/>
          <p:cNvSpPr txBox="1">
            <a:spLocks noGrp="1"/>
          </p:cNvSpPr>
          <p:nvPr>
            <p:ph type="title" idx="8"/>
          </p:nvPr>
        </p:nvSpPr>
        <p:spPr>
          <a:xfrm rot="126099">
            <a:off x="4508764" y="2120094"/>
            <a:ext cx="1766989" cy="2362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63" name="Google Shape;863;p21"/>
          <p:cNvSpPr txBox="1">
            <a:spLocks noGrp="1"/>
          </p:cNvSpPr>
          <p:nvPr>
            <p:ph type="body" idx="9"/>
          </p:nvPr>
        </p:nvSpPr>
        <p:spPr>
          <a:xfrm rot="125772">
            <a:off x="4492678" y="2428187"/>
            <a:ext cx="1763380" cy="499236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64" name="Google Shape;864;p21"/>
          <p:cNvSpPr txBox="1">
            <a:spLocks noGrp="1"/>
          </p:cNvSpPr>
          <p:nvPr>
            <p:ph type="title" idx="13"/>
          </p:nvPr>
        </p:nvSpPr>
        <p:spPr>
          <a:xfrm>
            <a:off x="7140350" y="2580150"/>
            <a:ext cx="1377000" cy="39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65" name="Google Shape;865;p21"/>
          <p:cNvSpPr txBox="1">
            <a:spLocks noGrp="1"/>
          </p:cNvSpPr>
          <p:nvPr>
            <p:ph type="body" idx="14"/>
          </p:nvPr>
        </p:nvSpPr>
        <p:spPr>
          <a:xfrm>
            <a:off x="7142825" y="3047175"/>
            <a:ext cx="1377000" cy="8277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66" name="Google Shape;866;p21"/>
          <p:cNvSpPr txBox="1">
            <a:spLocks noGrp="1"/>
          </p:cNvSpPr>
          <p:nvPr>
            <p:ph type="title" idx="15"/>
          </p:nvPr>
        </p:nvSpPr>
        <p:spPr>
          <a:xfrm>
            <a:off x="4505150" y="3400100"/>
            <a:ext cx="1725000" cy="2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>
                <a:latin typeface="Manrope"/>
                <a:ea typeface="Manrope"/>
                <a:cs typeface="Manrope"/>
                <a:sym typeface="Manrop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Manrope"/>
              <a:buNone/>
              <a:defRPr sz="1000" b="1"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867" name="Google Shape;867;p21"/>
          <p:cNvSpPr txBox="1">
            <a:spLocks noGrp="1"/>
          </p:cNvSpPr>
          <p:nvPr>
            <p:ph type="body" idx="16"/>
          </p:nvPr>
        </p:nvSpPr>
        <p:spPr>
          <a:xfrm>
            <a:off x="4505025" y="3708650"/>
            <a:ext cx="1725000" cy="527100"/>
          </a:xfrm>
          <a:prstGeom prst="rect">
            <a:avLst/>
          </a:prstGeom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Background Title">
  <p:cSld name="CUSTOM_1_1_1_1_1_2">
    <p:bg>
      <p:bgPr>
        <a:solidFill>
          <a:schemeClr val="accent3"/>
        </a:solidFill>
        <a:effectLst/>
      </p:bgPr>
    </p:bg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22"/>
          <p:cNvSpPr/>
          <p:nvPr/>
        </p:nvSpPr>
        <p:spPr>
          <a:xfrm rot="10800000">
            <a:off x="7960900" y="-13950"/>
            <a:ext cx="1192200" cy="11982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870" name="Google Shape;870;p22"/>
          <p:cNvSpPr/>
          <p:nvPr/>
        </p:nvSpPr>
        <p:spPr>
          <a:xfrm>
            <a:off x="7735575" y="-10150"/>
            <a:ext cx="1428750" cy="1320800"/>
          </a:xfrm>
          <a:custGeom>
            <a:avLst/>
            <a:gdLst/>
            <a:ahLst/>
            <a:cxnLst/>
            <a:rect l="l" t="t" r="r" b="b"/>
            <a:pathLst>
              <a:path w="57150" h="52832" extrusionOk="0">
                <a:moveTo>
                  <a:pt x="4572" y="0"/>
                </a:moveTo>
                <a:lnTo>
                  <a:pt x="0" y="51308"/>
                </a:lnTo>
                <a:lnTo>
                  <a:pt x="57150" y="52832"/>
                </a:lnTo>
                <a:lnTo>
                  <a:pt x="57150" y="47752"/>
                </a:lnTo>
                <a:lnTo>
                  <a:pt x="9144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871" name="Google Shape;871;p22"/>
          <p:cNvSpPr txBox="1">
            <a:spLocks noGrp="1"/>
          </p:cNvSpPr>
          <p:nvPr>
            <p:ph type="title"/>
          </p:nvPr>
        </p:nvSpPr>
        <p:spPr>
          <a:xfrm>
            <a:off x="508875" y="1998400"/>
            <a:ext cx="6149700" cy="184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 b="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872" name="Google Shape;872;p22"/>
          <p:cNvSpPr txBox="1">
            <a:spLocks noGrp="1"/>
          </p:cNvSpPr>
          <p:nvPr>
            <p:ph type="body" idx="1"/>
          </p:nvPr>
        </p:nvSpPr>
        <p:spPr>
          <a:xfrm>
            <a:off x="508950" y="3845575"/>
            <a:ext cx="4499700" cy="86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873" name="Google Shape;873;p22"/>
          <p:cNvSpPr txBox="1">
            <a:spLocks noGrp="1"/>
          </p:cNvSpPr>
          <p:nvPr>
            <p:ph type="subTitle" idx="2"/>
          </p:nvPr>
        </p:nvSpPr>
        <p:spPr>
          <a:xfrm rot="-252596">
            <a:off x="5199023" y="3875031"/>
            <a:ext cx="1487514" cy="689167"/>
          </a:xfrm>
          <a:prstGeom prst="rect">
            <a:avLst/>
          </a:prstGeom>
        </p:spPr>
        <p:txBody>
          <a:bodyPr spcFirstLastPara="1" wrap="square" lIns="182875" tIns="91425" rIns="18287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b="1"/>
            </a:lvl1pPr>
            <a:lvl2pPr lvl="1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2pPr>
            <a:lvl3pPr lvl="2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3pPr>
            <a:lvl4pPr lvl="3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4pPr>
            <a:lvl5pPr lvl="4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5pPr>
            <a:lvl6pPr lvl="5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6pPr>
            <a:lvl7pPr lvl="6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7pPr>
            <a:lvl8pPr lvl="7" algn="ctr">
              <a:spcBef>
                <a:spcPts val="800"/>
              </a:spcBef>
              <a:spcAft>
                <a:spcPts val="0"/>
              </a:spcAft>
              <a:buSzPts val="1000"/>
              <a:buNone/>
              <a:defRPr sz="1000" b="1"/>
            </a:lvl8pPr>
            <a:lvl9pPr lvl="8" algn="ctr">
              <a:spcBef>
                <a:spcPts val="800"/>
              </a:spcBef>
              <a:spcAft>
                <a:spcPts val="800"/>
              </a:spcAft>
              <a:buSzPts val="1000"/>
              <a:buNone/>
              <a:defRPr sz="1000" b="1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 Notes with dark background">
  <p:cSld name="CUSTOM_1_1_1_4">
    <p:bg>
      <p:bgPr>
        <a:solidFill>
          <a:schemeClr val="lt1"/>
        </a:solidFill>
        <a:effectLst/>
      </p:bgPr>
    </p:bg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Google Shape;875;p23"/>
          <p:cNvSpPr/>
          <p:nvPr/>
        </p:nvSpPr>
        <p:spPr>
          <a:xfrm>
            <a:off x="8352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876" name="Google Shape;876;p23"/>
          <p:cNvSpPr/>
          <p:nvPr/>
        </p:nvSpPr>
        <p:spPr>
          <a:xfrm>
            <a:off x="32736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877" name="Google Shape;877;p23"/>
          <p:cNvSpPr/>
          <p:nvPr/>
        </p:nvSpPr>
        <p:spPr>
          <a:xfrm>
            <a:off x="57120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878" name="Google Shape;878;p23"/>
          <p:cNvSpPr/>
          <p:nvPr/>
        </p:nvSpPr>
        <p:spPr>
          <a:xfrm>
            <a:off x="8150400" y="149400"/>
            <a:ext cx="158400" cy="158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cxnSp>
        <p:nvCxnSpPr>
          <p:cNvPr id="879" name="Google Shape;879;p23"/>
          <p:cNvCxnSpPr/>
          <p:nvPr/>
        </p:nvCxnSpPr>
        <p:spPr>
          <a:xfrm>
            <a:off x="0" y="4571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80" name="Google Shape;880;p23"/>
          <p:cNvCxnSpPr/>
          <p:nvPr/>
        </p:nvCxnSpPr>
        <p:spPr>
          <a:xfrm>
            <a:off x="0" y="524791"/>
            <a:ext cx="91404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1" name="Google Shape;881;p23"/>
          <p:cNvSpPr txBox="1">
            <a:spLocks noGrp="1"/>
          </p:cNvSpPr>
          <p:nvPr>
            <p:ph type="title"/>
          </p:nvPr>
        </p:nvSpPr>
        <p:spPr>
          <a:xfrm>
            <a:off x="2563250" y="1900525"/>
            <a:ext cx="1767000" cy="117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>
                <a:solidFill>
                  <a:schemeClr val="dk1"/>
                </a:solidFill>
                <a:latin typeface="Manrope SemiBold"/>
                <a:ea typeface="Manrope SemiBold"/>
                <a:cs typeface="Manrope SemiBold"/>
                <a:sym typeface="Manrope Semi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82" name="Google Shape;882;p23"/>
          <p:cNvSpPr txBox="1">
            <a:spLocks noGrp="1"/>
          </p:cNvSpPr>
          <p:nvPr>
            <p:ph type="title" idx="2"/>
          </p:nvPr>
        </p:nvSpPr>
        <p:spPr>
          <a:xfrm rot="-261567">
            <a:off x="710939" y="1685986"/>
            <a:ext cx="1847044" cy="1173986"/>
          </a:xfrm>
          <a:prstGeom prst="rect">
            <a:avLst/>
          </a:prstGeom>
        </p:spPr>
        <p:txBody>
          <a:bodyPr spcFirstLastPara="1" wrap="square" lIns="274300" tIns="91425" rIns="91425" bIns="91425" anchor="ctr" anchorCtr="0">
            <a:sp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  <a:latin typeface="Manrope SemiBold"/>
                <a:ea typeface="Manrope SemiBold"/>
                <a:cs typeface="Manrope SemiBold"/>
                <a:sym typeface="Manrope Semi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83" name="Google Shape;883;p23"/>
          <p:cNvSpPr txBox="1">
            <a:spLocks noGrp="1"/>
          </p:cNvSpPr>
          <p:nvPr>
            <p:ph type="title" idx="3"/>
          </p:nvPr>
        </p:nvSpPr>
        <p:spPr>
          <a:xfrm rot="520">
            <a:off x="4330173" y="1683025"/>
            <a:ext cx="1981500" cy="1310700"/>
          </a:xfrm>
          <a:prstGeom prst="rect">
            <a:avLst/>
          </a:prstGeom>
        </p:spPr>
        <p:txBody>
          <a:bodyPr spcFirstLastPara="1" wrap="square" lIns="274300" tIns="91425" rIns="91425" bIns="91425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  <a:latin typeface="Manrope SemiBold"/>
                <a:ea typeface="Manrope SemiBold"/>
                <a:cs typeface="Manrope SemiBold"/>
                <a:sym typeface="Manrope Semi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84" name="Google Shape;884;p23"/>
          <p:cNvSpPr txBox="1">
            <a:spLocks noGrp="1"/>
          </p:cNvSpPr>
          <p:nvPr>
            <p:ph type="title" idx="4"/>
          </p:nvPr>
        </p:nvSpPr>
        <p:spPr>
          <a:xfrm rot="158281">
            <a:off x="6392594" y="1886282"/>
            <a:ext cx="1981500" cy="1310588"/>
          </a:xfrm>
          <a:prstGeom prst="rect">
            <a:avLst/>
          </a:prstGeom>
        </p:spPr>
        <p:txBody>
          <a:bodyPr spcFirstLastPara="1" wrap="square" lIns="274300" tIns="91425" rIns="91425" bIns="91425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  <a:latin typeface="Manrope SemiBold"/>
                <a:ea typeface="Manrope SemiBold"/>
                <a:cs typeface="Manrope SemiBold"/>
                <a:sym typeface="Manrope SemiBold"/>
              </a:defRPr>
            </a:lvl1pPr>
            <a:lvl2pPr lvl="1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85" name="Google Shape;885;p23"/>
          <p:cNvSpPr txBox="1">
            <a:spLocks noGrp="1"/>
          </p:cNvSpPr>
          <p:nvPr>
            <p:ph type="title" idx="5"/>
          </p:nvPr>
        </p:nvSpPr>
        <p:spPr>
          <a:xfrm rot="-204021">
            <a:off x="3560217" y="3689616"/>
            <a:ext cx="1608432" cy="68100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anrope"/>
              <a:buNone/>
              <a:defRPr sz="1200" b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and Subtitle - Alt 1">
  <p:cSld name="CUSTOM_1_1_3_1_3">
    <p:spTree>
      <p:nvGrpSpPr>
        <p:cNvPr id="1" name="Shape 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7" name="Google Shape;887;p24"/>
          <p:cNvGrpSpPr/>
          <p:nvPr/>
        </p:nvGrpSpPr>
        <p:grpSpPr>
          <a:xfrm>
            <a:off x="392964" y="576950"/>
            <a:ext cx="8764835" cy="4114800"/>
            <a:chOff x="374175" y="576950"/>
            <a:chExt cx="8783280" cy="4114800"/>
          </a:xfrm>
        </p:grpSpPr>
        <p:cxnSp>
          <p:nvCxnSpPr>
            <p:cNvPr id="888" name="Google Shape;888;p24"/>
            <p:cNvCxnSpPr/>
            <p:nvPr/>
          </p:nvCxnSpPr>
          <p:spPr>
            <a:xfrm>
              <a:off x="374175" y="576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89" name="Google Shape;889;p24"/>
            <p:cNvCxnSpPr/>
            <p:nvPr/>
          </p:nvCxnSpPr>
          <p:spPr>
            <a:xfrm>
              <a:off x="380655" y="1110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0" name="Google Shape;890;p24"/>
            <p:cNvCxnSpPr/>
            <p:nvPr/>
          </p:nvCxnSpPr>
          <p:spPr>
            <a:xfrm>
              <a:off x="380655" y="1643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1" name="Google Shape;891;p24"/>
            <p:cNvCxnSpPr/>
            <p:nvPr/>
          </p:nvCxnSpPr>
          <p:spPr>
            <a:xfrm>
              <a:off x="380655" y="2100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2" name="Google Shape;892;p24"/>
            <p:cNvCxnSpPr/>
            <p:nvPr/>
          </p:nvCxnSpPr>
          <p:spPr>
            <a:xfrm>
              <a:off x="380655" y="2634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3" name="Google Shape;893;p24"/>
            <p:cNvCxnSpPr/>
            <p:nvPr/>
          </p:nvCxnSpPr>
          <p:spPr>
            <a:xfrm>
              <a:off x="380655" y="3167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4" name="Google Shape;894;p24"/>
            <p:cNvCxnSpPr/>
            <p:nvPr/>
          </p:nvCxnSpPr>
          <p:spPr>
            <a:xfrm>
              <a:off x="380655" y="36249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5" name="Google Shape;895;p24"/>
            <p:cNvCxnSpPr/>
            <p:nvPr/>
          </p:nvCxnSpPr>
          <p:spPr>
            <a:xfrm>
              <a:off x="380655" y="41583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96" name="Google Shape;896;p24"/>
            <p:cNvCxnSpPr/>
            <p:nvPr/>
          </p:nvCxnSpPr>
          <p:spPr>
            <a:xfrm>
              <a:off x="380655" y="4691750"/>
              <a:ext cx="8776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cxnSp>
        <p:nvCxnSpPr>
          <p:cNvPr id="897" name="Google Shape;897;p24"/>
          <p:cNvCxnSpPr/>
          <p:nvPr/>
        </p:nvCxnSpPr>
        <p:spPr>
          <a:xfrm>
            <a:off x="392950" y="-20266"/>
            <a:ext cx="0" cy="51657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898" name="Google Shape;898;p24"/>
          <p:cNvGrpSpPr/>
          <p:nvPr/>
        </p:nvGrpSpPr>
        <p:grpSpPr>
          <a:xfrm>
            <a:off x="114421" y="175123"/>
            <a:ext cx="134104" cy="4750255"/>
            <a:chOff x="114421" y="175123"/>
            <a:chExt cx="134104" cy="4750255"/>
          </a:xfrm>
        </p:grpSpPr>
        <p:grpSp>
          <p:nvGrpSpPr>
            <p:cNvPr id="899" name="Google Shape;899;p24"/>
            <p:cNvGrpSpPr/>
            <p:nvPr/>
          </p:nvGrpSpPr>
          <p:grpSpPr>
            <a:xfrm>
              <a:off x="114421" y="175123"/>
              <a:ext cx="134104" cy="4334807"/>
              <a:chOff x="5432271" y="383100"/>
              <a:chExt cx="137854" cy="4456010"/>
            </a:xfrm>
          </p:grpSpPr>
          <p:grpSp>
            <p:nvGrpSpPr>
              <p:cNvPr id="900" name="Google Shape;900;p24"/>
              <p:cNvGrpSpPr/>
              <p:nvPr/>
            </p:nvGrpSpPr>
            <p:grpSpPr>
              <a:xfrm>
                <a:off x="5432271" y="383100"/>
                <a:ext cx="137854" cy="981668"/>
                <a:chOff x="5432271" y="383100"/>
                <a:chExt cx="137854" cy="981668"/>
              </a:xfrm>
            </p:grpSpPr>
            <p:sp>
              <p:nvSpPr>
                <p:cNvPr id="901" name="Google Shape;901;p24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02" name="Google Shape;902;p24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03" name="Google Shape;903;p24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904" name="Google Shape;904;p24"/>
              <p:cNvGrpSpPr/>
              <p:nvPr/>
            </p:nvGrpSpPr>
            <p:grpSpPr>
              <a:xfrm>
                <a:off x="5432271" y="1678500"/>
                <a:ext cx="137854" cy="981668"/>
                <a:chOff x="5432271" y="383100"/>
                <a:chExt cx="137854" cy="981668"/>
              </a:xfrm>
            </p:grpSpPr>
            <p:sp>
              <p:nvSpPr>
                <p:cNvPr id="905" name="Google Shape;905;p24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06" name="Google Shape;906;p24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07" name="Google Shape;907;p24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908" name="Google Shape;908;p24"/>
              <p:cNvGrpSpPr/>
              <p:nvPr/>
            </p:nvGrpSpPr>
            <p:grpSpPr>
              <a:xfrm>
                <a:off x="5432271" y="2973900"/>
                <a:ext cx="137854" cy="981668"/>
                <a:chOff x="5432271" y="383100"/>
                <a:chExt cx="137854" cy="981668"/>
              </a:xfrm>
            </p:grpSpPr>
            <p:sp>
              <p:nvSpPr>
                <p:cNvPr id="909" name="Google Shape;909;p24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10" name="Google Shape;910;p24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11" name="Google Shape;911;p24"/>
                <p:cNvSpPr/>
                <p:nvPr/>
              </p:nvSpPr>
              <p:spPr>
                <a:xfrm>
                  <a:off x="5433925" y="1233968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  <p:grpSp>
            <p:nvGrpSpPr>
              <p:cNvPr id="912" name="Google Shape;912;p24"/>
              <p:cNvGrpSpPr/>
              <p:nvPr/>
            </p:nvGrpSpPr>
            <p:grpSpPr>
              <a:xfrm>
                <a:off x="5432271" y="4269300"/>
                <a:ext cx="137854" cy="569810"/>
                <a:chOff x="5432271" y="383100"/>
                <a:chExt cx="137854" cy="569810"/>
              </a:xfrm>
            </p:grpSpPr>
            <p:sp>
              <p:nvSpPr>
                <p:cNvPr id="913" name="Google Shape;913;p24"/>
                <p:cNvSpPr/>
                <p:nvPr/>
              </p:nvSpPr>
              <p:spPr>
                <a:xfrm>
                  <a:off x="5432271" y="38310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  <p:sp>
              <p:nvSpPr>
                <p:cNvPr id="914" name="Google Shape;914;p24"/>
                <p:cNvSpPr/>
                <p:nvPr/>
              </p:nvSpPr>
              <p:spPr>
                <a:xfrm>
                  <a:off x="5433925" y="822110"/>
                  <a:ext cx="136200" cy="130800"/>
                </a:xfrm>
                <a:prstGeom prst="ellipse">
                  <a:avLst/>
                </a:prstGeom>
                <a:solidFill>
                  <a:schemeClr val="accent5"/>
                </a:solidFill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dk1"/>
                    </a:solidFill>
                    <a:latin typeface="Manrope"/>
                    <a:ea typeface="Manrope"/>
                    <a:cs typeface="Manrope"/>
                    <a:sym typeface="Manrope"/>
                  </a:endParaRPr>
                </a:p>
              </p:txBody>
            </p:sp>
          </p:grpSp>
        </p:grpSp>
        <p:sp>
          <p:nvSpPr>
            <p:cNvPr id="915" name="Google Shape;915;p24"/>
            <p:cNvSpPr/>
            <p:nvPr/>
          </p:nvSpPr>
          <p:spPr>
            <a:xfrm>
              <a:off x="115150" y="4798178"/>
              <a:ext cx="132600" cy="127200"/>
            </a:xfrm>
            <a:prstGeom prst="ellipse">
              <a:avLst/>
            </a:pr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  <p:sp>
        <p:nvSpPr>
          <p:cNvPr id="916" name="Google Shape;916;p24"/>
          <p:cNvSpPr txBox="1">
            <a:spLocks noGrp="1"/>
          </p:cNvSpPr>
          <p:nvPr>
            <p:ph type="subTitle" idx="1"/>
          </p:nvPr>
        </p:nvSpPr>
        <p:spPr>
          <a:xfrm>
            <a:off x="3063300" y="413950"/>
            <a:ext cx="2445000" cy="91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/>
              <a:buNone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7" name="Google Shape;917;p24"/>
          <p:cNvSpPr txBox="1">
            <a:spLocks noGrp="1"/>
          </p:cNvSpPr>
          <p:nvPr>
            <p:ph type="title"/>
          </p:nvPr>
        </p:nvSpPr>
        <p:spPr>
          <a:xfrm>
            <a:off x="513300" y="419950"/>
            <a:ext cx="26415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8" name="Google Shape;918;p24"/>
          <p:cNvSpPr txBox="1">
            <a:spLocks noGrp="1"/>
          </p:cNvSpPr>
          <p:nvPr>
            <p:ph type="subTitle" idx="2"/>
          </p:nvPr>
        </p:nvSpPr>
        <p:spPr>
          <a:xfrm>
            <a:off x="1541800" y="1729550"/>
            <a:ext cx="786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800"/>
              </a:spcBef>
              <a:spcAft>
                <a:spcPts val="80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19" name="Google Shape;919;p24"/>
          <p:cNvSpPr txBox="1">
            <a:spLocks noGrp="1"/>
          </p:cNvSpPr>
          <p:nvPr>
            <p:ph type="subTitle" idx="3"/>
          </p:nvPr>
        </p:nvSpPr>
        <p:spPr>
          <a:xfrm>
            <a:off x="3423025" y="1729550"/>
            <a:ext cx="786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800"/>
              </a:spcBef>
              <a:spcAft>
                <a:spcPts val="80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20" name="Google Shape;920;p24"/>
          <p:cNvSpPr txBox="1">
            <a:spLocks noGrp="1"/>
          </p:cNvSpPr>
          <p:nvPr>
            <p:ph type="subTitle" idx="4"/>
          </p:nvPr>
        </p:nvSpPr>
        <p:spPr>
          <a:xfrm>
            <a:off x="5307725" y="1729550"/>
            <a:ext cx="786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800"/>
              </a:spcBef>
              <a:spcAft>
                <a:spcPts val="80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21" name="Google Shape;921;p24"/>
          <p:cNvSpPr txBox="1">
            <a:spLocks noGrp="1"/>
          </p:cNvSpPr>
          <p:nvPr>
            <p:ph type="subTitle" idx="5"/>
          </p:nvPr>
        </p:nvSpPr>
        <p:spPr>
          <a:xfrm>
            <a:off x="7170900" y="1729575"/>
            <a:ext cx="7863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Manrope ExtraBold"/>
              <a:buNone/>
              <a:defRPr>
                <a:latin typeface="Manrope ExtraBold"/>
                <a:ea typeface="Manrope ExtraBold"/>
                <a:cs typeface="Manrope ExtraBold"/>
                <a:sym typeface="Manrope ExtraBold"/>
              </a:defRPr>
            </a:lvl1pPr>
            <a:lvl2pPr lvl="1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80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800"/>
              </a:spcBef>
              <a:spcAft>
                <a:spcPts val="80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22" name="Google Shape;922;p24"/>
          <p:cNvSpPr txBox="1">
            <a:spLocks noGrp="1"/>
          </p:cNvSpPr>
          <p:nvPr>
            <p:ph type="body" idx="6"/>
          </p:nvPr>
        </p:nvSpPr>
        <p:spPr>
          <a:xfrm>
            <a:off x="1304475" y="3171988"/>
            <a:ext cx="1371600" cy="6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923" name="Google Shape;923;p24"/>
          <p:cNvSpPr txBox="1">
            <a:spLocks noGrp="1"/>
          </p:cNvSpPr>
          <p:nvPr>
            <p:ph type="body" idx="7"/>
          </p:nvPr>
        </p:nvSpPr>
        <p:spPr>
          <a:xfrm>
            <a:off x="3130375" y="3171988"/>
            <a:ext cx="1371600" cy="6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924" name="Google Shape;924;p24"/>
          <p:cNvSpPr txBox="1">
            <a:spLocks noGrp="1"/>
          </p:cNvSpPr>
          <p:nvPr>
            <p:ph type="body" idx="8"/>
          </p:nvPr>
        </p:nvSpPr>
        <p:spPr>
          <a:xfrm>
            <a:off x="4980275" y="3171988"/>
            <a:ext cx="1371600" cy="6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  <p:sp>
        <p:nvSpPr>
          <p:cNvPr id="925" name="Google Shape;925;p24"/>
          <p:cNvSpPr txBox="1">
            <a:spLocks noGrp="1"/>
          </p:cNvSpPr>
          <p:nvPr>
            <p:ph type="body" idx="9"/>
          </p:nvPr>
        </p:nvSpPr>
        <p:spPr>
          <a:xfrm>
            <a:off x="6878250" y="3171988"/>
            <a:ext cx="1371600" cy="6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●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SzPts val="1000"/>
              <a:buFont typeface="Manrope Medium"/>
              <a:buChar char="○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SzPts val="1000"/>
              <a:buFont typeface="Manrope Medium"/>
              <a:buChar char="■"/>
              <a:defRPr sz="1000">
                <a:latin typeface="Manrope Medium"/>
                <a:ea typeface="Manrope Medium"/>
                <a:cs typeface="Manrope Medium"/>
                <a:sym typeface="Manrope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" name="Google Shape;927;p2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928" name="Google Shape;928;p25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26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" name="Google Shape;932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33" name="Google Shape;933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Title and two columns"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Google Shape;935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36" name="Google Shape;936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37" name="Google Shape;937;p2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30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42" name="Google Shape;942;p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" name="Google Shape;944;p31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" name="Google Shape;946;p32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947" name="Google Shape;947;p32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948" name="Google Shape;948;p32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p33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p34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53" name="Google Shape;953;p34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ctr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ctr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ctr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ctr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ctr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ctr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ctr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ctr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9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Google Shape;956;p36"/>
          <p:cNvSpPr txBox="1">
            <a:spLocks noGrp="1"/>
          </p:cNvSpPr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57" name="Google Shape;957;p36"/>
          <p:cNvSpPr txBox="1">
            <a:spLocks noGrp="1"/>
          </p:cNvSpPr>
          <p:nvPr>
            <p:ph type="subTitle" idx="1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58" name="Google Shape;958;p36"/>
          <p:cNvSpPr txBox="1">
            <a:spLocks noGrp="1"/>
          </p:cNvSpPr>
          <p:nvPr>
            <p:ph type="subTitle" idx="2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59" name="Google Shape;959;p36"/>
          <p:cNvSpPr txBox="1">
            <a:spLocks noGrp="1"/>
          </p:cNvSpPr>
          <p:nvPr>
            <p:ph type="subTitle" idx="3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60" name="Google Shape;960;p36"/>
          <p:cNvSpPr txBox="1">
            <a:spLocks noGrp="1"/>
          </p:cNvSpPr>
          <p:nvPr>
            <p:ph type="subTitle" idx="4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61" name="Google Shape;961;p36"/>
          <p:cNvSpPr txBox="1">
            <a:spLocks noGrp="1"/>
          </p:cNvSpPr>
          <p:nvPr>
            <p:ph type="subTitle" idx="5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62" name="Google Shape;962;p36"/>
          <p:cNvSpPr txBox="1">
            <a:spLocks noGrp="1"/>
          </p:cNvSpPr>
          <p:nvPr>
            <p:ph type="subTitle" idx="6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">
  <p:cSld name="Title, body and image"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65" name="Google Shape;965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66" name="Google Shape;966;p37"/>
          <p:cNvSpPr>
            <a:spLocks noGrp="1"/>
          </p:cNvSpPr>
          <p:nvPr>
            <p:ph type="pic" idx="2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">
  <p:cSld name="Two big ideas">
    <p:spTree>
      <p:nvGrpSpPr>
        <p:cNvPr id="1" name="Shape 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" name="Google Shape;968;p38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69" name="Google Shape;969;p38"/>
          <p:cNvSpPr txBox="1">
            <a:spLocks noGrp="1"/>
          </p:cNvSpPr>
          <p:nvPr>
            <p:ph type="body" idx="1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70" name="Google Shape;970;p38"/>
          <p:cNvSpPr txBox="1">
            <a:spLocks noGrp="1"/>
          </p:cNvSpPr>
          <p:nvPr>
            <p:ph type="body" idx="2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71" name="Google Shape;971;p38"/>
          <p:cNvSpPr txBox="1">
            <a:spLocks noGrp="1"/>
          </p:cNvSpPr>
          <p:nvPr>
            <p:ph type="subTitle" idx="3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72" name="Google Shape;972;p38"/>
          <p:cNvSpPr txBox="1">
            <a:spLocks noGrp="1"/>
          </p:cNvSpPr>
          <p:nvPr>
            <p:ph type="subTitle" idx="4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">
  <p:cSld name="Three big ideas"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39"/>
          <p:cNvSpPr txBox="1">
            <a:spLocks noGrp="1"/>
          </p:cNvSpPr>
          <p:nvPr>
            <p:ph type="body" idx="1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75" name="Google Shape;975;p39"/>
          <p:cNvSpPr txBox="1">
            <a:spLocks noGrp="1"/>
          </p:cNvSpPr>
          <p:nvPr>
            <p:ph type="body" idx="2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76" name="Google Shape;976;p39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77" name="Google Shape;977;p39"/>
          <p:cNvSpPr txBox="1">
            <a:spLocks noGrp="1"/>
          </p:cNvSpPr>
          <p:nvPr>
            <p:ph type="subTitle" idx="3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78" name="Google Shape;978;p39"/>
          <p:cNvSpPr txBox="1">
            <a:spLocks noGrp="1"/>
          </p:cNvSpPr>
          <p:nvPr>
            <p:ph type="subTitle" idx="4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79" name="Google Shape;979;p39"/>
          <p:cNvSpPr txBox="1">
            <a:spLocks noGrp="1"/>
          </p:cNvSpPr>
          <p:nvPr>
            <p:ph type="subTitle" idx="5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980" name="Google Shape;980;p39"/>
          <p:cNvSpPr txBox="1">
            <a:spLocks noGrp="1"/>
          </p:cNvSpPr>
          <p:nvPr>
            <p:ph type="body" idx="6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">
  <p:cSld name="Title and image">
    <p:spTree>
      <p:nvGrpSpPr>
        <p:cNvPr id="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83" name="Google Shape;983;p40"/>
          <p:cNvSpPr>
            <a:spLocks noGrp="1"/>
          </p:cNvSpPr>
          <p:nvPr>
            <p:ph type="pic" idx="2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storyboards">
  <p:cSld name="Two storyboards">
    <p:spTree>
      <p:nvGrpSpPr>
        <p:cNvPr id="1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" name="Google Shape;985;p41"/>
          <p:cNvSpPr txBox="1">
            <a:spLocks noGrp="1"/>
          </p:cNvSpPr>
          <p:nvPr>
            <p:ph type="body" idx="1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86" name="Google Shape;986;p41"/>
          <p:cNvSpPr>
            <a:spLocks noGrp="1"/>
          </p:cNvSpPr>
          <p:nvPr>
            <p:ph type="pic" idx="2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987" name="Google Shape;987;p41"/>
          <p:cNvSpPr>
            <a:spLocks noGrp="1"/>
          </p:cNvSpPr>
          <p:nvPr>
            <p:ph type="pic" idx="3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988" name="Google Shape;988;p41"/>
          <p:cNvSpPr txBox="1">
            <a:spLocks noGrp="1"/>
          </p:cNvSpPr>
          <p:nvPr>
            <p:ph type="body" idx="4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89" name="Google Shape;989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90" name="Google Shape;990;p41"/>
          <p:cNvSpPr txBox="1">
            <a:spLocks noGrp="1"/>
          </p:cNvSpPr>
          <p:nvPr>
            <p:ph type="subTitle" idx="5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91" name="Google Shape;991;p41"/>
          <p:cNvSpPr txBox="1">
            <a:spLocks noGrp="1"/>
          </p:cNvSpPr>
          <p:nvPr>
            <p:ph type="subTitle" idx="6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storyboards">
  <p:cSld name="Three storyboards"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p42"/>
          <p:cNvSpPr txBox="1">
            <a:spLocks noGrp="1"/>
          </p:cNvSpPr>
          <p:nvPr>
            <p:ph type="body" idx="1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94" name="Google Shape;994;p42"/>
          <p:cNvSpPr>
            <a:spLocks noGrp="1"/>
          </p:cNvSpPr>
          <p:nvPr>
            <p:ph type="pic" idx="2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995" name="Google Shape;995;p42"/>
          <p:cNvSpPr>
            <a:spLocks noGrp="1"/>
          </p:cNvSpPr>
          <p:nvPr>
            <p:ph type="pic" idx="3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996" name="Google Shape;996;p42"/>
          <p:cNvSpPr txBox="1">
            <a:spLocks noGrp="1"/>
          </p:cNvSpPr>
          <p:nvPr>
            <p:ph type="body" idx="4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97" name="Google Shape;997;p42"/>
          <p:cNvSpPr>
            <a:spLocks noGrp="1"/>
          </p:cNvSpPr>
          <p:nvPr>
            <p:ph type="pic" idx="5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998" name="Google Shape;998;p42"/>
          <p:cNvSpPr txBox="1">
            <a:spLocks noGrp="1"/>
          </p:cNvSpPr>
          <p:nvPr>
            <p:ph type="body" idx="6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999" name="Google Shape;999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000" name="Google Shape;1000;p42"/>
          <p:cNvSpPr txBox="1">
            <a:spLocks noGrp="1"/>
          </p:cNvSpPr>
          <p:nvPr>
            <p:ph type="subTitle" idx="7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01" name="Google Shape;1001;p42"/>
          <p:cNvSpPr txBox="1">
            <a:spLocks noGrp="1"/>
          </p:cNvSpPr>
          <p:nvPr>
            <p:ph type="subTitle" idx="8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002" name="Google Shape;1002;p42"/>
          <p:cNvSpPr txBox="1">
            <a:spLocks noGrp="1"/>
          </p:cNvSpPr>
          <p:nvPr>
            <p:ph type="subTitle" idx="9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only">
  <p:cSld name="Image only"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" name="Google Shape;1004;p43"/>
          <p:cNvSpPr>
            <a:spLocks noGrp="1"/>
          </p:cNvSpPr>
          <p:nvPr>
            <p:ph type="pic" idx="2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rid">
  <p:cSld name="Image grid">
    <p:spTree>
      <p:nvGrpSpPr>
        <p:cNvPr id="1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6" name="Google Shape;1006;p44"/>
          <p:cNvSpPr>
            <a:spLocks noGrp="1"/>
          </p:cNvSpPr>
          <p:nvPr>
            <p:ph type="pic" idx="2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07" name="Google Shape;1007;p44"/>
          <p:cNvSpPr>
            <a:spLocks noGrp="1"/>
          </p:cNvSpPr>
          <p:nvPr>
            <p:ph type="pic" idx="3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08" name="Google Shape;1008;p44"/>
          <p:cNvSpPr>
            <a:spLocks noGrp="1"/>
          </p:cNvSpPr>
          <p:nvPr>
            <p:ph type="pic" idx="4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09" name="Google Shape;1009;p44"/>
          <p:cNvSpPr>
            <a:spLocks noGrp="1"/>
          </p:cNvSpPr>
          <p:nvPr>
            <p:ph type="pic" idx="5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10" name="Google Shape;1010;p44"/>
          <p:cNvSpPr>
            <a:spLocks noGrp="1"/>
          </p:cNvSpPr>
          <p:nvPr>
            <p:ph type="pic" idx="6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11" name="Google Shape;1011;p44"/>
          <p:cNvSpPr>
            <a:spLocks noGrp="1"/>
          </p:cNvSpPr>
          <p:nvPr>
            <p:ph type="pic" idx="7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12" name="Google Shape;1012;p44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013" name="Google Shape;1013;p44"/>
          <p:cNvSpPr>
            <a:spLocks noGrp="1"/>
          </p:cNvSpPr>
          <p:nvPr>
            <p:ph type="pic" idx="8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14" name="Google Shape;1014;p44"/>
          <p:cNvSpPr>
            <a:spLocks noGrp="1"/>
          </p:cNvSpPr>
          <p:nvPr>
            <p:ph type="pic" idx="9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015" name="Google Shape;1015;p44"/>
          <p:cNvSpPr>
            <a:spLocks noGrp="1"/>
          </p:cNvSpPr>
          <p:nvPr>
            <p:ph type="pic" idx="13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228600" y="1452125"/>
            <a:ext cx="5760600" cy="34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●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marL="914400" lvl="1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○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2pPr>
            <a:lvl3pPr marL="1371600" lvl="2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■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3pPr>
            <a:lvl4pPr marL="1828800" lvl="3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●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4pPr>
            <a:lvl5pPr marL="2286000" lvl="4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○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5pPr>
            <a:lvl6pPr marL="2743200" lvl="5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■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6pPr>
            <a:lvl7pPr marL="3200400" lvl="6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●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7pPr>
            <a:lvl8pPr marL="3657600" lvl="7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Manrope"/>
              <a:buChar char="○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8pPr>
            <a:lvl9pPr marL="4114800" lvl="8" indent="-30480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200"/>
              <a:buFont typeface="Manrope"/>
              <a:buChar char="■"/>
              <a:defRPr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228600" y="369300"/>
            <a:ext cx="6480300" cy="5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 b="1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  <a:defRPr sz="30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616">
          <p15:clr>
            <a:srgbClr val="E46962"/>
          </p15:clr>
        </p15:guide>
        <p15:guide id="2" pos="144">
          <p15:clr>
            <a:srgbClr val="E46962"/>
          </p15:clr>
        </p15:guide>
        <p15:guide id="3" orient="horz" pos="144">
          <p15:clr>
            <a:srgbClr val="E46962"/>
          </p15:clr>
        </p15:guide>
        <p15:guide id="4" orient="horz" pos="3094">
          <p15:clr>
            <a:srgbClr val="E46962"/>
          </p15:clr>
        </p15:guide>
        <p15:guide id="5" pos="2850">
          <p15:clr>
            <a:srgbClr val="E46962"/>
          </p15:clr>
        </p15:guide>
        <p15:guide id="6" pos="2910">
          <p15:clr>
            <a:srgbClr val="E46962"/>
          </p15:clr>
        </p15:guide>
        <p15:guide id="7" pos="1468">
          <p15:clr>
            <a:srgbClr val="E46962"/>
          </p15:clr>
        </p15:guide>
        <p15:guide id="8" pos="1527">
          <p15:clr>
            <a:srgbClr val="E46962"/>
          </p15:clr>
        </p15:guide>
        <p15:guide id="9" pos="4226">
          <p15:clr>
            <a:srgbClr val="E46962"/>
          </p15:clr>
        </p15:guide>
        <p15:guide id="10" pos="4285">
          <p15:clr>
            <a:srgbClr val="E46962"/>
          </p15:clr>
        </p15:guide>
        <p15:guide id="11" pos="3773">
          <p15:clr>
            <a:srgbClr val="E46962"/>
          </p15:clr>
        </p15:guide>
        <p15:guide id="12" pos="3830">
          <p15:clr>
            <a:srgbClr val="E46962"/>
          </p15:clr>
        </p15:guide>
        <p15:guide id="13" pos="1930">
          <p15:clr>
            <a:srgbClr val="E46962"/>
          </p15:clr>
        </p15:guide>
        <p15:guide id="14" pos="1987">
          <p15:clr>
            <a:srgbClr val="E46962"/>
          </p15:clr>
        </p15:guide>
        <p15:guide id="15" orient="horz" pos="288">
          <p15:clr>
            <a:srgbClr val="E46962"/>
          </p15:clr>
        </p15:guide>
        <p15:guide id="16" orient="horz" pos="2950">
          <p15:clr>
            <a:srgbClr val="E46962"/>
          </p15:clr>
        </p15:guide>
        <p15:guide id="17" orient="horz" pos="1135">
          <p15:clr>
            <a:srgbClr val="E46962"/>
          </p15:clr>
        </p15:guide>
        <p15:guide id="18" orient="horz" pos="1194">
          <p15:clr>
            <a:srgbClr val="E46962"/>
          </p15:clr>
        </p15:guide>
        <p15:guide id="19" orient="horz" pos="2043">
          <p15:clr>
            <a:srgbClr val="E46962"/>
          </p15:clr>
        </p15:guide>
        <p15:guide id="20" orient="horz" pos="2103">
          <p15:clr>
            <a:srgbClr val="E46962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0" name="Google Shape;1020;p45" title="IMG_8304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3" cy="5040974"/>
          </a:xfrm>
          <a:prstGeom prst="rect">
            <a:avLst/>
          </a:prstGeom>
          <a:noFill/>
          <a:ln>
            <a:noFill/>
          </a:ln>
        </p:spPr>
      </p:pic>
      <p:sp>
        <p:nvSpPr>
          <p:cNvPr id="1021" name="Google Shape;1021;p45"/>
          <p:cNvSpPr txBox="1">
            <a:spLocks noGrp="1"/>
          </p:cNvSpPr>
          <p:nvPr>
            <p:ph type="title"/>
          </p:nvPr>
        </p:nvSpPr>
        <p:spPr>
          <a:xfrm>
            <a:off x="1081850" y="836575"/>
            <a:ext cx="6984900" cy="57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400"/>
              <a:buFont typeface="Arial"/>
              <a:buNone/>
            </a:pPr>
            <a:r>
              <a:rPr lang="en"/>
              <a:t>JROTC UPDATE </a:t>
            </a:r>
            <a:endParaRPr/>
          </a:p>
        </p:txBody>
      </p:sp>
      <p:sp>
        <p:nvSpPr>
          <p:cNvPr id="1022" name="Google Shape;1022;p45"/>
          <p:cNvSpPr txBox="1">
            <a:spLocks noGrp="1"/>
          </p:cNvSpPr>
          <p:nvPr>
            <p:ph type="title" idx="2"/>
          </p:nvPr>
        </p:nvSpPr>
        <p:spPr>
          <a:xfrm rot="-53728">
            <a:off x="6805096" y="388525"/>
            <a:ext cx="940615" cy="33874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en"/>
              <a:t>NOVEMBER</a:t>
            </a:r>
            <a:endParaRPr/>
          </a:p>
        </p:txBody>
      </p:sp>
      <p:sp>
        <p:nvSpPr>
          <p:cNvPr id="1023" name="Google Shape;1023;p45"/>
          <p:cNvSpPr txBox="1">
            <a:spLocks noGrp="1"/>
          </p:cNvSpPr>
          <p:nvPr>
            <p:ph type="body" idx="1"/>
          </p:nvPr>
        </p:nvSpPr>
        <p:spPr>
          <a:xfrm>
            <a:off x="2655375" y="4170725"/>
            <a:ext cx="3615000" cy="46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endParaRPr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1024" name="Google Shape;1024;p45"/>
          <p:cNvSpPr txBox="1">
            <a:spLocks noGrp="1"/>
          </p:cNvSpPr>
          <p:nvPr>
            <p:ph type="title" idx="3"/>
          </p:nvPr>
        </p:nvSpPr>
        <p:spPr>
          <a:xfrm rot="-555761">
            <a:off x="7503457" y="674894"/>
            <a:ext cx="1047458" cy="30124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"/>
              <a:t>2025</a:t>
            </a:r>
            <a:endParaRPr/>
          </a:p>
        </p:txBody>
      </p:sp>
      <p:sp>
        <p:nvSpPr>
          <p:cNvPr id="1025" name="Google Shape;1025;p45"/>
          <p:cNvSpPr txBox="1">
            <a:spLocks noGrp="1"/>
          </p:cNvSpPr>
          <p:nvPr>
            <p:ph type="subTitle" idx="4"/>
          </p:nvPr>
        </p:nvSpPr>
        <p:spPr>
          <a:xfrm rot="-832489">
            <a:off x="78446" y="348940"/>
            <a:ext cx="2969958" cy="49040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"/>
              <a:t>GARRARD COUNTY HIGH SCHOOL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Google Shape;1030;p46" title="IMG_8292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371974" cy="475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1" name="Google Shape;1031;p46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Write a brief bio for this person.</a:t>
            </a:r>
            <a:endParaRPr/>
          </a:p>
          <a:p>
            <a:pPr marL="0" lvl="0" indent="0" algn="ctr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Tell us about their role and responsibilities so your audience has an idea about the topics they’ll cover.  Add that he is a GCHS Alumni,</a:t>
            </a:r>
            <a:endParaRPr/>
          </a:p>
        </p:txBody>
      </p:sp>
      <p:sp>
        <p:nvSpPr>
          <p:cNvPr id="1032" name="Google Shape;1032;p46"/>
          <p:cNvSpPr/>
          <p:nvPr/>
        </p:nvSpPr>
        <p:spPr>
          <a:xfrm rot="-321350">
            <a:off x="630759" y="4131207"/>
            <a:ext cx="326867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JROTC Leader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033" name="Google Shape;1033;p46"/>
          <p:cNvSpPr txBox="1">
            <a:spLocks noGrp="1"/>
          </p:cNvSpPr>
          <p:nvPr>
            <p:ph type="body" idx="3"/>
          </p:nvPr>
        </p:nvSpPr>
        <p:spPr>
          <a:xfrm rot="131721">
            <a:off x="5124986" y="3854519"/>
            <a:ext cx="3281408" cy="55420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Add a quote or extra info about their skills and capabilities.</a:t>
            </a:r>
            <a:endParaRPr/>
          </a:p>
        </p:txBody>
      </p:sp>
      <p:sp>
        <p:nvSpPr>
          <p:cNvPr id="1034" name="Google Shape;1034;p46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"/>
              <a:t>Micheal Condon II</a:t>
            </a:r>
            <a:endParaRPr/>
          </a:p>
        </p:txBody>
      </p:sp>
      <p:cxnSp>
        <p:nvCxnSpPr>
          <p:cNvPr id="1035" name="Google Shape;1035;p46"/>
          <p:cNvCxnSpPr/>
          <p:nvPr/>
        </p:nvCxnSpPr>
        <p:spPr>
          <a:xfrm>
            <a:off x="5269875" y="1201900"/>
            <a:ext cx="3248100" cy="1203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36" name="Google Shape;1036;p46"/>
          <p:cNvCxnSpPr/>
          <p:nvPr/>
        </p:nvCxnSpPr>
        <p:spPr>
          <a:xfrm>
            <a:off x="5178750" y="3527425"/>
            <a:ext cx="3248100" cy="1203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Google Shape;1041;p47" title="0456_Hendren_Cameron_01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6940" b="6949"/>
          <a:stretch/>
        </p:blipFill>
        <p:spPr>
          <a:xfrm>
            <a:off x="2050" y="2050"/>
            <a:ext cx="4778400" cy="5143500"/>
          </a:xfrm>
          <a:prstGeom prst="rect">
            <a:avLst/>
          </a:prstGeom>
        </p:spPr>
      </p:pic>
      <p:sp>
        <p:nvSpPr>
          <p:cNvPr id="1042" name="Google Shape;1042;p47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Cameron Hendren</a:t>
            </a:r>
            <a:endParaRPr sz="4400"/>
          </a:p>
        </p:txBody>
      </p:sp>
      <p:sp>
        <p:nvSpPr>
          <p:cNvPr id="1043" name="Google Shape;1043;p47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Additional Notes;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Junior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JCLC Camp 2025 Archer Winner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JCLC Camp 2025 Land Navigation Team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Winner (New Course Record)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GCHS Varsity Soccer Player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GCHS Track &amp; Field </a:t>
            </a:r>
            <a:endParaRPr/>
          </a:p>
        </p:txBody>
      </p:sp>
      <p:sp>
        <p:nvSpPr>
          <p:cNvPr id="1044" name="Google Shape;1044;p47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5" name="Google Shape;1045;p47"/>
          <p:cNvSpPr/>
          <p:nvPr/>
        </p:nvSpPr>
        <p:spPr>
          <a:xfrm rot="-321350">
            <a:off x="630759" y="4131207"/>
            <a:ext cx="326867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Battalion Commander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0" name="Google Shape;1050;p48" title="0103_Lawless_Charity_01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6940" b="6949"/>
          <a:stretch/>
        </p:blipFill>
        <p:spPr>
          <a:xfrm>
            <a:off x="2050" y="2050"/>
            <a:ext cx="4778400" cy="5143500"/>
          </a:xfrm>
          <a:prstGeom prst="rect">
            <a:avLst/>
          </a:prstGeom>
        </p:spPr>
      </p:pic>
      <p:sp>
        <p:nvSpPr>
          <p:cNvPr id="1051" name="Google Shape;1051;p48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Charity Lawless</a:t>
            </a:r>
            <a:endParaRPr sz="4500"/>
          </a:p>
        </p:txBody>
      </p:sp>
      <p:sp>
        <p:nvSpPr>
          <p:cNvPr id="1052" name="Google Shape;1052;p48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Senior</a:t>
            </a:r>
            <a:endParaRPr/>
          </a:p>
        </p:txBody>
      </p:sp>
      <p:sp>
        <p:nvSpPr>
          <p:cNvPr id="1053" name="Google Shape;1053;p48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4" name="Google Shape;1054;p48"/>
          <p:cNvSpPr/>
          <p:nvPr/>
        </p:nvSpPr>
        <p:spPr>
          <a:xfrm rot="-321254">
            <a:off x="284986" y="4111943"/>
            <a:ext cx="4372377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Battalion Commander Sergeant Major 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9" name="Google Shape;1059;p49" title="0084_Howell_Gwendalyn_01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6940" b="6949"/>
          <a:stretch/>
        </p:blipFill>
        <p:spPr>
          <a:xfrm>
            <a:off x="2050" y="2050"/>
            <a:ext cx="4778400" cy="5143500"/>
          </a:xfrm>
          <a:prstGeom prst="rect">
            <a:avLst/>
          </a:prstGeom>
        </p:spPr>
      </p:pic>
      <p:sp>
        <p:nvSpPr>
          <p:cNvPr id="1060" name="Google Shape;1060;p49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Gwendalyn Howell </a:t>
            </a:r>
            <a:endParaRPr sz="4300"/>
          </a:p>
        </p:txBody>
      </p:sp>
      <p:sp>
        <p:nvSpPr>
          <p:cNvPr id="1061" name="Google Shape;1061;p49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Senior</a:t>
            </a:r>
            <a:endParaRPr/>
          </a:p>
        </p:txBody>
      </p:sp>
      <p:sp>
        <p:nvSpPr>
          <p:cNvPr id="1062" name="Google Shape;1062;p49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3" name="Google Shape;1063;p49"/>
          <p:cNvSpPr/>
          <p:nvPr/>
        </p:nvSpPr>
        <p:spPr>
          <a:xfrm rot="-321452">
            <a:off x="629711" y="4108704"/>
            <a:ext cx="374958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Deputy Battalion Commander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Google Shape;1068;p50"/>
          <p:cNvSpPr>
            <a:spLocks noGrp="1"/>
          </p:cNvSpPr>
          <p:nvPr>
            <p:ph type="pic" idx="2"/>
          </p:nvPr>
        </p:nvSpPr>
        <p:spPr>
          <a:xfrm>
            <a:off x="2050" y="2050"/>
            <a:ext cx="4778400" cy="5143500"/>
          </a:xfrm>
          <a:prstGeom prst="rect">
            <a:avLst/>
          </a:prstGeom>
        </p:spPr>
      </p:sp>
      <p:sp>
        <p:nvSpPr>
          <p:cNvPr id="1069" name="Google Shape;1069;p50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Edward Johnson</a:t>
            </a:r>
            <a:endParaRPr sz="4600"/>
          </a:p>
        </p:txBody>
      </p:sp>
      <p:sp>
        <p:nvSpPr>
          <p:cNvPr id="1070" name="Google Shape;1070;p50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Senior</a:t>
            </a:r>
            <a:endParaRPr/>
          </a:p>
        </p:txBody>
      </p:sp>
      <p:sp>
        <p:nvSpPr>
          <p:cNvPr id="1071" name="Google Shape;1071;p50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72" name="Google Shape;1072;p50" title="0090_Johnson_Edward_0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0" y="2050"/>
            <a:ext cx="4778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3" name="Google Shape;1073;p50"/>
          <p:cNvSpPr/>
          <p:nvPr/>
        </p:nvSpPr>
        <p:spPr>
          <a:xfrm rot="-321350">
            <a:off x="630759" y="4131207"/>
            <a:ext cx="326867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Executive Officer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8" name="Google Shape;1078;p51" title="0083_Hounshell_Alex_01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6940" b="6949"/>
          <a:stretch/>
        </p:blipFill>
        <p:spPr>
          <a:xfrm>
            <a:off x="2050" y="2050"/>
            <a:ext cx="4778400" cy="5143500"/>
          </a:xfrm>
          <a:prstGeom prst="rect">
            <a:avLst/>
          </a:prstGeom>
        </p:spPr>
      </p:pic>
      <p:sp>
        <p:nvSpPr>
          <p:cNvPr id="1079" name="Google Shape;1079;p51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Alex Hounshell</a:t>
            </a:r>
            <a:endParaRPr sz="4600"/>
          </a:p>
        </p:txBody>
      </p:sp>
      <p:sp>
        <p:nvSpPr>
          <p:cNvPr id="1080" name="Google Shape;1080;p51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 to garrard gchs  FB for notes. Already enlisted.  Senior</a:t>
            </a:r>
            <a:endParaRPr/>
          </a:p>
        </p:txBody>
      </p:sp>
      <p:sp>
        <p:nvSpPr>
          <p:cNvPr id="1081" name="Google Shape;1081;p51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2" name="Google Shape;1082;p51"/>
          <p:cNvSpPr/>
          <p:nvPr/>
        </p:nvSpPr>
        <p:spPr>
          <a:xfrm rot="-321350">
            <a:off x="630759" y="4131207"/>
            <a:ext cx="326867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S3 Officer 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7" name="Google Shape;1087;p52" title="0062_Godber_Matthew_01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6940" b="6949"/>
          <a:stretch/>
        </p:blipFill>
        <p:spPr>
          <a:xfrm>
            <a:off x="2050" y="2050"/>
            <a:ext cx="4778400" cy="5143500"/>
          </a:xfrm>
          <a:prstGeom prst="rect">
            <a:avLst/>
          </a:prstGeom>
        </p:spPr>
      </p:pic>
      <p:sp>
        <p:nvSpPr>
          <p:cNvPr id="1088" name="Google Shape;1088;p52"/>
          <p:cNvSpPr txBox="1">
            <a:spLocks noGrp="1"/>
          </p:cNvSpPr>
          <p:nvPr>
            <p:ph type="title"/>
          </p:nvPr>
        </p:nvSpPr>
        <p:spPr>
          <a:xfrm rot="124275">
            <a:off x="5368207" y="536624"/>
            <a:ext cx="3037985" cy="6145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Billy Godber</a:t>
            </a:r>
            <a:endParaRPr sz="4900"/>
          </a:p>
        </p:txBody>
      </p:sp>
      <p:sp>
        <p:nvSpPr>
          <p:cNvPr id="1089" name="Google Shape;1089;p52"/>
          <p:cNvSpPr txBox="1">
            <a:spLocks noGrp="1"/>
          </p:cNvSpPr>
          <p:nvPr>
            <p:ph type="body" idx="1"/>
          </p:nvPr>
        </p:nvSpPr>
        <p:spPr>
          <a:xfrm rot="119438">
            <a:off x="5194650" y="1261934"/>
            <a:ext cx="3281881" cy="228738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Awarded JCLC Camp Cadet 2025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JCLC Archer Award 2025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JCLC Camp 2025 Land Navigation Team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Winner (New Course Record)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GCHS Varsity Football Team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Senior</a:t>
            </a:r>
            <a:endParaRPr/>
          </a:p>
        </p:txBody>
      </p:sp>
      <p:sp>
        <p:nvSpPr>
          <p:cNvPr id="1090" name="Google Shape;1090;p52"/>
          <p:cNvSpPr txBox="1">
            <a:spLocks noGrp="1"/>
          </p:cNvSpPr>
          <p:nvPr>
            <p:ph type="body" idx="3"/>
          </p:nvPr>
        </p:nvSpPr>
        <p:spPr>
          <a:xfrm rot="131721">
            <a:off x="5128576" y="3854589"/>
            <a:ext cx="3281408" cy="36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1" name="Google Shape;1091;p52"/>
          <p:cNvSpPr/>
          <p:nvPr/>
        </p:nvSpPr>
        <p:spPr>
          <a:xfrm rot="-321350">
            <a:off x="630759" y="4131207"/>
            <a:ext cx="3268670" cy="4688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Operation Sergeant Major</a:t>
            </a:r>
            <a:endParaRPr sz="18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6" name="Google Shape;1096;p53"/>
          <p:cNvSpPr/>
          <p:nvPr/>
        </p:nvSpPr>
        <p:spPr>
          <a:xfrm rot="4795490">
            <a:off x="8576527" y="4483441"/>
            <a:ext cx="207500" cy="287945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097" name="Google Shape;1097;p53"/>
          <p:cNvSpPr txBox="1">
            <a:spLocks noGrp="1"/>
          </p:cNvSpPr>
          <p:nvPr>
            <p:ph type="title"/>
          </p:nvPr>
        </p:nvSpPr>
        <p:spPr>
          <a:xfrm>
            <a:off x="508875" y="874875"/>
            <a:ext cx="3003300" cy="5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"/>
              <a:t>HIGHLIGHT</a:t>
            </a:r>
            <a:endParaRPr/>
          </a:p>
        </p:txBody>
      </p:sp>
      <p:sp>
        <p:nvSpPr>
          <p:cNvPr id="1098" name="Google Shape;1098;p53"/>
          <p:cNvSpPr txBox="1">
            <a:spLocks noGrp="1"/>
          </p:cNvSpPr>
          <p:nvPr>
            <p:ph type="body" idx="1"/>
          </p:nvPr>
        </p:nvSpPr>
        <p:spPr>
          <a:xfrm>
            <a:off x="515950" y="1284675"/>
            <a:ext cx="7341600" cy="321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 sz="2500"/>
              <a:t>Motto  - “Deeds not words”.</a:t>
            </a:r>
            <a:endParaRPr sz="25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 sz="9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 sz="2500"/>
              <a:t>Mission - To motivate students to become better citizens.  </a:t>
            </a:r>
            <a:endParaRPr sz="25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 sz="7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 sz="2500"/>
              <a:t>Creed - </a:t>
            </a:r>
            <a:r>
              <a:rPr lang="en" sz="1950">
                <a:latin typeface="Roboto"/>
                <a:ea typeface="Roboto"/>
                <a:cs typeface="Roboto"/>
                <a:sym typeface="Roboto"/>
              </a:rPr>
              <a:t>I do not lie, cheat, or steal and will always be accountable for my actions and deeds. I will always practice good citizenship and patriotism. I will work hard to improve my mind and strengthen my body. I will seek the mantle of leadership and stand prepared to uphold the Constitution and the American way of life.</a:t>
            </a:r>
            <a:endParaRPr sz="31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200"/>
              <a:buNone/>
            </a:pPr>
            <a:endParaRPr/>
          </a:p>
        </p:txBody>
      </p:sp>
      <p:sp>
        <p:nvSpPr>
          <p:cNvPr id="1099" name="Google Shape;1099;p53"/>
          <p:cNvSpPr txBox="1"/>
          <p:nvPr/>
        </p:nvSpPr>
        <p:spPr>
          <a:xfrm rot="-130161">
            <a:off x="5801505" y="3629872"/>
            <a:ext cx="2662908" cy="632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Add a statement.</a:t>
            </a:r>
            <a:endParaRPr sz="10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This could be a quote from a project lead</a:t>
            </a:r>
            <a:endParaRPr sz="10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en" sz="1000" b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or client feedback.</a:t>
            </a:r>
            <a:endParaRPr sz="10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000"/>
              <a:buNone/>
            </a:pPr>
            <a:endParaRPr sz="10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000"/>
              <a:buNone/>
            </a:pPr>
            <a:endParaRPr sz="1000" b="1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54"/>
          <p:cNvSpPr/>
          <p:nvPr/>
        </p:nvSpPr>
        <p:spPr>
          <a:xfrm>
            <a:off x="0" y="1604625"/>
            <a:ext cx="9180000" cy="10302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105" name="Google Shape;1105;p54"/>
          <p:cNvSpPr txBox="1"/>
          <p:nvPr/>
        </p:nvSpPr>
        <p:spPr>
          <a:xfrm>
            <a:off x="543406" y="2876060"/>
            <a:ext cx="6651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02.</a:t>
            </a:r>
            <a:endParaRPr sz="18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106" name="Google Shape;1106;p54"/>
          <p:cNvSpPr txBox="1"/>
          <p:nvPr/>
        </p:nvSpPr>
        <p:spPr>
          <a:xfrm>
            <a:off x="543406" y="3928200"/>
            <a:ext cx="6651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03.</a:t>
            </a:r>
            <a:endParaRPr sz="18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107" name="Google Shape;1107;p54"/>
          <p:cNvSpPr txBox="1"/>
          <p:nvPr/>
        </p:nvSpPr>
        <p:spPr>
          <a:xfrm>
            <a:off x="1165348" y="1880350"/>
            <a:ext cx="29376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en" sz="19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Community Service </a:t>
            </a:r>
            <a:endParaRPr sz="19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108" name="Google Shape;1108;p54"/>
          <p:cNvSpPr txBox="1"/>
          <p:nvPr/>
        </p:nvSpPr>
        <p:spPr>
          <a:xfrm>
            <a:off x="1165348" y="2894867"/>
            <a:ext cx="29376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" sz="19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Student Opportunities </a:t>
            </a:r>
            <a:endParaRPr sz="19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109" name="Google Shape;1109;p54"/>
          <p:cNvSpPr txBox="1"/>
          <p:nvPr/>
        </p:nvSpPr>
        <p:spPr>
          <a:xfrm>
            <a:off x="1165348" y="3947002"/>
            <a:ext cx="29376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" sz="1900">
                <a:solidFill>
                  <a:schemeClr val="lt1"/>
                </a:solidFill>
                <a:latin typeface="Anton"/>
                <a:ea typeface="Anton"/>
                <a:cs typeface="Anton"/>
                <a:sym typeface="Anton"/>
              </a:rPr>
              <a:t>School Culture </a:t>
            </a:r>
            <a:endParaRPr sz="1900">
              <a:solidFill>
                <a:schemeClr val="lt1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1110" name="Google Shape;1110;p54"/>
          <p:cNvSpPr txBox="1"/>
          <p:nvPr/>
        </p:nvSpPr>
        <p:spPr>
          <a:xfrm>
            <a:off x="4102950" y="1604625"/>
            <a:ext cx="3917700" cy="10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230 hours which include: parking for school events, Wreath’s, Art Council, parades, KSBA, Fiscal Court, Veterans Day programs</a:t>
            </a:r>
            <a:endParaRPr sz="1000">
              <a:solidFill>
                <a:schemeClr val="lt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1111" name="Google Shape;1111;p54"/>
          <p:cNvSpPr txBox="1"/>
          <p:nvPr/>
        </p:nvSpPr>
        <p:spPr>
          <a:xfrm>
            <a:off x="4102950" y="2648550"/>
            <a:ext cx="3917700" cy="9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Competitions, Cadet dinner, Summer Camp, and other trainings.  </a:t>
            </a:r>
            <a:endParaRPr sz="1000">
              <a:solidFill>
                <a:schemeClr val="lt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1112" name="Google Shape;1112;p54"/>
          <p:cNvSpPr txBox="1"/>
          <p:nvPr/>
        </p:nvSpPr>
        <p:spPr>
          <a:xfrm>
            <a:off x="4102950" y="3634875"/>
            <a:ext cx="4262700" cy="10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Pride and service. </a:t>
            </a:r>
            <a:endParaRPr sz="1000">
              <a:solidFill>
                <a:schemeClr val="lt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1113" name="Google Shape;1113;p54"/>
          <p:cNvSpPr txBox="1"/>
          <p:nvPr/>
        </p:nvSpPr>
        <p:spPr>
          <a:xfrm>
            <a:off x="603000" y="1883300"/>
            <a:ext cx="47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01. </a:t>
            </a:r>
            <a:endParaRPr sz="1800">
              <a:solidFill>
                <a:schemeClr val="lt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1114" name="Google Shape;1114;p54"/>
          <p:cNvSpPr txBox="1">
            <a:spLocks noGrp="1"/>
          </p:cNvSpPr>
          <p:nvPr>
            <p:ph type="title"/>
          </p:nvPr>
        </p:nvSpPr>
        <p:spPr>
          <a:xfrm>
            <a:off x="513300" y="459075"/>
            <a:ext cx="44364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/>
              <a:t>HIGHLIGHTS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55"/>
          <p:cNvSpPr/>
          <p:nvPr/>
        </p:nvSpPr>
        <p:spPr>
          <a:xfrm flipH="1">
            <a:off x="-40375" y="-19125"/>
            <a:ext cx="3731000" cy="1451675"/>
          </a:xfrm>
          <a:custGeom>
            <a:avLst/>
            <a:gdLst/>
            <a:ahLst/>
            <a:cxnLst/>
            <a:rect l="l" t="t" r="r" b="b"/>
            <a:pathLst>
              <a:path w="149240" h="58067" extrusionOk="0">
                <a:moveTo>
                  <a:pt x="1737" y="0"/>
                </a:moveTo>
                <a:lnTo>
                  <a:pt x="0" y="58067"/>
                </a:lnTo>
                <a:lnTo>
                  <a:pt x="149240" y="57742"/>
                </a:lnTo>
                <a:lnTo>
                  <a:pt x="148307" y="4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grpSp>
        <p:nvGrpSpPr>
          <p:cNvPr id="1120" name="Google Shape;1120;p55"/>
          <p:cNvGrpSpPr/>
          <p:nvPr/>
        </p:nvGrpSpPr>
        <p:grpSpPr>
          <a:xfrm>
            <a:off x="4524375" y="-25300"/>
            <a:ext cx="2451100" cy="3068650"/>
            <a:chOff x="3949700" y="-25725"/>
            <a:chExt cx="2451100" cy="3068650"/>
          </a:xfrm>
        </p:grpSpPr>
        <p:sp>
          <p:nvSpPr>
            <p:cNvPr id="1121" name="Google Shape;1121;p55"/>
            <p:cNvSpPr/>
            <p:nvPr/>
          </p:nvSpPr>
          <p:spPr>
            <a:xfrm>
              <a:off x="3949700" y="1275"/>
              <a:ext cx="2451100" cy="3041650"/>
            </a:xfrm>
            <a:custGeom>
              <a:avLst/>
              <a:gdLst/>
              <a:ahLst/>
              <a:cxnLst/>
              <a:rect l="l" t="t" r="r" b="b"/>
              <a:pathLst>
                <a:path w="98044" h="121666" extrusionOk="0">
                  <a:moveTo>
                    <a:pt x="5334" y="0"/>
                  </a:moveTo>
                  <a:lnTo>
                    <a:pt x="0" y="118364"/>
                  </a:lnTo>
                  <a:lnTo>
                    <a:pt x="92964" y="121666"/>
                  </a:lnTo>
                  <a:lnTo>
                    <a:pt x="98044" y="25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</p:sp>
        <p:sp>
          <p:nvSpPr>
            <p:cNvPr id="1122" name="Google Shape;1122;p55"/>
            <p:cNvSpPr/>
            <p:nvPr/>
          </p:nvSpPr>
          <p:spPr>
            <a:xfrm>
              <a:off x="4097025" y="-25725"/>
              <a:ext cx="2151375" cy="2922600"/>
            </a:xfrm>
            <a:custGeom>
              <a:avLst/>
              <a:gdLst/>
              <a:ahLst/>
              <a:cxnLst/>
              <a:rect l="l" t="t" r="r" b="b"/>
              <a:pathLst>
                <a:path w="86055" h="116904" extrusionOk="0">
                  <a:moveTo>
                    <a:pt x="4826" y="64"/>
                  </a:moveTo>
                  <a:lnTo>
                    <a:pt x="0" y="114110"/>
                  </a:lnTo>
                  <a:lnTo>
                    <a:pt x="80213" y="116904"/>
                  </a:lnTo>
                  <a:lnTo>
                    <a:pt x="86055" y="2858"/>
                  </a:lnTo>
                  <a:lnTo>
                    <a:pt x="18999" y="0"/>
                  </a:ln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sp>
        <p:cxnSp>
          <p:nvCxnSpPr>
            <p:cNvPr id="1123" name="Google Shape;1123;p55"/>
            <p:cNvCxnSpPr/>
            <p:nvPr/>
          </p:nvCxnSpPr>
          <p:spPr>
            <a:xfrm>
              <a:off x="4278451" y="603075"/>
              <a:ext cx="1739400" cy="681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124" name="Google Shape;1124;p55"/>
          <p:cNvGrpSpPr/>
          <p:nvPr/>
        </p:nvGrpSpPr>
        <p:grpSpPr>
          <a:xfrm>
            <a:off x="411450" y="1276500"/>
            <a:ext cx="2482850" cy="3225800"/>
            <a:chOff x="541025" y="-5075"/>
            <a:chExt cx="2482850" cy="3225800"/>
          </a:xfrm>
        </p:grpSpPr>
        <p:sp>
          <p:nvSpPr>
            <p:cNvPr id="1125" name="Google Shape;1125;p55"/>
            <p:cNvSpPr/>
            <p:nvPr/>
          </p:nvSpPr>
          <p:spPr>
            <a:xfrm>
              <a:off x="541025" y="-5075"/>
              <a:ext cx="2482850" cy="3225800"/>
            </a:xfrm>
            <a:custGeom>
              <a:avLst/>
              <a:gdLst/>
              <a:ahLst/>
              <a:cxnLst/>
              <a:rect l="l" t="t" r="r" b="b"/>
              <a:pathLst>
                <a:path w="99314" h="129032" extrusionOk="0">
                  <a:moveTo>
                    <a:pt x="92710" y="0"/>
                  </a:moveTo>
                  <a:lnTo>
                    <a:pt x="99314" y="123698"/>
                  </a:lnTo>
                  <a:lnTo>
                    <a:pt x="7112" y="129032"/>
                  </a:lnTo>
                  <a:lnTo>
                    <a:pt x="0" y="4572"/>
                  </a:lnTo>
                  <a:lnTo>
                    <a:pt x="7670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</p:sp>
        <p:sp>
          <p:nvSpPr>
            <p:cNvPr id="1126" name="Google Shape;1126;p55"/>
            <p:cNvSpPr/>
            <p:nvPr/>
          </p:nvSpPr>
          <p:spPr>
            <a:xfrm>
              <a:off x="687075" y="96525"/>
              <a:ext cx="2190750" cy="2984500"/>
            </a:xfrm>
            <a:custGeom>
              <a:avLst/>
              <a:gdLst/>
              <a:ahLst/>
              <a:cxnLst/>
              <a:rect l="l" t="t" r="r" b="b"/>
              <a:pathLst>
                <a:path w="87630" h="119380" extrusionOk="0">
                  <a:moveTo>
                    <a:pt x="0" y="4826"/>
                  </a:moveTo>
                  <a:lnTo>
                    <a:pt x="6350" y="119380"/>
                  </a:lnTo>
                  <a:lnTo>
                    <a:pt x="87630" y="114808"/>
                  </a:lnTo>
                  <a:lnTo>
                    <a:pt x="81026" y="0"/>
                  </a:ln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sp>
        <p:cxnSp>
          <p:nvCxnSpPr>
            <p:cNvPr id="1127" name="Google Shape;1127;p55"/>
            <p:cNvCxnSpPr/>
            <p:nvPr/>
          </p:nvCxnSpPr>
          <p:spPr>
            <a:xfrm rot="10800000" flipH="1">
              <a:off x="845510" y="728186"/>
              <a:ext cx="1736700" cy="1161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128" name="Google Shape;1128;p55"/>
          <p:cNvGrpSpPr/>
          <p:nvPr/>
        </p:nvGrpSpPr>
        <p:grpSpPr>
          <a:xfrm>
            <a:off x="2703700" y="2324100"/>
            <a:ext cx="2597150" cy="2840500"/>
            <a:chOff x="1811025" y="2324100"/>
            <a:chExt cx="2597150" cy="2840500"/>
          </a:xfrm>
        </p:grpSpPr>
        <p:sp>
          <p:nvSpPr>
            <p:cNvPr id="1129" name="Google Shape;1129;p55"/>
            <p:cNvSpPr/>
            <p:nvPr/>
          </p:nvSpPr>
          <p:spPr>
            <a:xfrm>
              <a:off x="1811025" y="2324100"/>
              <a:ext cx="2597150" cy="2819400"/>
            </a:xfrm>
            <a:custGeom>
              <a:avLst/>
              <a:gdLst/>
              <a:ahLst/>
              <a:cxnLst/>
              <a:rect l="l" t="t" r="r" b="b"/>
              <a:pathLst>
                <a:path w="103886" h="112776" extrusionOk="0">
                  <a:moveTo>
                    <a:pt x="11938" y="0"/>
                  </a:moveTo>
                  <a:lnTo>
                    <a:pt x="0" y="112776"/>
                  </a:lnTo>
                  <a:lnTo>
                    <a:pt x="93218" y="112776"/>
                  </a:lnTo>
                  <a:lnTo>
                    <a:pt x="103886" y="10414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1130" name="Google Shape;1130;p55"/>
            <p:cNvSpPr/>
            <p:nvPr/>
          </p:nvSpPr>
          <p:spPr>
            <a:xfrm>
              <a:off x="1950725" y="2472200"/>
              <a:ext cx="2298700" cy="2692400"/>
            </a:xfrm>
            <a:custGeom>
              <a:avLst/>
              <a:gdLst/>
              <a:ahLst/>
              <a:cxnLst/>
              <a:rect l="l" t="t" r="r" b="b"/>
              <a:pathLst>
                <a:path w="91948" h="107696" extrusionOk="0">
                  <a:moveTo>
                    <a:pt x="0" y="107696"/>
                  </a:moveTo>
                  <a:lnTo>
                    <a:pt x="11684" y="0"/>
                  </a:lnTo>
                  <a:lnTo>
                    <a:pt x="91948" y="8636"/>
                  </a:lnTo>
                  <a:lnTo>
                    <a:pt x="81280" y="107696"/>
                  </a:lnTo>
                  <a:close/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sp>
        <p:cxnSp>
          <p:nvCxnSpPr>
            <p:cNvPr id="1131" name="Google Shape;1131;p55"/>
            <p:cNvCxnSpPr/>
            <p:nvPr/>
          </p:nvCxnSpPr>
          <p:spPr>
            <a:xfrm>
              <a:off x="2280925" y="3079750"/>
              <a:ext cx="1727100" cy="1842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132" name="Google Shape;1132;p55"/>
          <p:cNvGrpSpPr/>
          <p:nvPr/>
        </p:nvGrpSpPr>
        <p:grpSpPr>
          <a:xfrm>
            <a:off x="6490425" y="2286000"/>
            <a:ext cx="2368550" cy="2895600"/>
            <a:chOff x="5693400" y="2286000"/>
            <a:chExt cx="2368550" cy="2895600"/>
          </a:xfrm>
        </p:grpSpPr>
        <p:sp>
          <p:nvSpPr>
            <p:cNvPr id="1133" name="Google Shape;1133;p55"/>
            <p:cNvSpPr/>
            <p:nvPr/>
          </p:nvSpPr>
          <p:spPr>
            <a:xfrm>
              <a:off x="5693400" y="2286000"/>
              <a:ext cx="2368550" cy="2895600"/>
            </a:xfrm>
            <a:custGeom>
              <a:avLst/>
              <a:gdLst/>
              <a:ahLst/>
              <a:cxnLst/>
              <a:rect l="l" t="t" r="r" b="b"/>
              <a:pathLst>
                <a:path w="94742" h="115824" extrusionOk="0">
                  <a:moveTo>
                    <a:pt x="0" y="508"/>
                  </a:moveTo>
                  <a:lnTo>
                    <a:pt x="1524" y="115824"/>
                  </a:lnTo>
                  <a:lnTo>
                    <a:pt x="94742" y="115824"/>
                  </a:lnTo>
                  <a:lnTo>
                    <a:pt x="9271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1134" name="Google Shape;1134;p55"/>
            <p:cNvSpPr/>
            <p:nvPr/>
          </p:nvSpPr>
          <p:spPr>
            <a:xfrm>
              <a:off x="5839450" y="2393950"/>
              <a:ext cx="2051050" cy="2787650"/>
            </a:xfrm>
            <a:custGeom>
              <a:avLst/>
              <a:gdLst/>
              <a:ahLst/>
              <a:cxnLst/>
              <a:rect l="l" t="t" r="r" b="b"/>
              <a:pathLst>
                <a:path w="82042" h="111506" extrusionOk="0">
                  <a:moveTo>
                    <a:pt x="1524" y="111506"/>
                  </a:moveTo>
                  <a:lnTo>
                    <a:pt x="0" y="762"/>
                  </a:lnTo>
                  <a:lnTo>
                    <a:pt x="80772" y="0"/>
                  </a:lnTo>
                  <a:lnTo>
                    <a:pt x="82042" y="111252"/>
                  </a:lnTo>
                  <a:close/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sp>
        <p:cxnSp>
          <p:nvCxnSpPr>
            <p:cNvPr id="1135" name="Google Shape;1135;p55"/>
            <p:cNvCxnSpPr/>
            <p:nvPr/>
          </p:nvCxnSpPr>
          <p:spPr>
            <a:xfrm rot="10800000" flipH="1">
              <a:off x="5932645" y="2999630"/>
              <a:ext cx="1740300" cy="186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136" name="Google Shape;1136;p55"/>
          <p:cNvGrpSpPr/>
          <p:nvPr/>
        </p:nvGrpSpPr>
        <p:grpSpPr>
          <a:xfrm>
            <a:off x="-17175" y="1895400"/>
            <a:ext cx="428625" cy="3150875"/>
            <a:chOff x="950" y="1675450"/>
            <a:chExt cx="428625" cy="3150875"/>
          </a:xfrm>
        </p:grpSpPr>
        <p:sp>
          <p:nvSpPr>
            <p:cNvPr id="1137" name="Google Shape;1137;p55"/>
            <p:cNvSpPr/>
            <p:nvPr/>
          </p:nvSpPr>
          <p:spPr>
            <a:xfrm>
              <a:off x="950" y="1675450"/>
              <a:ext cx="428625" cy="3150875"/>
            </a:xfrm>
            <a:custGeom>
              <a:avLst/>
              <a:gdLst/>
              <a:ahLst/>
              <a:cxnLst/>
              <a:rect l="l" t="t" r="r" b="b"/>
              <a:pathLst>
                <a:path w="17145" h="126035" extrusionOk="0">
                  <a:moveTo>
                    <a:pt x="0" y="381"/>
                  </a:moveTo>
                  <a:lnTo>
                    <a:pt x="3810" y="0"/>
                  </a:lnTo>
                  <a:lnTo>
                    <a:pt x="17145" y="124320"/>
                  </a:lnTo>
                  <a:lnTo>
                    <a:pt x="191" y="12603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</p:sp>
        <p:cxnSp>
          <p:nvCxnSpPr>
            <p:cNvPr id="1138" name="Google Shape;1138;p55"/>
            <p:cNvCxnSpPr/>
            <p:nvPr/>
          </p:nvCxnSpPr>
          <p:spPr>
            <a:xfrm>
              <a:off x="5725" y="2247900"/>
              <a:ext cx="257100" cy="24165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39" name="Google Shape;1139;p55"/>
            <p:cNvCxnSpPr/>
            <p:nvPr/>
          </p:nvCxnSpPr>
          <p:spPr>
            <a:xfrm flipH="1">
              <a:off x="15400" y="4664400"/>
              <a:ext cx="247500" cy="237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140" name="Google Shape;1140;p55"/>
          <p:cNvSpPr txBox="1">
            <a:spLocks noGrp="1"/>
          </p:cNvSpPr>
          <p:nvPr>
            <p:ph type="body" idx="1"/>
          </p:nvPr>
        </p:nvSpPr>
        <p:spPr>
          <a:xfrm rot="-188853">
            <a:off x="683183" y="2227894"/>
            <a:ext cx="1890452" cy="14863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200"/>
              <a:buNone/>
            </a:pPr>
            <a:r>
              <a:rPr lang="en">
                <a:solidFill>
                  <a:schemeClr val="lt1"/>
                </a:solidFill>
              </a:rPr>
              <a:t>Students have served 230 community hours. 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41" name="Google Shape;1141;p55"/>
          <p:cNvSpPr txBox="1">
            <a:spLocks noGrp="1"/>
          </p:cNvSpPr>
          <p:nvPr>
            <p:ph type="body" idx="2"/>
          </p:nvPr>
        </p:nvSpPr>
        <p:spPr>
          <a:xfrm rot="124785">
            <a:off x="4821827" y="754659"/>
            <a:ext cx="1661595" cy="148628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">
                <a:solidFill>
                  <a:schemeClr val="lt1"/>
                </a:solidFill>
              </a:rPr>
              <a:t>Student participation 33 to 95.  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42" name="Google Shape;1142;p55"/>
          <p:cNvSpPr txBox="1">
            <a:spLocks noGrp="1"/>
          </p:cNvSpPr>
          <p:nvPr>
            <p:ph type="body" idx="3"/>
          </p:nvPr>
        </p:nvSpPr>
        <p:spPr>
          <a:xfrm rot="351430">
            <a:off x="3046796" y="3297900"/>
            <a:ext cx="1890268" cy="997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"/>
              <a:t>Student scored exemplary at JCLC summer camp and set new course records. 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SzPts val="1200"/>
              <a:buNone/>
            </a:pPr>
            <a:endParaRPr/>
          </a:p>
        </p:txBody>
      </p:sp>
      <p:sp>
        <p:nvSpPr>
          <p:cNvPr id="1143" name="Google Shape;1143;p55"/>
          <p:cNvSpPr txBox="1">
            <a:spLocks noGrp="1"/>
          </p:cNvSpPr>
          <p:nvPr>
            <p:ph type="body" idx="4"/>
          </p:nvPr>
        </p:nvSpPr>
        <p:spPr>
          <a:xfrm rot="3819">
            <a:off x="6728901" y="3168092"/>
            <a:ext cx="1890601" cy="14859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"/>
              <a:t>Student leadership projects.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SzPts val="1200"/>
              <a:buNone/>
            </a:pPr>
            <a:endParaRPr/>
          </a:p>
        </p:txBody>
      </p:sp>
      <p:sp>
        <p:nvSpPr>
          <p:cNvPr id="1144" name="Google Shape;1144;p55"/>
          <p:cNvSpPr txBox="1">
            <a:spLocks noGrp="1"/>
          </p:cNvSpPr>
          <p:nvPr>
            <p:ph type="title"/>
          </p:nvPr>
        </p:nvSpPr>
        <p:spPr>
          <a:xfrm>
            <a:off x="513300" y="375350"/>
            <a:ext cx="2796300" cy="65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" sz="3000">
                <a:solidFill>
                  <a:schemeClr val="lt1"/>
                </a:solidFill>
              </a:rPr>
              <a:t>HIGHLIGHTS</a:t>
            </a:r>
            <a:endParaRPr sz="3000">
              <a:solidFill>
                <a:schemeClr val="lt1"/>
              </a:solidFill>
            </a:endParaRPr>
          </a:p>
        </p:txBody>
      </p:sp>
      <p:sp>
        <p:nvSpPr>
          <p:cNvPr id="1145" name="Google Shape;1145;p55"/>
          <p:cNvSpPr txBox="1">
            <a:spLocks noGrp="1"/>
          </p:cNvSpPr>
          <p:nvPr>
            <p:ph type="subTitle" idx="5"/>
          </p:nvPr>
        </p:nvSpPr>
        <p:spPr>
          <a:xfrm rot="-192121">
            <a:off x="621923" y="1478663"/>
            <a:ext cx="1890552" cy="6463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">
                <a:solidFill>
                  <a:schemeClr val="lt1"/>
                </a:solidFill>
              </a:rPr>
              <a:t>HIGHLIGHT 1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46" name="Google Shape;1146;p55"/>
          <p:cNvSpPr txBox="1">
            <a:spLocks noGrp="1"/>
          </p:cNvSpPr>
          <p:nvPr>
            <p:ph type="subTitle" idx="6"/>
          </p:nvPr>
        </p:nvSpPr>
        <p:spPr>
          <a:xfrm rot="126162">
            <a:off x="4764666" y="108317"/>
            <a:ext cx="1970527" cy="5496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">
                <a:solidFill>
                  <a:schemeClr val="lt1"/>
                </a:solidFill>
              </a:rPr>
              <a:t>HIGHLIGHT 3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47" name="Google Shape;1147;p55"/>
          <p:cNvSpPr txBox="1">
            <a:spLocks noGrp="1"/>
          </p:cNvSpPr>
          <p:nvPr>
            <p:ph type="subTitle" idx="7"/>
          </p:nvPr>
        </p:nvSpPr>
        <p:spPr>
          <a:xfrm rot="348762">
            <a:off x="3115150" y="2659506"/>
            <a:ext cx="1943191" cy="5460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8108"/>
              <a:buNone/>
            </a:pPr>
            <a:r>
              <a:rPr lang="en"/>
              <a:t>HIGHLIGHT 2</a:t>
            </a:r>
            <a:endParaRPr/>
          </a:p>
        </p:txBody>
      </p:sp>
      <p:sp>
        <p:nvSpPr>
          <p:cNvPr id="1148" name="Google Shape;1148;p55"/>
          <p:cNvSpPr txBox="1">
            <a:spLocks noGrp="1"/>
          </p:cNvSpPr>
          <p:nvPr>
            <p:ph type="subTitle" idx="8"/>
          </p:nvPr>
        </p:nvSpPr>
        <p:spPr>
          <a:xfrm rot="-59757">
            <a:off x="6687978" y="2476634"/>
            <a:ext cx="1915789" cy="5496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"/>
              <a:t>HIGHLIGHT 4</a:t>
            </a:r>
            <a:endParaRPr/>
          </a:p>
        </p:txBody>
      </p:sp>
      <p:grpSp>
        <p:nvGrpSpPr>
          <p:cNvPr id="1149" name="Google Shape;1149;p55"/>
          <p:cNvGrpSpPr/>
          <p:nvPr/>
        </p:nvGrpSpPr>
        <p:grpSpPr>
          <a:xfrm flipH="1">
            <a:off x="-17775" y="-29750"/>
            <a:ext cx="3543300" cy="1290800"/>
            <a:chOff x="5602700" y="-29750"/>
            <a:chExt cx="3543300" cy="1290800"/>
          </a:xfrm>
        </p:grpSpPr>
        <p:cxnSp>
          <p:nvCxnSpPr>
            <p:cNvPr id="1150" name="Google Shape;1150;p55"/>
            <p:cNvCxnSpPr/>
            <p:nvPr/>
          </p:nvCxnSpPr>
          <p:spPr>
            <a:xfrm flipH="1">
              <a:off x="5608625" y="-29750"/>
              <a:ext cx="31800" cy="12858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51" name="Google Shape;1151;p55"/>
            <p:cNvCxnSpPr/>
            <p:nvPr/>
          </p:nvCxnSpPr>
          <p:spPr>
            <a:xfrm>
              <a:off x="5602700" y="1254750"/>
              <a:ext cx="3543300" cy="63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pic>
        <p:nvPicPr>
          <p:cNvPr id="1152" name="Google Shape;1152;p55" title="IMG_8278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79548" y="3554310"/>
            <a:ext cx="1989299" cy="1491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3" name="Google Shape;1153;p55" title="IMG_8282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55275" y="1199575"/>
            <a:ext cx="1788851" cy="1204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4" name="Google Shape;1154;p55" title="volunteer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85035">
            <a:off x="788179" y="2782339"/>
            <a:ext cx="1835990" cy="13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5" name="Google Shape;1155;p55" title="IMG_1799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446151">
            <a:off x="2927246" y="4023730"/>
            <a:ext cx="1978711" cy="1318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0" name="Google Shape;1160;p56"/>
          <p:cNvSpPr txBox="1">
            <a:spLocks noGrp="1"/>
          </p:cNvSpPr>
          <p:nvPr>
            <p:ph type="title"/>
          </p:nvPr>
        </p:nvSpPr>
        <p:spPr>
          <a:xfrm>
            <a:off x="228600" y="268575"/>
            <a:ext cx="3257400" cy="2577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</a:pPr>
            <a:r>
              <a:rPr lang="en"/>
              <a:t>THANK YOU!</a:t>
            </a:r>
            <a:endParaRPr/>
          </a:p>
        </p:txBody>
      </p:sp>
      <p:pic>
        <p:nvPicPr>
          <p:cNvPr id="1161" name="Google Shape;1161;p56" title="IMG_8279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575" y="2928686"/>
            <a:ext cx="2428401" cy="182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2" name="Google Shape;1162;p56" title="IMG_8306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9600" y="2937425"/>
            <a:ext cx="2294523" cy="177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3" name="Google Shape;1163;p56" title="IMG_8305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50425" y="2937425"/>
            <a:ext cx="2059402" cy="182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4" name="Google Shape;1164;p56" title="IMG_8300.jpe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11525" y="347200"/>
            <a:ext cx="1551448" cy="2298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5" name="Google Shape;1165;p56" title="IMG_8295.jpe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150325" y="347200"/>
            <a:ext cx="2428399" cy="114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56" title="IMG_8294 (1).jpe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989650" y="1698025"/>
            <a:ext cx="2428401" cy="103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7" name="Google Shape;1167;p56" title="IMG_8297.jpeg"/>
          <p:cNvPicPr preferRelativeResize="0"/>
          <p:nvPr/>
        </p:nvPicPr>
        <p:blipFill rotWithShape="1">
          <a:blip r:embed="rId9">
            <a:alphaModFix/>
          </a:blip>
          <a:srcRect t="4995" r="25628" b="4995"/>
          <a:stretch/>
        </p:blipFill>
        <p:spPr>
          <a:xfrm>
            <a:off x="7197275" y="2962525"/>
            <a:ext cx="1839175" cy="1720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PER AGENDA">
  <a:themeElements>
    <a:clrScheme name="Simple Light">
      <a:dk1>
        <a:srgbClr val="E9E4DB"/>
      </a:dk1>
      <a:lt1>
        <a:srgbClr val="131313"/>
      </a:lt1>
      <a:dk2>
        <a:srgbClr val="E96A64"/>
      </a:dk2>
      <a:lt2>
        <a:srgbClr val="299F9C"/>
      </a:lt2>
      <a:accent1>
        <a:srgbClr val="C0534D"/>
      </a:accent1>
      <a:accent2>
        <a:srgbClr val="207D7B"/>
      </a:accent2>
      <a:accent3>
        <a:srgbClr val="6E9960"/>
      </a:accent3>
      <a:accent4>
        <a:srgbClr val="444746"/>
      </a:accent4>
      <a:accent5>
        <a:srgbClr val="CDC7B9"/>
      </a:accent5>
      <a:accent6>
        <a:srgbClr val="F5F5F5"/>
      </a:accent6>
      <a:hlink>
        <a:srgbClr val="577D4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355</Words>
  <Application>Microsoft Office PowerPoint</Application>
  <PresentationFormat>On-screen Show (16:9)</PresentationFormat>
  <Paragraphs>67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Manrope ExtraBold</vt:lpstr>
      <vt:lpstr>Manrope</vt:lpstr>
      <vt:lpstr>Manrope SemiBold</vt:lpstr>
      <vt:lpstr>Anton</vt:lpstr>
      <vt:lpstr>Manrope Medium</vt:lpstr>
      <vt:lpstr>Arial</vt:lpstr>
      <vt:lpstr>Roboto</vt:lpstr>
      <vt:lpstr>Manrope Light</vt:lpstr>
      <vt:lpstr>PAPER AGENDA</vt:lpstr>
      <vt:lpstr>JROTC UPDATE </vt:lpstr>
      <vt:lpstr>Micheal Condon II</vt:lpstr>
      <vt:lpstr>Cameron Hendren</vt:lpstr>
      <vt:lpstr>Charity Lawless</vt:lpstr>
      <vt:lpstr> Gwendalyn Howell </vt:lpstr>
      <vt:lpstr>Edward Johnson</vt:lpstr>
      <vt:lpstr>Alex Hounshell</vt:lpstr>
      <vt:lpstr>Billy Godber</vt:lpstr>
      <vt:lpstr>HIGHLIGHT</vt:lpstr>
      <vt:lpstr>HIGHLIGHTS</vt:lpstr>
      <vt:lpstr>HIGHLIGHTS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JROTC UPDATE </dc:title>
  <dc:creator>Stull, Kevin</dc:creator>
  <cp:lastModifiedBy>Stull, Kevin</cp:lastModifiedBy>
  <cp:revision>1</cp:revision>
  <dcterms:modified xsi:type="dcterms:W3CDTF">2025-11-17T20:56:19Z</dcterms:modified>
</cp:coreProperties>
</file>