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Ballpoint" charset="1" panose="000000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svg" Type="http://schemas.openxmlformats.org/officeDocument/2006/relationships/image"/><Relationship Id="rId23" Target="../media/image22.png" Type="http://schemas.openxmlformats.org/officeDocument/2006/relationships/image"/><Relationship Id="rId24" Target="../media/image23.sv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7.svg" Type="http://schemas.openxmlformats.org/officeDocument/2006/relationships/image"/><Relationship Id="rId11" Target="../media/image28.png" Type="http://schemas.openxmlformats.org/officeDocument/2006/relationships/image"/><Relationship Id="rId12" Target="../media/image29.svg" Type="http://schemas.openxmlformats.org/officeDocument/2006/relationships/image"/><Relationship Id="rId13" Target="../media/image30.jpeg" Type="http://schemas.openxmlformats.org/officeDocument/2006/relationships/image"/><Relationship Id="rId2" Target="../media/image1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Relationship Id="rId5" Target="../media/image24.png" Type="http://schemas.openxmlformats.org/officeDocument/2006/relationships/image"/><Relationship Id="rId6" Target="../media/image25.svg" Type="http://schemas.openxmlformats.org/officeDocument/2006/relationships/image"/><Relationship Id="rId7" Target="../media/image22.png" Type="http://schemas.openxmlformats.org/officeDocument/2006/relationships/image"/><Relationship Id="rId8" Target="../media/image23.svg" Type="http://schemas.openxmlformats.org/officeDocument/2006/relationships/image"/><Relationship Id="rId9" Target="../media/image2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svg" Type="http://schemas.openxmlformats.org/officeDocument/2006/relationships/image"/><Relationship Id="rId11" Target="../media/image39.png" Type="http://schemas.openxmlformats.org/officeDocument/2006/relationships/image"/><Relationship Id="rId12" Target="../media/image40.svg" Type="http://schemas.openxmlformats.org/officeDocument/2006/relationships/image"/><Relationship Id="rId13" Target="../media/image41.jpeg" Type="http://schemas.openxmlformats.org/officeDocument/2006/relationships/image"/><Relationship Id="rId14" Target="../media/image42.jpeg" Type="http://schemas.openxmlformats.org/officeDocument/2006/relationships/image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33.png" Type="http://schemas.openxmlformats.org/officeDocument/2006/relationships/image"/><Relationship Id="rId6" Target="../media/image34.svg" Type="http://schemas.openxmlformats.org/officeDocument/2006/relationships/image"/><Relationship Id="rId7" Target="../media/image35.png" Type="http://schemas.openxmlformats.org/officeDocument/2006/relationships/image"/><Relationship Id="rId8" Target="../media/image36.svg" Type="http://schemas.openxmlformats.org/officeDocument/2006/relationships/image"/><Relationship Id="rId9" Target="../media/image3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svg" Type="http://schemas.openxmlformats.org/officeDocument/2006/relationships/image"/><Relationship Id="rId11" Target="../media/image39.png" Type="http://schemas.openxmlformats.org/officeDocument/2006/relationships/image"/><Relationship Id="rId12" Target="../media/image40.svg" Type="http://schemas.openxmlformats.org/officeDocument/2006/relationships/image"/><Relationship Id="rId13" Target="../media/image43.jpeg" Type="http://schemas.openxmlformats.org/officeDocument/2006/relationships/image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33.png" Type="http://schemas.openxmlformats.org/officeDocument/2006/relationships/image"/><Relationship Id="rId6" Target="../media/image34.svg" Type="http://schemas.openxmlformats.org/officeDocument/2006/relationships/image"/><Relationship Id="rId7" Target="../media/image35.png" Type="http://schemas.openxmlformats.org/officeDocument/2006/relationships/image"/><Relationship Id="rId8" Target="../media/image36.svg" Type="http://schemas.openxmlformats.org/officeDocument/2006/relationships/image"/><Relationship Id="rId9" Target="../media/image37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8.svg" Type="http://schemas.openxmlformats.org/officeDocument/2006/relationships/image"/><Relationship Id="rId11" Target="../media/image39.png" Type="http://schemas.openxmlformats.org/officeDocument/2006/relationships/image"/><Relationship Id="rId12" Target="../media/image40.svg" Type="http://schemas.openxmlformats.org/officeDocument/2006/relationships/image"/><Relationship Id="rId13" Target="../media/image44.jpeg" Type="http://schemas.openxmlformats.org/officeDocument/2006/relationships/image"/><Relationship Id="rId2" Target="../media/image1.jpeg" Type="http://schemas.openxmlformats.org/officeDocument/2006/relationships/image"/><Relationship Id="rId3" Target="../media/image31.png" Type="http://schemas.openxmlformats.org/officeDocument/2006/relationships/image"/><Relationship Id="rId4" Target="../media/image32.svg" Type="http://schemas.openxmlformats.org/officeDocument/2006/relationships/image"/><Relationship Id="rId5" Target="../media/image33.png" Type="http://schemas.openxmlformats.org/officeDocument/2006/relationships/image"/><Relationship Id="rId6" Target="../media/image34.svg" Type="http://schemas.openxmlformats.org/officeDocument/2006/relationships/image"/><Relationship Id="rId7" Target="../media/image35.png" Type="http://schemas.openxmlformats.org/officeDocument/2006/relationships/image"/><Relationship Id="rId8" Target="../media/image36.svg" Type="http://schemas.openxmlformats.org/officeDocument/2006/relationships/image"/><Relationship Id="rId9" Target="../media/image37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358198">
            <a:off x="-601818" y="3825626"/>
            <a:ext cx="3126103" cy="3635003"/>
          </a:xfrm>
          <a:custGeom>
            <a:avLst/>
            <a:gdLst/>
            <a:ahLst/>
            <a:cxnLst/>
            <a:rect r="r" b="b" t="t" l="l"/>
            <a:pathLst>
              <a:path h="3635003" w="3126103">
                <a:moveTo>
                  <a:pt x="0" y="0"/>
                </a:moveTo>
                <a:lnTo>
                  <a:pt x="3126103" y="0"/>
                </a:lnTo>
                <a:lnTo>
                  <a:pt x="3126103" y="3635004"/>
                </a:lnTo>
                <a:lnTo>
                  <a:pt x="0" y="363500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407012" y="-47538"/>
            <a:ext cx="3774617" cy="3822397"/>
          </a:xfrm>
          <a:custGeom>
            <a:avLst/>
            <a:gdLst/>
            <a:ahLst/>
            <a:cxnLst/>
            <a:rect r="r" b="b" t="t" l="l"/>
            <a:pathLst>
              <a:path h="3822397" w="3774617">
                <a:moveTo>
                  <a:pt x="0" y="0"/>
                </a:moveTo>
                <a:lnTo>
                  <a:pt x="3774618" y="0"/>
                </a:lnTo>
                <a:lnTo>
                  <a:pt x="3774618" y="3822398"/>
                </a:lnTo>
                <a:lnTo>
                  <a:pt x="0" y="38223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154300">
            <a:off x="3597941" y="-740047"/>
            <a:ext cx="3913174" cy="2954447"/>
          </a:xfrm>
          <a:custGeom>
            <a:avLst/>
            <a:gdLst/>
            <a:ahLst/>
            <a:cxnLst/>
            <a:rect r="r" b="b" t="t" l="l"/>
            <a:pathLst>
              <a:path h="2954447" w="3913174">
                <a:moveTo>
                  <a:pt x="0" y="0"/>
                </a:moveTo>
                <a:lnTo>
                  <a:pt x="3913175" y="0"/>
                </a:lnTo>
                <a:lnTo>
                  <a:pt x="3913175" y="2954447"/>
                </a:lnTo>
                <a:lnTo>
                  <a:pt x="0" y="295444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002085">
            <a:off x="15771827" y="4318060"/>
            <a:ext cx="2974946" cy="2997427"/>
          </a:xfrm>
          <a:custGeom>
            <a:avLst/>
            <a:gdLst/>
            <a:ahLst/>
            <a:cxnLst/>
            <a:rect r="r" b="b" t="t" l="l"/>
            <a:pathLst>
              <a:path h="2997427" w="2974946">
                <a:moveTo>
                  <a:pt x="0" y="0"/>
                </a:moveTo>
                <a:lnTo>
                  <a:pt x="2974946" y="0"/>
                </a:lnTo>
                <a:lnTo>
                  <a:pt x="2974946" y="2997426"/>
                </a:lnTo>
                <a:lnTo>
                  <a:pt x="0" y="299742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814850" y="9066721"/>
            <a:ext cx="4329150" cy="2440558"/>
          </a:xfrm>
          <a:custGeom>
            <a:avLst/>
            <a:gdLst/>
            <a:ahLst/>
            <a:cxnLst/>
            <a:rect r="r" b="b" t="t" l="l"/>
            <a:pathLst>
              <a:path h="2440558" w="4329150">
                <a:moveTo>
                  <a:pt x="0" y="0"/>
                </a:moveTo>
                <a:lnTo>
                  <a:pt x="4329150" y="0"/>
                </a:lnTo>
                <a:lnTo>
                  <a:pt x="4329150" y="2440558"/>
                </a:lnTo>
                <a:lnTo>
                  <a:pt x="0" y="244055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407012" y="8207963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9" y="0"/>
                </a:lnTo>
                <a:lnTo>
                  <a:pt x="4270289" y="2530146"/>
                </a:lnTo>
                <a:lnTo>
                  <a:pt x="0" y="253014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8716094">
            <a:off x="9568814" y="-774029"/>
            <a:ext cx="4145024" cy="2787529"/>
          </a:xfrm>
          <a:custGeom>
            <a:avLst/>
            <a:gdLst/>
            <a:ahLst/>
            <a:cxnLst/>
            <a:rect r="r" b="b" t="t" l="l"/>
            <a:pathLst>
              <a:path h="2787529" w="4145024">
                <a:moveTo>
                  <a:pt x="0" y="0"/>
                </a:moveTo>
                <a:lnTo>
                  <a:pt x="4145024" y="0"/>
                </a:lnTo>
                <a:lnTo>
                  <a:pt x="4145024" y="2787529"/>
                </a:lnTo>
                <a:lnTo>
                  <a:pt x="0" y="278752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1698235">
            <a:off x="14784346" y="8107938"/>
            <a:ext cx="3146289" cy="2300724"/>
          </a:xfrm>
          <a:custGeom>
            <a:avLst/>
            <a:gdLst/>
            <a:ahLst/>
            <a:cxnLst/>
            <a:rect r="r" b="b" t="t" l="l"/>
            <a:pathLst>
              <a:path h="2300724" w="3146289">
                <a:moveTo>
                  <a:pt x="0" y="0"/>
                </a:moveTo>
                <a:lnTo>
                  <a:pt x="3146289" y="0"/>
                </a:lnTo>
                <a:lnTo>
                  <a:pt x="3146289" y="2300724"/>
                </a:lnTo>
                <a:lnTo>
                  <a:pt x="0" y="230072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908407">
            <a:off x="14562477" y="-526528"/>
            <a:ext cx="4258558" cy="3811409"/>
          </a:xfrm>
          <a:custGeom>
            <a:avLst/>
            <a:gdLst/>
            <a:ahLst/>
            <a:cxnLst/>
            <a:rect r="r" b="b" t="t" l="l"/>
            <a:pathLst>
              <a:path h="3811409" w="4258558">
                <a:moveTo>
                  <a:pt x="0" y="0"/>
                </a:moveTo>
                <a:lnTo>
                  <a:pt x="4258558" y="0"/>
                </a:lnTo>
                <a:lnTo>
                  <a:pt x="4258558" y="3811409"/>
                </a:lnTo>
                <a:lnTo>
                  <a:pt x="0" y="3811409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3625321">
            <a:off x="10283442" y="7638645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090821" y="3060485"/>
            <a:ext cx="12106358" cy="35550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6125"/>
              </a:lnSpc>
            </a:pPr>
            <a:r>
              <a:rPr lang="en-US" sz="18661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TCMS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6979425" y="6396596"/>
            <a:ext cx="4221162" cy="437946"/>
          </a:xfrm>
          <a:custGeom>
            <a:avLst/>
            <a:gdLst/>
            <a:ahLst/>
            <a:cxnLst/>
            <a:rect r="r" b="b" t="t" l="l"/>
            <a:pathLst>
              <a:path h="437946" w="4221162">
                <a:moveTo>
                  <a:pt x="0" y="0"/>
                </a:moveTo>
                <a:lnTo>
                  <a:pt x="4221163" y="0"/>
                </a:lnTo>
                <a:lnTo>
                  <a:pt x="4221163" y="437946"/>
                </a:lnTo>
                <a:lnTo>
                  <a:pt x="0" y="437946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-1199137">
            <a:off x="575038" y="7903278"/>
            <a:ext cx="2995604" cy="2190535"/>
          </a:xfrm>
          <a:custGeom>
            <a:avLst/>
            <a:gdLst/>
            <a:ahLst/>
            <a:cxnLst/>
            <a:rect r="r" b="b" t="t" l="l"/>
            <a:pathLst>
              <a:path h="2190535" w="2995604">
                <a:moveTo>
                  <a:pt x="0" y="0"/>
                </a:moveTo>
                <a:lnTo>
                  <a:pt x="2995604" y="0"/>
                </a:lnTo>
                <a:lnTo>
                  <a:pt x="2995604" y="2190536"/>
                </a:lnTo>
                <a:lnTo>
                  <a:pt x="0" y="21905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7098621">
            <a:off x="-322021" y="5396269"/>
            <a:ext cx="2185505" cy="2698154"/>
          </a:xfrm>
          <a:custGeom>
            <a:avLst/>
            <a:gdLst/>
            <a:ahLst/>
            <a:cxnLst/>
            <a:rect r="r" b="b" t="t" l="l"/>
            <a:pathLst>
              <a:path h="2698154" w="2185505">
                <a:moveTo>
                  <a:pt x="0" y="0"/>
                </a:moveTo>
                <a:lnTo>
                  <a:pt x="2185505" y="0"/>
                </a:lnTo>
                <a:lnTo>
                  <a:pt x="2185505" y="2698154"/>
                </a:lnTo>
                <a:lnTo>
                  <a:pt x="0" y="26981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409155" y="3471427"/>
            <a:ext cx="4954811" cy="514062"/>
          </a:xfrm>
          <a:custGeom>
            <a:avLst/>
            <a:gdLst/>
            <a:ahLst/>
            <a:cxnLst/>
            <a:rect r="r" b="b" t="t" l="l"/>
            <a:pathLst>
              <a:path h="514062" w="4954811">
                <a:moveTo>
                  <a:pt x="0" y="0"/>
                </a:moveTo>
                <a:lnTo>
                  <a:pt x="4954811" y="0"/>
                </a:lnTo>
                <a:lnTo>
                  <a:pt x="4954811" y="514061"/>
                </a:lnTo>
                <a:lnTo>
                  <a:pt x="0" y="51406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672886">
            <a:off x="13398653" y="415920"/>
            <a:ext cx="3244373" cy="3285441"/>
          </a:xfrm>
          <a:custGeom>
            <a:avLst/>
            <a:gdLst/>
            <a:ahLst/>
            <a:cxnLst/>
            <a:rect r="r" b="b" t="t" l="l"/>
            <a:pathLst>
              <a:path h="3285441" w="3244373">
                <a:moveTo>
                  <a:pt x="3244373" y="0"/>
                </a:moveTo>
                <a:lnTo>
                  <a:pt x="0" y="0"/>
                </a:lnTo>
                <a:lnTo>
                  <a:pt x="0" y="3285441"/>
                </a:lnTo>
                <a:lnTo>
                  <a:pt x="3244373" y="3285441"/>
                </a:lnTo>
                <a:lnTo>
                  <a:pt x="3244373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0">
            <a:off x="15348601" y="2699757"/>
            <a:ext cx="2305210" cy="2057400"/>
          </a:xfrm>
          <a:custGeom>
            <a:avLst/>
            <a:gdLst/>
            <a:ahLst/>
            <a:cxnLst/>
            <a:rect r="r" b="b" t="t" l="l"/>
            <a:pathLst>
              <a:path h="2057400" w="2305210">
                <a:moveTo>
                  <a:pt x="2305210" y="0"/>
                </a:moveTo>
                <a:lnTo>
                  <a:pt x="0" y="0"/>
                </a:lnTo>
                <a:lnTo>
                  <a:pt x="0" y="2057400"/>
                </a:lnTo>
                <a:lnTo>
                  <a:pt x="2305210" y="2057400"/>
                </a:lnTo>
                <a:lnTo>
                  <a:pt x="230521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791793" y="1028700"/>
            <a:ext cx="6632384" cy="7318492"/>
          </a:xfrm>
          <a:custGeom>
            <a:avLst/>
            <a:gdLst/>
            <a:ahLst/>
            <a:cxnLst/>
            <a:rect r="r" b="b" t="t" l="l"/>
            <a:pathLst>
              <a:path h="7318492" w="6632384">
                <a:moveTo>
                  <a:pt x="0" y="0"/>
                </a:moveTo>
                <a:lnTo>
                  <a:pt x="6632384" y="0"/>
                </a:lnTo>
                <a:lnTo>
                  <a:pt x="6632384" y="7318492"/>
                </a:lnTo>
                <a:lnTo>
                  <a:pt x="0" y="731849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9409155" y="4426546"/>
            <a:ext cx="7401970" cy="2324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439"/>
              </a:lnSpc>
            </a:pPr>
            <a:r>
              <a:rPr lang="en-US" sz="3699" spc="88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Students in Ms. Stevenson’s classes are wrapping up a Todd County heritage project that is also connected to the Kentucky Academic Standards. 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409155" y="1262484"/>
            <a:ext cx="5611684" cy="24682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81"/>
              </a:lnSpc>
            </a:pPr>
            <a:r>
              <a:rPr lang="en-US" sz="6701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8TH GRADE SOCIAL STUDIES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71041" y="1391581"/>
            <a:ext cx="13231801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8TH GRADE SOCIAL STUDIES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371041" y="235331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0"/>
                </a:lnTo>
                <a:lnTo>
                  <a:pt x="0" y="2546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78771" y="-219321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2" y="0"/>
                </a:lnTo>
                <a:lnTo>
                  <a:pt x="2214942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7822303" y="-84462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640430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5901416" y="-408950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301602">
            <a:off x="3935957" y="3844930"/>
            <a:ext cx="3805386" cy="5073848"/>
          </a:xfrm>
          <a:custGeom>
            <a:avLst/>
            <a:gdLst/>
            <a:ahLst/>
            <a:cxnLst/>
            <a:rect r="r" b="b" t="t" l="l"/>
            <a:pathLst>
              <a:path h="5073848" w="3805386">
                <a:moveTo>
                  <a:pt x="0" y="0"/>
                </a:moveTo>
                <a:lnTo>
                  <a:pt x="3805386" y="0"/>
                </a:lnTo>
                <a:lnTo>
                  <a:pt x="3805386" y="5073848"/>
                </a:lnTo>
                <a:lnTo>
                  <a:pt x="0" y="507384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639838">
            <a:off x="9737737" y="3696631"/>
            <a:ext cx="3805386" cy="5073848"/>
          </a:xfrm>
          <a:custGeom>
            <a:avLst/>
            <a:gdLst/>
            <a:ahLst/>
            <a:cxnLst/>
            <a:rect r="r" b="b" t="t" l="l"/>
            <a:pathLst>
              <a:path h="5073848" w="3805386">
                <a:moveTo>
                  <a:pt x="0" y="0"/>
                </a:moveTo>
                <a:lnTo>
                  <a:pt x="3805386" y="0"/>
                </a:lnTo>
                <a:lnTo>
                  <a:pt x="3805386" y="5073849"/>
                </a:lnTo>
                <a:lnTo>
                  <a:pt x="0" y="507384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371041" y="1391581"/>
            <a:ext cx="13231801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8TH GRADE SOCIAL STUDIES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371041" y="235331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0"/>
                </a:lnTo>
                <a:lnTo>
                  <a:pt x="0" y="2546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78771" y="-219321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2" y="0"/>
                </a:lnTo>
                <a:lnTo>
                  <a:pt x="2214942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7822303" y="-84462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640430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5901416" y="-408950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236712" y="3696631"/>
            <a:ext cx="11500460" cy="5918694"/>
          </a:xfrm>
          <a:custGeom>
            <a:avLst/>
            <a:gdLst/>
            <a:ahLst/>
            <a:cxnLst/>
            <a:rect r="r" b="b" t="t" l="l"/>
            <a:pathLst>
              <a:path h="5918694" w="11500460">
                <a:moveTo>
                  <a:pt x="0" y="0"/>
                </a:moveTo>
                <a:lnTo>
                  <a:pt x="11500459" y="0"/>
                </a:lnTo>
                <a:lnTo>
                  <a:pt x="11500459" y="5918694"/>
                </a:lnTo>
                <a:lnTo>
                  <a:pt x="0" y="591869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528100" y="257800"/>
            <a:ext cx="13231801" cy="23050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800"/>
              </a:lnSpc>
            </a:pPr>
            <a:r>
              <a:rPr lang="en-US" sz="12000">
                <a:solidFill>
                  <a:srgbClr val="FFFFFF"/>
                </a:solidFill>
                <a:latin typeface="Ballpoint"/>
                <a:ea typeface="Ballpoint"/>
                <a:cs typeface="Ballpoint"/>
                <a:sym typeface="Ballpoint"/>
              </a:rPr>
              <a:t>7TH GRADE MATH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2371041" y="235331"/>
            <a:ext cx="3129832" cy="2546901"/>
          </a:xfrm>
          <a:custGeom>
            <a:avLst/>
            <a:gdLst/>
            <a:ahLst/>
            <a:cxnLst/>
            <a:rect r="r" b="b" t="t" l="l"/>
            <a:pathLst>
              <a:path h="2546901" w="3129832">
                <a:moveTo>
                  <a:pt x="0" y="0"/>
                </a:moveTo>
                <a:lnTo>
                  <a:pt x="3129832" y="0"/>
                </a:lnTo>
                <a:lnTo>
                  <a:pt x="3129832" y="2546900"/>
                </a:lnTo>
                <a:lnTo>
                  <a:pt x="0" y="25469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1806102">
            <a:off x="-78771" y="-219321"/>
            <a:ext cx="2214941" cy="3362340"/>
          </a:xfrm>
          <a:custGeom>
            <a:avLst/>
            <a:gdLst/>
            <a:ahLst/>
            <a:cxnLst/>
            <a:rect r="r" b="b" t="t" l="l"/>
            <a:pathLst>
              <a:path h="3362340" w="2214941">
                <a:moveTo>
                  <a:pt x="0" y="0"/>
                </a:moveTo>
                <a:lnTo>
                  <a:pt x="2214942" y="0"/>
                </a:lnTo>
                <a:lnTo>
                  <a:pt x="2214942" y="3362340"/>
                </a:lnTo>
                <a:lnTo>
                  <a:pt x="0" y="33623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6317237">
            <a:off x="7822303" y="-844627"/>
            <a:ext cx="1772419" cy="3801434"/>
          </a:xfrm>
          <a:custGeom>
            <a:avLst/>
            <a:gdLst/>
            <a:ahLst/>
            <a:cxnLst/>
            <a:rect r="r" b="b" t="t" l="l"/>
            <a:pathLst>
              <a:path h="3801434" w="1772419">
                <a:moveTo>
                  <a:pt x="0" y="0"/>
                </a:moveTo>
                <a:lnTo>
                  <a:pt x="1772419" y="0"/>
                </a:lnTo>
                <a:lnTo>
                  <a:pt x="1772419" y="3801434"/>
                </a:lnTo>
                <a:lnTo>
                  <a:pt x="0" y="380143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640430" y="-662314"/>
            <a:ext cx="4270288" cy="2530146"/>
          </a:xfrm>
          <a:custGeom>
            <a:avLst/>
            <a:gdLst/>
            <a:ahLst/>
            <a:cxnLst/>
            <a:rect r="r" b="b" t="t" l="l"/>
            <a:pathLst>
              <a:path h="2530146" w="4270288">
                <a:moveTo>
                  <a:pt x="0" y="0"/>
                </a:moveTo>
                <a:lnTo>
                  <a:pt x="4270288" y="0"/>
                </a:lnTo>
                <a:lnTo>
                  <a:pt x="4270288" y="2530145"/>
                </a:lnTo>
                <a:lnTo>
                  <a:pt x="0" y="253014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3625321">
            <a:off x="15901416" y="-408950"/>
            <a:ext cx="2715768" cy="4114800"/>
          </a:xfrm>
          <a:custGeom>
            <a:avLst/>
            <a:gdLst/>
            <a:ahLst/>
            <a:cxnLst/>
            <a:rect r="r" b="b" t="t" l="l"/>
            <a:pathLst>
              <a:path h="4114800" w="2715768">
                <a:moveTo>
                  <a:pt x="0" y="0"/>
                </a:moveTo>
                <a:lnTo>
                  <a:pt x="2715768" y="0"/>
                </a:lnTo>
                <a:lnTo>
                  <a:pt x="27157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63705" y="3868761"/>
            <a:ext cx="6765131" cy="5073848"/>
          </a:xfrm>
          <a:custGeom>
            <a:avLst/>
            <a:gdLst/>
            <a:ahLst/>
            <a:cxnLst/>
            <a:rect r="r" b="b" t="t" l="l"/>
            <a:pathLst>
              <a:path h="5073848" w="6765131">
                <a:moveTo>
                  <a:pt x="0" y="0"/>
                </a:moveTo>
                <a:lnTo>
                  <a:pt x="6765131" y="0"/>
                </a:lnTo>
                <a:lnTo>
                  <a:pt x="6765131" y="5073849"/>
                </a:lnTo>
                <a:lnTo>
                  <a:pt x="0" y="507384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480108" y="3868761"/>
            <a:ext cx="6765131" cy="5073848"/>
          </a:xfrm>
          <a:custGeom>
            <a:avLst/>
            <a:gdLst/>
            <a:ahLst/>
            <a:cxnLst/>
            <a:rect r="r" b="b" t="t" l="l"/>
            <a:pathLst>
              <a:path h="5073848" w="6765131">
                <a:moveTo>
                  <a:pt x="0" y="0"/>
                </a:moveTo>
                <a:lnTo>
                  <a:pt x="6765132" y="0"/>
                </a:lnTo>
                <a:lnTo>
                  <a:pt x="6765132" y="5073849"/>
                </a:lnTo>
                <a:lnTo>
                  <a:pt x="0" y="507384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DAHJZO13ieo</dc:identifier>
  <dcterms:modified xsi:type="dcterms:W3CDTF">2011-08-01T06:04:30Z</dcterms:modified>
  <cp:revision>1</cp:revision>
  <dc:title>Back to School</dc:title>
</cp:coreProperties>
</file>