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4"/>
  </p:sldMasterIdLst>
  <p:notesMasterIdLst>
    <p:notesMasterId r:id="rId19"/>
  </p:notesMasterIdLst>
  <p:sldIdLst>
    <p:sldId id="521" r:id="rId5"/>
    <p:sldId id="470" r:id="rId6"/>
    <p:sldId id="530" r:id="rId7"/>
    <p:sldId id="513" r:id="rId8"/>
    <p:sldId id="477" r:id="rId9"/>
    <p:sldId id="533" r:id="rId10"/>
    <p:sldId id="505" r:id="rId11"/>
    <p:sldId id="517" r:id="rId12"/>
    <p:sldId id="484" r:id="rId13"/>
    <p:sldId id="512" r:id="rId14"/>
    <p:sldId id="531" r:id="rId15"/>
    <p:sldId id="492" r:id="rId16"/>
    <p:sldId id="532" r:id="rId17"/>
    <p:sldId id="443" r:id="rId18"/>
  </p:sldIdLst>
  <p:sldSz cx="24384000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Master Slides" id="{C8E7243C-670A-8A40-82BF-D47EB5419969}">
          <p14:sldIdLst>
            <p14:sldId id="521"/>
            <p14:sldId id="470"/>
            <p14:sldId id="530"/>
            <p14:sldId id="513"/>
            <p14:sldId id="477"/>
            <p14:sldId id="533"/>
            <p14:sldId id="505"/>
            <p14:sldId id="517"/>
            <p14:sldId id="484"/>
            <p14:sldId id="512"/>
            <p14:sldId id="531"/>
            <p14:sldId id="492"/>
            <p14:sldId id="532"/>
            <p14:sldId id="44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536E980-A84A-A9B7-6A1B-2C52ADD195C3}" name="James Dickinson" initials="JD" userId="S::jdickinson@gofan.co::1b1e65f2-ec1b-48b1-b3a0-806c6f697f13" providerId="AD"/>
  <p188:author id="{05225C97-81A3-0EC2-35AA-A18B70285C0F}" name="Amanda Crowder" initials="AC" userId="S::acrowder@gofan.co::9cccb115-56d5-4c1c-a2a0-39b39ce3485e" providerId="AD"/>
  <p188:author id="{E3D1DBCD-0267-BC0E-733F-206849602D20}" name="Amrita Patel" initials="AP" userId="S::apatel@gofan.co::d221d283-5ff0-4904-b419-433144b344a6" providerId="AD"/>
  <p188:author id="{1785E2D9-CFA7-3DE9-37D4-44C96B557FF8}" name="Amrita Patel" initials="AP" userId="S::apatel@huddleinc.onmicrosoft.com::d221d283-5ff0-4904-b419-433144b344a6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int Cebulak" initials="CC" lastIdx="4" clrIdx="0">
    <p:extLst>
      <p:ext uri="{19B8F6BF-5375-455C-9EA6-DF929625EA0E}">
        <p15:presenceInfo xmlns:p15="http://schemas.microsoft.com/office/powerpoint/2012/main" userId="d407dc51-ff2d-4522-bfbd-8ecbc72cfc6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AFD"/>
    <a:srgbClr val="E3ECF1"/>
    <a:srgbClr val="C8D2D7"/>
    <a:srgbClr val="61737C"/>
    <a:srgbClr val="17252C"/>
    <a:srgbClr val="D0006F"/>
    <a:srgbClr val="14A1A3"/>
    <a:srgbClr val="20C4C7"/>
    <a:srgbClr val="0D0D0D"/>
    <a:srgbClr val="2626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67"/>
    <p:restoredTop sz="94646"/>
  </p:normalViewPr>
  <p:slideViewPr>
    <p:cSldViewPr snapToGrid="0">
      <p:cViewPr varScale="1">
        <p:scale>
          <a:sx n="54" d="100"/>
          <a:sy n="54" d="100"/>
        </p:scale>
        <p:origin x="61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F8D27-D71C-E14A-8553-0B4B877F90C7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B4014-C0D6-BC43-8D35-F89BDEB4DC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049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cs typeface="Calibri"/>
              </a:rPr>
              <a:t>Save Time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Eliminate lost revenue</a:t>
            </a:r>
            <a:endParaRPr lang="en-US"/>
          </a:p>
          <a:p>
            <a:r>
              <a:rPr lang="en-US"/>
              <a:t>With no cash to count you can avoid cash-counting errors</a:t>
            </a:r>
            <a:endParaRPr lang="en-US">
              <a:cs typeface="Calibri" panose="020F0502020204030204"/>
            </a:endParaRPr>
          </a:p>
          <a:p>
            <a:endParaRPr lang="en-US"/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Financial Transparency</a:t>
            </a:r>
          </a:p>
          <a:p>
            <a:r>
              <a:rPr lang="en-US"/>
              <a:t>Save hours on bookkeeping, cash management, and account reconciliation with transparent financial reports and automated sales.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Safety &amp; Security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Gate Staffing</a:t>
            </a:r>
          </a:p>
          <a:p>
            <a:endParaRPr lang="en-US">
              <a:cs typeface="Calibri"/>
            </a:endParaRPr>
          </a:p>
          <a:p>
            <a:endParaRPr lang="en-US"/>
          </a:p>
          <a:p>
            <a:r>
              <a:rPr lang="en-US"/>
              <a:t>Fans Can Experience the Action Faster</a:t>
            </a:r>
            <a:endParaRPr lang="en-US">
              <a:cs typeface="Calibri"/>
            </a:endParaRPr>
          </a:p>
          <a:p>
            <a:r>
              <a:rPr lang="en-US"/>
              <a:t>With easy redemption, digital ticketing make every event entry a quick, seamlessly managed, and professional experience. Digital tickets allow for more flexibility and don’t require the time and resources for traditional paper ticketing. </a:t>
            </a:r>
            <a:endParaRPr lang="en-US">
              <a:cs typeface="Calibri"/>
            </a:endParaRPr>
          </a:p>
          <a:p>
            <a:endParaRPr lang="en-US"/>
          </a:p>
          <a:p>
            <a:r>
              <a:rPr lang="en-US"/>
              <a:t>Fans Want Digital Ticketing</a:t>
            </a:r>
            <a:endParaRPr lang="en-US">
              <a:cs typeface="Calibri"/>
            </a:endParaRPr>
          </a:p>
          <a:p>
            <a:r>
              <a:rPr lang="en-US"/>
              <a:t>Thanks to payment applications like Venmo, fans expect the same convenience in payment and ticket management. Fans want to manage their own tickets transfer tickets to others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B4014-C0D6-BC43-8D35-F89BDEB4DCB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490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Would like to highlight our coverage – 200+ school and closing in on 50% of state</a:t>
            </a:r>
          </a:p>
          <a:p>
            <a:pPr lvl="0"/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KHSAA partnership – mandated digital in the postseason</a:t>
            </a:r>
          </a:p>
          <a:p>
            <a:pPr lvl="0"/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Arbiter Integration (many of these districts could already be using </a:t>
            </a:r>
            <a:r>
              <a:rPr lang="en-US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ArbiterPay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pPr lvl="0"/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Redbook – every school has to abide by these accounting policies – need to show our weekly payment report that highlights the exact number of tickets per game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B4014-C0D6-BC43-8D35-F89BDEB4DCB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3694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B4014-C0D6-BC43-8D35-F89BDEB4DCB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2766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Post your events and send your fans direct links to buy online. Fans show their phone and redeem their ticket with a simple click of a button — no equipment, scanning, or contact required. </a:t>
            </a:r>
          </a:p>
          <a:p>
            <a:r>
              <a:rPr lang="en-US"/>
              <a:t>Ticketholders can easily share tickets with friends or family with just a text or email. No more lost tickets, pass backs, and complicated cash management procedures.</a:t>
            </a:r>
          </a:p>
          <a:p>
            <a:r>
              <a:rPr lang="en-US"/>
              <a:t>At the gate, fans open their tickets via email or their </a:t>
            </a:r>
            <a:r>
              <a:rPr lang="en-US" err="1"/>
              <a:t>GoFan</a:t>
            </a:r>
            <a:r>
              <a:rPr lang="en-US"/>
              <a:t> account. </a:t>
            </a:r>
          </a:p>
          <a:p>
            <a:r>
              <a:rPr lang="en-US"/>
              <a:t>They can select all tickets or just the tickets they want to use. </a:t>
            </a:r>
          </a:p>
          <a:p>
            <a:r>
              <a:rPr lang="en-US"/>
              <a:t>Next, gate attendants direct fans to click “Redeem” to validate tickets, then confirm the green checkmark to ensure tickets are valid.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B4014-C0D6-BC43-8D35-F89BDEB4DCB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267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Unlike other ticketing vendors, no scanners or hardware needed so no </a:t>
            </a:r>
            <a:r>
              <a:rPr lang="en-US" err="1">
                <a:cs typeface="Calibri"/>
              </a:rPr>
              <a:t>wifi</a:t>
            </a:r>
            <a:r>
              <a:rPr lang="en-US">
                <a:cs typeface="Calibri"/>
              </a:rPr>
              <a:t> needed to enable that type of equipment</a:t>
            </a:r>
          </a:p>
          <a:p>
            <a:r>
              <a:rPr lang="en-US">
                <a:cs typeface="Calibri"/>
              </a:rPr>
              <a:t>Recommend downloading tickets before the event</a:t>
            </a:r>
          </a:p>
          <a:p>
            <a:r>
              <a:rPr lang="en-US" err="1">
                <a:cs typeface="Calibri"/>
              </a:rPr>
              <a:t>GoFan</a:t>
            </a:r>
            <a:r>
              <a:rPr lang="en-US">
                <a:cs typeface="Calibri"/>
              </a:rPr>
              <a:t> sends reminder prior to game/event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B4014-C0D6-BC43-8D35-F89BDEB4DCB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462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B4014-C0D6-BC43-8D35-F89BDEB4DCB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220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Football-Purp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17775" y="1460917"/>
            <a:ext cx="9855199" cy="4902199"/>
          </a:xfrm>
        </p:spPr>
        <p:txBody>
          <a:bodyPr anchor="b">
            <a:normAutofit/>
          </a:bodyPr>
          <a:lstStyle>
            <a:lvl1pPr>
              <a:defRPr sz="10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Cover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517775" y="8685966"/>
            <a:ext cx="9855198" cy="950913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Add Date or Other Descriptor - or Delete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A4AA8CE5-3DDB-0742-A711-2924796628C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17775" y="9660942"/>
            <a:ext cx="9855198" cy="37306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2pPr>
            <a:lvl3pPr marL="18288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3pPr>
            <a:lvl4pPr marL="27432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4pPr>
            <a:lvl5pPr marL="36576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5pPr>
          </a:lstStyle>
          <a:p>
            <a:pPr lvl="0"/>
            <a:r>
              <a:rPr lang="en-US"/>
              <a:t>Edit Author/Speaker</a:t>
            </a:r>
          </a:p>
        </p:txBody>
      </p:sp>
      <p:pic>
        <p:nvPicPr>
          <p:cNvPr id="14" name="Picture 13" descr="A black and white logo&#10;&#10;Description automatically generated with low confidence">
            <a:extLst>
              <a:ext uri="{FF2B5EF4-FFF2-40B4-BE49-F238E27FC236}">
                <a16:creationId xmlns:a16="http://schemas.microsoft.com/office/drawing/2014/main" id="{04963C08-0932-F24B-B7C3-4719FC089D9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775" y="10915651"/>
            <a:ext cx="4313119" cy="786713"/>
          </a:xfrm>
          <a:prstGeom prst="rect">
            <a:avLst/>
          </a:prstGeom>
        </p:spPr>
      </p:pic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1A892978-4928-5647-94C5-3FE77D74473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2517775" y="6476373"/>
            <a:ext cx="9855198" cy="13636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44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Edit Subhead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4EEFE353-DBBB-464F-AAF4-200D7C27FAA9}"/>
              </a:ext>
            </a:extLst>
          </p:cNvPr>
          <p:cNvGrpSpPr/>
          <p:nvPr userDrawn="1"/>
        </p:nvGrpSpPr>
        <p:grpSpPr>
          <a:xfrm>
            <a:off x="3446713" y="12058391"/>
            <a:ext cx="4539711" cy="525620"/>
            <a:chOff x="3446713" y="12058391"/>
            <a:chExt cx="4539711" cy="525620"/>
          </a:xfrm>
        </p:grpSpPr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C99E26A5-A981-B74F-86EF-A1A011DF58EB}"/>
                </a:ext>
              </a:extLst>
            </p:cNvPr>
            <p:cNvSpPr/>
            <p:nvPr userDrawn="1"/>
          </p:nvSpPr>
          <p:spPr>
            <a:xfrm>
              <a:off x="4087034" y="12174047"/>
              <a:ext cx="195888" cy="336334"/>
            </a:xfrm>
            <a:custGeom>
              <a:avLst/>
              <a:gdLst>
                <a:gd name="connsiteX0" fmla="*/ 64439 w 195888"/>
                <a:gd name="connsiteY0" fmla="*/ 48531 h 336334"/>
                <a:gd name="connsiteX1" fmla="*/ 0 w 195888"/>
                <a:gd name="connsiteY1" fmla="*/ 48531 h 336334"/>
                <a:gd name="connsiteX2" fmla="*/ 10185 w 195888"/>
                <a:gd name="connsiteY2" fmla="*/ 0 h 336334"/>
                <a:gd name="connsiteX3" fmla="*/ 195888 w 195888"/>
                <a:gd name="connsiteY3" fmla="*/ 0 h 336334"/>
                <a:gd name="connsiteX4" fmla="*/ 185608 w 195888"/>
                <a:gd name="connsiteY4" fmla="*/ 48531 h 336334"/>
                <a:gd name="connsiteX5" fmla="*/ 120788 w 195888"/>
                <a:gd name="connsiteY5" fmla="*/ 48531 h 336334"/>
                <a:gd name="connsiteX6" fmla="*/ 58919 w 195888"/>
                <a:gd name="connsiteY6" fmla="*/ 336335 h 336334"/>
                <a:gd name="connsiteX7" fmla="*/ 2380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439" y="48531"/>
                  </a:moveTo>
                  <a:lnTo>
                    <a:pt x="0" y="48531"/>
                  </a:lnTo>
                  <a:lnTo>
                    <a:pt x="10185" y="0"/>
                  </a:lnTo>
                  <a:lnTo>
                    <a:pt x="195888" y="0"/>
                  </a:lnTo>
                  <a:lnTo>
                    <a:pt x="185608" y="48531"/>
                  </a:lnTo>
                  <a:lnTo>
                    <a:pt x="120788" y="48531"/>
                  </a:lnTo>
                  <a:lnTo>
                    <a:pt x="58919" y="336335"/>
                  </a:lnTo>
                  <a:lnTo>
                    <a:pt x="238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3E2AFE03-9D13-1C44-9AC9-82DFEB097F56}"/>
                </a:ext>
              </a:extLst>
            </p:cNvPr>
            <p:cNvSpPr/>
            <p:nvPr userDrawn="1"/>
          </p:nvSpPr>
          <p:spPr>
            <a:xfrm>
              <a:off x="4238947" y="12173578"/>
              <a:ext cx="129830" cy="336334"/>
            </a:xfrm>
            <a:custGeom>
              <a:avLst/>
              <a:gdLst>
                <a:gd name="connsiteX0" fmla="*/ 72720 w 129830"/>
                <a:gd name="connsiteY0" fmla="*/ 0 h 336334"/>
                <a:gd name="connsiteX1" fmla="*/ 129831 w 129830"/>
                <a:gd name="connsiteY1" fmla="*/ 0 h 336334"/>
                <a:gd name="connsiteX2" fmla="*/ 57110 w 129830"/>
                <a:gd name="connsiteY2" fmla="*/ 336335 h 336334"/>
                <a:gd name="connsiteX3" fmla="*/ 0 w 129830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830" h="336334">
                  <a:moveTo>
                    <a:pt x="72720" y="0"/>
                  </a:moveTo>
                  <a:lnTo>
                    <a:pt x="129831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69DFA410-F7D7-8147-94BF-2FD0B7C89BDE}"/>
                </a:ext>
              </a:extLst>
            </p:cNvPr>
            <p:cNvSpPr/>
            <p:nvPr userDrawn="1"/>
          </p:nvSpPr>
          <p:spPr>
            <a:xfrm>
              <a:off x="4351359" y="12168884"/>
              <a:ext cx="217875" cy="345721"/>
            </a:xfrm>
            <a:custGeom>
              <a:avLst/>
              <a:gdLst>
                <a:gd name="connsiteX0" fmla="*/ 0 w 217875"/>
                <a:gd name="connsiteY0" fmla="*/ 274193 h 345721"/>
                <a:gd name="connsiteX1" fmla="*/ 2951 w 217875"/>
                <a:gd name="connsiteY1" fmla="*/ 248285 h 345721"/>
                <a:gd name="connsiteX2" fmla="*/ 39501 w 217875"/>
                <a:gd name="connsiteY2" fmla="*/ 79320 h 345721"/>
                <a:gd name="connsiteX3" fmla="*/ 134019 w 217875"/>
                <a:gd name="connsiteY3" fmla="*/ 0 h 345721"/>
                <a:gd name="connsiteX4" fmla="*/ 217876 w 217875"/>
                <a:gd name="connsiteY4" fmla="*/ 72092 h 345721"/>
                <a:gd name="connsiteX5" fmla="*/ 214925 w 217875"/>
                <a:gd name="connsiteY5" fmla="*/ 97624 h 345721"/>
                <a:gd name="connsiteX6" fmla="*/ 210546 w 217875"/>
                <a:gd name="connsiteY6" fmla="*/ 118745 h 345721"/>
                <a:gd name="connsiteX7" fmla="*/ 156958 w 217875"/>
                <a:gd name="connsiteY7" fmla="*/ 118745 h 345721"/>
                <a:gd name="connsiteX8" fmla="*/ 163240 w 217875"/>
                <a:gd name="connsiteY8" fmla="*/ 89927 h 345721"/>
                <a:gd name="connsiteX9" fmla="*/ 164763 w 217875"/>
                <a:gd name="connsiteY9" fmla="*/ 77442 h 345721"/>
                <a:gd name="connsiteX10" fmla="*/ 133543 w 217875"/>
                <a:gd name="connsiteY10" fmla="*/ 48061 h 345721"/>
                <a:gd name="connsiteX11" fmla="*/ 95469 w 217875"/>
                <a:gd name="connsiteY11" fmla="*/ 82699 h 345721"/>
                <a:gd name="connsiteX12" fmla="*/ 58252 w 217875"/>
                <a:gd name="connsiteY12" fmla="*/ 256452 h 345721"/>
                <a:gd name="connsiteX13" fmla="*/ 57110 w 217875"/>
                <a:gd name="connsiteY13" fmla="*/ 269593 h 345721"/>
                <a:gd name="connsiteX14" fmla="*/ 88806 w 217875"/>
                <a:gd name="connsiteY14" fmla="*/ 298411 h 345721"/>
                <a:gd name="connsiteX15" fmla="*/ 126880 w 217875"/>
                <a:gd name="connsiteY15" fmla="*/ 263867 h 345721"/>
                <a:gd name="connsiteX16" fmla="*/ 136398 w 217875"/>
                <a:gd name="connsiteY16" fmla="*/ 216933 h 345721"/>
                <a:gd name="connsiteX17" fmla="*/ 189987 w 217875"/>
                <a:gd name="connsiteY17" fmla="*/ 216933 h 345721"/>
                <a:gd name="connsiteX18" fmla="*/ 179707 w 217875"/>
                <a:gd name="connsiteY18" fmla="*/ 266496 h 345721"/>
                <a:gd name="connsiteX19" fmla="*/ 84523 w 217875"/>
                <a:gd name="connsiteY19" fmla="*/ 345722 h 345721"/>
                <a:gd name="connsiteX20" fmla="*/ 0 w 217875"/>
                <a:gd name="connsiteY20" fmla="*/ 274193 h 34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721">
                  <a:moveTo>
                    <a:pt x="0" y="274193"/>
                  </a:moveTo>
                  <a:cubicBezTo>
                    <a:pt x="250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1" y="0"/>
                    <a:pt x="217876" y="24031"/>
                    <a:pt x="217876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745"/>
                  </a:lnTo>
                  <a:lnTo>
                    <a:pt x="156958" y="118745"/>
                  </a:lnTo>
                  <a:lnTo>
                    <a:pt x="163240" y="89927"/>
                  </a:lnTo>
                  <a:cubicBezTo>
                    <a:pt x="164068" y="85810"/>
                    <a:pt x="164573" y="81636"/>
                    <a:pt x="164763" y="77442"/>
                  </a:cubicBezTo>
                  <a:cubicBezTo>
                    <a:pt x="164763" y="57730"/>
                    <a:pt x="152104" y="48061"/>
                    <a:pt x="133543" y="48061"/>
                  </a:cubicBezTo>
                  <a:cubicBezTo>
                    <a:pt x="114982" y="48061"/>
                    <a:pt x="100419" y="59138"/>
                    <a:pt x="95469" y="82699"/>
                  </a:cubicBezTo>
                  <a:lnTo>
                    <a:pt x="58252" y="256452"/>
                  </a:lnTo>
                  <a:cubicBezTo>
                    <a:pt x="57434" y="260785"/>
                    <a:pt x="57053" y="265186"/>
                    <a:pt x="57110" y="269593"/>
                  </a:cubicBezTo>
                  <a:cubicBezTo>
                    <a:pt x="57110" y="288837"/>
                    <a:pt x="68818" y="298411"/>
                    <a:pt x="88806" y="298411"/>
                  </a:cubicBezTo>
                  <a:cubicBezTo>
                    <a:pt x="108795" y="298411"/>
                    <a:pt x="121930" y="287429"/>
                    <a:pt x="126880" y="263867"/>
                  </a:cubicBezTo>
                  <a:lnTo>
                    <a:pt x="136398" y="216933"/>
                  </a:lnTo>
                  <a:lnTo>
                    <a:pt x="189987" y="216933"/>
                  </a:lnTo>
                  <a:lnTo>
                    <a:pt x="179707" y="266496"/>
                  </a:lnTo>
                  <a:cubicBezTo>
                    <a:pt x="169046" y="316904"/>
                    <a:pt x="136874" y="345722"/>
                    <a:pt x="84523" y="345722"/>
                  </a:cubicBezTo>
                  <a:cubicBezTo>
                    <a:pt x="3674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A330B759-D288-934E-BF93-FD4D23F7B5DA}"/>
                </a:ext>
              </a:extLst>
            </p:cNvPr>
            <p:cNvSpPr/>
            <p:nvPr userDrawn="1"/>
          </p:nvSpPr>
          <p:spPr>
            <a:xfrm>
              <a:off x="4546961" y="12173578"/>
              <a:ext cx="269369" cy="336334"/>
            </a:xfrm>
            <a:custGeom>
              <a:avLst/>
              <a:gdLst>
                <a:gd name="connsiteX0" fmla="*/ 166667 w 269369"/>
                <a:gd name="connsiteY0" fmla="*/ 127756 h 336334"/>
                <a:gd name="connsiteX1" fmla="*/ 196840 w 269369"/>
                <a:gd name="connsiteY1" fmla="*/ 336335 h 336334"/>
                <a:gd name="connsiteX2" fmla="*/ 141348 w 269369"/>
                <a:gd name="connsiteY2" fmla="*/ 336335 h 336334"/>
                <a:gd name="connsiteX3" fmla="*/ 119360 w 269369"/>
                <a:gd name="connsiteY3" fmla="*/ 182576 h 336334"/>
                <a:gd name="connsiteX4" fmla="*/ 77955 w 269369"/>
                <a:gd name="connsiteY4" fmla="*/ 231576 h 336334"/>
                <a:gd name="connsiteX5" fmla="*/ 55587 w 269369"/>
                <a:gd name="connsiteY5" fmla="*/ 336335 h 336334"/>
                <a:gd name="connsiteX6" fmla="*/ 0 w 269369"/>
                <a:gd name="connsiteY6" fmla="*/ 336335 h 336334"/>
                <a:gd name="connsiteX7" fmla="*/ 72625 w 269369"/>
                <a:gd name="connsiteY7" fmla="*/ 0 h 336334"/>
                <a:gd name="connsiteX8" fmla="*/ 128022 w 269369"/>
                <a:gd name="connsiteY8" fmla="*/ 0 h 336334"/>
                <a:gd name="connsiteX9" fmla="*/ 96897 w 269369"/>
                <a:gd name="connsiteY9" fmla="*/ 144090 h 336334"/>
                <a:gd name="connsiteX10" fmla="*/ 209404 w 269369"/>
                <a:gd name="connsiteY10" fmla="*/ 0 h 336334"/>
                <a:gd name="connsiteX11" fmla="*/ 269370 w 269369"/>
                <a:gd name="connsiteY11" fmla="*/ 0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9369" h="336334">
                  <a:moveTo>
                    <a:pt x="166667" y="127756"/>
                  </a:moveTo>
                  <a:lnTo>
                    <a:pt x="196840" y="336335"/>
                  </a:lnTo>
                  <a:lnTo>
                    <a:pt x="141348" y="336335"/>
                  </a:lnTo>
                  <a:lnTo>
                    <a:pt x="119360" y="182576"/>
                  </a:lnTo>
                  <a:lnTo>
                    <a:pt x="77955" y="231576"/>
                  </a:lnTo>
                  <a:lnTo>
                    <a:pt x="55587" y="336335"/>
                  </a:lnTo>
                  <a:lnTo>
                    <a:pt x="0" y="336335"/>
                  </a:lnTo>
                  <a:lnTo>
                    <a:pt x="72625" y="0"/>
                  </a:lnTo>
                  <a:lnTo>
                    <a:pt x="128022" y="0"/>
                  </a:lnTo>
                  <a:lnTo>
                    <a:pt x="96897" y="144090"/>
                  </a:lnTo>
                  <a:lnTo>
                    <a:pt x="209404" y="0"/>
                  </a:lnTo>
                  <a:lnTo>
                    <a:pt x="269370" y="0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F3540AC4-0AE1-F04C-9710-EEA29B92F927}"/>
                </a:ext>
              </a:extLst>
            </p:cNvPr>
            <p:cNvSpPr/>
            <p:nvPr userDrawn="1"/>
          </p:nvSpPr>
          <p:spPr>
            <a:xfrm>
              <a:off x="4772071" y="12173578"/>
              <a:ext cx="236817" cy="336803"/>
            </a:xfrm>
            <a:custGeom>
              <a:avLst/>
              <a:gdLst>
                <a:gd name="connsiteX0" fmla="*/ 72625 w 236817"/>
                <a:gd name="connsiteY0" fmla="*/ 0 h 336803"/>
                <a:gd name="connsiteX1" fmla="*/ 236817 w 236817"/>
                <a:gd name="connsiteY1" fmla="*/ 0 h 336803"/>
                <a:gd name="connsiteX2" fmla="*/ 226537 w 236817"/>
                <a:gd name="connsiteY2" fmla="*/ 49000 h 336803"/>
                <a:gd name="connsiteX3" fmla="*/ 118885 w 236817"/>
                <a:gd name="connsiteY3" fmla="*/ 49000 h 336803"/>
                <a:gd name="connsiteX4" fmla="*/ 99372 w 236817"/>
                <a:gd name="connsiteY4" fmla="*/ 139302 h 336803"/>
                <a:gd name="connsiteX5" fmla="*/ 185037 w 236817"/>
                <a:gd name="connsiteY5" fmla="*/ 139302 h 336803"/>
                <a:gd name="connsiteX6" fmla="*/ 174853 w 236817"/>
                <a:gd name="connsiteY6" fmla="*/ 187833 h 336803"/>
                <a:gd name="connsiteX7" fmla="*/ 89187 w 236817"/>
                <a:gd name="connsiteY7" fmla="*/ 187833 h 336803"/>
                <a:gd name="connsiteX8" fmla="*/ 67295 w 236817"/>
                <a:gd name="connsiteY8" fmla="*/ 288273 h 336803"/>
                <a:gd name="connsiteX9" fmla="*/ 174472 w 236817"/>
                <a:gd name="connsiteY9" fmla="*/ 288273 h 336803"/>
                <a:gd name="connsiteX10" fmla="*/ 164192 w 236817"/>
                <a:gd name="connsiteY10" fmla="*/ 336804 h 336803"/>
                <a:gd name="connsiteX11" fmla="*/ 0 w 236817"/>
                <a:gd name="connsiteY11" fmla="*/ 336804 h 336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6817" h="336803">
                  <a:moveTo>
                    <a:pt x="72625" y="0"/>
                  </a:moveTo>
                  <a:lnTo>
                    <a:pt x="236817" y="0"/>
                  </a:lnTo>
                  <a:lnTo>
                    <a:pt x="226537" y="49000"/>
                  </a:lnTo>
                  <a:lnTo>
                    <a:pt x="118885" y="49000"/>
                  </a:lnTo>
                  <a:lnTo>
                    <a:pt x="99372" y="139302"/>
                  </a:lnTo>
                  <a:lnTo>
                    <a:pt x="185037" y="139302"/>
                  </a:lnTo>
                  <a:lnTo>
                    <a:pt x="174853" y="187833"/>
                  </a:lnTo>
                  <a:lnTo>
                    <a:pt x="89187" y="187833"/>
                  </a:lnTo>
                  <a:lnTo>
                    <a:pt x="67295" y="288273"/>
                  </a:lnTo>
                  <a:lnTo>
                    <a:pt x="174472" y="288273"/>
                  </a:lnTo>
                  <a:lnTo>
                    <a:pt x="164192" y="336804"/>
                  </a:lnTo>
                  <a:lnTo>
                    <a:pt x="0" y="336804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070E2658-2EFE-7547-A6CC-344A9432A40D}"/>
                </a:ext>
              </a:extLst>
            </p:cNvPr>
            <p:cNvSpPr/>
            <p:nvPr userDrawn="1"/>
          </p:nvSpPr>
          <p:spPr>
            <a:xfrm>
              <a:off x="5014694" y="12174047"/>
              <a:ext cx="195888" cy="336334"/>
            </a:xfrm>
            <a:custGeom>
              <a:avLst/>
              <a:gdLst>
                <a:gd name="connsiteX0" fmla="*/ 64344 w 195888"/>
                <a:gd name="connsiteY0" fmla="*/ 48531 h 336334"/>
                <a:gd name="connsiteX1" fmla="*/ 0 w 195888"/>
                <a:gd name="connsiteY1" fmla="*/ 48531 h 336334"/>
                <a:gd name="connsiteX2" fmla="*/ 10280 w 195888"/>
                <a:gd name="connsiteY2" fmla="*/ 0 h 336334"/>
                <a:gd name="connsiteX3" fmla="*/ 195888 w 195888"/>
                <a:gd name="connsiteY3" fmla="*/ 0 h 336334"/>
                <a:gd name="connsiteX4" fmla="*/ 185703 w 195888"/>
                <a:gd name="connsiteY4" fmla="*/ 48531 h 336334"/>
                <a:gd name="connsiteX5" fmla="*/ 120883 w 195888"/>
                <a:gd name="connsiteY5" fmla="*/ 48531 h 336334"/>
                <a:gd name="connsiteX6" fmla="*/ 59014 w 195888"/>
                <a:gd name="connsiteY6" fmla="*/ 336335 h 336334"/>
                <a:gd name="connsiteX7" fmla="*/ 2951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9014" y="336335"/>
                  </a:lnTo>
                  <a:lnTo>
                    <a:pt x="2951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F2986938-403E-274C-BB37-F1FE6E12B9E9}"/>
                </a:ext>
              </a:extLst>
            </p:cNvPr>
            <p:cNvSpPr/>
            <p:nvPr userDrawn="1"/>
          </p:nvSpPr>
          <p:spPr>
            <a:xfrm>
              <a:off x="5370872" y="12174047"/>
              <a:ext cx="195888" cy="335865"/>
            </a:xfrm>
            <a:custGeom>
              <a:avLst/>
              <a:gdLst>
                <a:gd name="connsiteX0" fmla="*/ 64344 w 195888"/>
                <a:gd name="connsiteY0" fmla="*/ 48531 h 335865"/>
                <a:gd name="connsiteX1" fmla="*/ 0 w 195888"/>
                <a:gd name="connsiteY1" fmla="*/ 48531 h 335865"/>
                <a:gd name="connsiteX2" fmla="*/ 10280 w 195888"/>
                <a:gd name="connsiteY2" fmla="*/ 0 h 335865"/>
                <a:gd name="connsiteX3" fmla="*/ 195888 w 195888"/>
                <a:gd name="connsiteY3" fmla="*/ 0 h 335865"/>
                <a:gd name="connsiteX4" fmla="*/ 185703 w 195888"/>
                <a:gd name="connsiteY4" fmla="*/ 48531 h 335865"/>
                <a:gd name="connsiteX5" fmla="*/ 120883 w 195888"/>
                <a:gd name="connsiteY5" fmla="*/ 48531 h 335865"/>
                <a:gd name="connsiteX6" fmla="*/ 58919 w 195888"/>
                <a:gd name="connsiteY6" fmla="*/ 335865 h 335865"/>
                <a:gd name="connsiteX7" fmla="*/ 2475 w 195888"/>
                <a:gd name="connsiteY7" fmla="*/ 335865 h 33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5865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8919" y="335865"/>
                  </a:lnTo>
                  <a:lnTo>
                    <a:pt x="2475" y="33586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8F78EED2-90E6-C74D-9D59-88029CA9B7BC}"/>
                </a:ext>
              </a:extLst>
            </p:cNvPr>
            <p:cNvSpPr/>
            <p:nvPr userDrawn="1"/>
          </p:nvSpPr>
          <p:spPr>
            <a:xfrm>
              <a:off x="5532113" y="12168696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951 w 223681"/>
                <a:gd name="connsiteY1" fmla="*/ 247065 h 346003"/>
                <a:gd name="connsiteX2" fmla="*/ 39501 w 223681"/>
                <a:gd name="connsiteY2" fmla="*/ 80258 h 346003"/>
                <a:gd name="connsiteX3" fmla="*/ 137445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752 w 223681"/>
                <a:gd name="connsiteY6" fmla="*/ 266214 h 346003"/>
                <a:gd name="connsiteX7" fmla="*/ 86808 w 223681"/>
                <a:gd name="connsiteY7" fmla="*/ 346003 h 346003"/>
                <a:gd name="connsiteX8" fmla="*/ 0 w 223681"/>
                <a:gd name="connsiteY8" fmla="*/ 272503 h 346003"/>
                <a:gd name="connsiteX9" fmla="*/ 128688 w 223681"/>
                <a:gd name="connsiteY9" fmla="*/ 262459 h 346003"/>
                <a:gd name="connsiteX10" fmla="*/ 165715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5088 w 223681"/>
                <a:gd name="connsiteY13" fmla="*/ 83638 h 346003"/>
                <a:gd name="connsiteX14" fmla="*/ 58062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688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95" y="263946"/>
                    <a:pt x="1085" y="255422"/>
                    <a:pt x="2951" y="247065"/>
                  </a:cubicBezTo>
                  <a:lnTo>
                    <a:pt x="39501" y="80258"/>
                  </a:lnTo>
                  <a:cubicBezTo>
                    <a:pt x="50733" y="28349"/>
                    <a:pt x="83381" y="0"/>
                    <a:pt x="137445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644" y="81776"/>
                    <a:pt x="222654" y="90494"/>
                    <a:pt x="220731" y="99032"/>
                  </a:cubicBezTo>
                  <a:lnTo>
                    <a:pt x="184752" y="266214"/>
                  </a:lnTo>
                  <a:cubicBezTo>
                    <a:pt x="173520" y="317655"/>
                    <a:pt x="140872" y="346003"/>
                    <a:pt x="86808" y="346003"/>
                  </a:cubicBezTo>
                  <a:cubicBezTo>
                    <a:pt x="35599" y="346003"/>
                    <a:pt x="0" y="320565"/>
                    <a:pt x="0" y="272503"/>
                  </a:cubicBezTo>
                  <a:close/>
                  <a:moveTo>
                    <a:pt x="128688" y="262459"/>
                  </a:moveTo>
                  <a:lnTo>
                    <a:pt x="165715" y="90866"/>
                  </a:lnTo>
                  <a:cubicBezTo>
                    <a:pt x="166990" y="86663"/>
                    <a:pt x="167628" y="82298"/>
                    <a:pt x="167619" y="77912"/>
                  </a:cubicBezTo>
                  <a:cubicBezTo>
                    <a:pt x="167619" y="58199"/>
                    <a:pt x="154007" y="48531"/>
                    <a:pt x="134019" y="48531"/>
                  </a:cubicBezTo>
                  <a:cubicBezTo>
                    <a:pt x="112126" y="48531"/>
                    <a:pt x="99943" y="60077"/>
                    <a:pt x="95088" y="83638"/>
                  </a:cubicBezTo>
                  <a:lnTo>
                    <a:pt x="58062" y="255231"/>
                  </a:lnTo>
                  <a:cubicBezTo>
                    <a:pt x="57177" y="259498"/>
                    <a:pt x="56663" y="263832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7" y="297473"/>
                    <a:pt x="123834" y="285457"/>
                    <a:pt x="128688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EC67545D-A7F8-564F-B53B-9CB69C1C20B8}"/>
                </a:ext>
              </a:extLst>
            </p:cNvPr>
            <p:cNvSpPr/>
            <p:nvPr userDrawn="1"/>
          </p:nvSpPr>
          <p:spPr>
            <a:xfrm>
              <a:off x="5816712" y="12173578"/>
              <a:ext cx="257471" cy="336334"/>
            </a:xfrm>
            <a:custGeom>
              <a:avLst/>
              <a:gdLst>
                <a:gd name="connsiteX0" fmla="*/ 72625 w 257471"/>
                <a:gd name="connsiteY0" fmla="*/ 0 h 336334"/>
                <a:gd name="connsiteX1" fmla="*/ 129735 w 257471"/>
                <a:gd name="connsiteY1" fmla="*/ 0 h 336334"/>
                <a:gd name="connsiteX2" fmla="*/ 99467 w 257471"/>
                <a:gd name="connsiteY2" fmla="*/ 138833 h 336334"/>
                <a:gd name="connsiteX3" fmla="*/ 170664 w 257471"/>
                <a:gd name="connsiteY3" fmla="*/ 138833 h 336334"/>
                <a:gd name="connsiteX4" fmla="*/ 200362 w 257471"/>
                <a:gd name="connsiteY4" fmla="*/ 0 h 336334"/>
                <a:gd name="connsiteX5" fmla="*/ 257472 w 257471"/>
                <a:gd name="connsiteY5" fmla="*/ 0 h 336334"/>
                <a:gd name="connsiteX6" fmla="*/ 184847 w 257471"/>
                <a:gd name="connsiteY6" fmla="*/ 336335 h 336334"/>
                <a:gd name="connsiteX7" fmla="*/ 127737 w 257471"/>
                <a:gd name="connsiteY7" fmla="*/ 336335 h 336334"/>
                <a:gd name="connsiteX8" fmla="*/ 159909 w 257471"/>
                <a:gd name="connsiteY8" fmla="*/ 187364 h 336334"/>
                <a:gd name="connsiteX9" fmla="*/ 89282 w 257471"/>
                <a:gd name="connsiteY9" fmla="*/ 187364 h 336334"/>
                <a:gd name="connsiteX10" fmla="*/ 57110 w 257471"/>
                <a:gd name="connsiteY10" fmla="*/ 336335 h 336334"/>
                <a:gd name="connsiteX11" fmla="*/ 0 w 25747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471" h="336334">
                  <a:moveTo>
                    <a:pt x="72625" y="0"/>
                  </a:moveTo>
                  <a:lnTo>
                    <a:pt x="129735" y="0"/>
                  </a:lnTo>
                  <a:lnTo>
                    <a:pt x="99467" y="138833"/>
                  </a:lnTo>
                  <a:lnTo>
                    <a:pt x="170664" y="138833"/>
                  </a:lnTo>
                  <a:lnTo>
                    <a:pt x="200362" y="0"/>
                  </a:lnTo>
                  <a:lnTo>
                    <a:pt x="257472" y="0"/>
                  </a:lnTo>
                  <a:lnTo>
                    <a:pt x="184847" y="336335"/>
                  </a:lnTo>
                  <a:lnTo>
                    <a:pt x="127737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38D34CE1-DDF3-A340-BEEF-F4203F4D7279}"/>
                </a:ext>
              </a:extLst>
            </p:cNvPr>
            <p:cNvSpPr/>
            <p:nvPr userDrawn="1"/>
          </p:nvSpPr>
          <p:spPr>
            <a:xfrm>
              <a:off x="6045629" y="12173578"/>
              <a:ext cx="129259" cy="336334"/>
            </a:xfrm>
            <a:custGeom>
              <a:avLst/>
              <a:gdLst>
                <a:gd name="connsiteX0" fmla="*/ 72149 w 129259"/>
                <a:gd name="connsiteY0" fmla="*/ 0 h 336334"/>
                <a:gd name="connsiteX1" fmla="*/ 129259 w 129259"/>
                <a:gd name="connsiteY1" fmla="*/ 0 h 336334"/>
                <a:gd name="connsiteX2" fmla="*/ 57110 w 129259"/>
                <a:gd name="connsiteY2" fmla="*/ 336335 h 336334"/>
                <a:gd name="connsiteX3" fmla="*/ 0 w 129259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259" h="336334">
                  <a:moveTo>
                    <a:pt x="72149" y="0"/>
                  </a:moveTo>
                  <a:lnTo>
                    <a:pt x="129259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2B4447F3-30D5-2E48-BF1C-2E25E7D7E4D1}"/>
                </a:ext>
              </a:extLst>
            </p:cNvPr>
            <p:cNvSpPr/>
            <p:nvPr userDrawn="1"/>
          </p:nvSpPr>
          <p:spPr>
            <a:xfrm>
              <a:off x="6157755" y="12168696"/>
              <a:ext cx="219874" cy="346003"/>
            </a:xfrm>
            <a:custGeom>
              <a:avLst/>
              <a:gdLst>
                <a:gd name="connsiteX0" fmla="*/ 165144 w 219874"/>
                <a:gd name="connsiteY0" fmla="*/ 90866 h 346003"/>
                <a:gd name="connsiteX1" fmla="*/ 167143 w 219874"/>
                <a:gd name="connsiteY1" fmla="*/ 77442 h 346003"/>
                <a:gd name="connsiteX2" fmla="*/ 134019 w 219874"/>
                <a:gd name="connsiteY2" fmla="*/ 48531 h 346003"/>
                <a:gd name="connsiteX3" fmla="*/ 94993 w 219874"/>
                <a:gd name="connsiteY3" fmla="*/ 83168 h 346003"/>
                <a:gd name="connsiteX4" fmla="*/ 57967 w 219874"/>
                <a:gd name="connsiteY4" fmla="*/ 255231 h 346003"/>
                <a:gd name="connsiteX5" fmla="*/ 56539 w 219874"/>
                <a:gd name="connsiteY5" fmla="*/ 268655 h 346003"/>
                <a:gd name="connsiteX6" fmla="*/ 88711 w 219874"/>
                <a:gd name="connsiteY6" fmla="*/ 297473 h 346003"/>
                <a:gd name="connsiteX7" fmla="*/ 128688 w 219874"/>
                <a:gd name="connsiteY7" fmla="*/ 262929 h 346003"/>
                <a:gd name="connsiteX8" fmla="*/ 142776 w 219874"/>
                <a:gd name="connsiteY8" fmla="*/ 201350 h 346003"/>
                <a:gd name="connsiteX9" fmla="*/ 108700 w 219874"/>
                <a:gd name="connsiteY9" fmla="*/ 201350 h 346003"/>
                <a:gd name="connsiteX10" fmla="*/ 119360 w 219874"/>
                <a:gd name="connsiteY10" fmla="*/ 151881 h 346003"/>
                <a:gd name="connsiteX11" fmla="*/ 205597 w 219874"/>
                <a:gd name="connsiteY11" fmla="*/ 151881 h 346003"/>
                <a:gd name="connsiteX12" fmla="*/ 181230 w 219874"/>
                <a:gd name="connsiteY12" fmla="*/ 266214 h 346003"/>
                <a:gd name="connsiteX13" fmla="*/ 84809 w 219874"/>
                <a:gd name="connsiteY13" fmla="*/ 346003 h 346003"/>
                <a:gd name="connsiteX14" fmla="*/ 0 w 219874"/>
                <a:gd name="connsiteY14" fmla="*/ 273911 h 346003"/>
                <a:gd name="connsiteX15" fmla="*/ 2951 w 219874"/>
                <a:gd name="connsiteY15" fmla="*/ 247534 h 346003"/>
                <a:gd name="connsiteX16" fmla="*/ 39025 w 219874"/>
                <a:gd name="connsiteY16" fmla="*/ 80258 h 346003"/>
                <a:gd name="connsiteX17" fmla="*/ 134209 w 219874"/>
                <a:gd name="connsiteY17" fmla="*/ 0 h 346003"/>
                <a:gd name="connsiteX18" fmla="*/ 219874 w 219874"/>
                <a:gd name="connsiteY18" fmla="*/ 73594 h 346003"/>
                <a:gd name="connsiteX19" fmla="*/ 216924 w 219874"/>
                <a:gd name="connsiteY19" fmla="*/ 99032 h 346003"/>
                <a:gd name="connsiteX20" fmla="*/ 213592 w 219874"/>
                <a:gd name="connsiteY20" fmla="*/ 113958 h 346003"/>
                <a:gd name="connsiteX21" fmla="*/ 160480 w 219874"/>
                <a:gd name="connsiteY21" fmla="*/ 113958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19874" h="346003">
                  <a:moveTo>
                    <a:pt x="165144" y="90866"/>
                  </a:moveTo>
                  <a:cubicBezTo>
                    <a:pt x="166514" y="86522"/>
                    <a:pt x="167190" y="81992"/>
                    <a:pt x="167143" y="77442"/>
                  </a:cubicBezTo>
                  <a:cubicBezTo>
                    <a:pt x="167143" y="58199"/>
                    <a:pt x="153055" y="48531"/>
                    <a:pt x="134019" y="48531"/>
                  </a:cubicBezTo>
                  <a:cubicBezTo>
                    <a:pt x="112602" y="48531"/>
                    <a:pt x="99943" y="59607"/>
                    <a:pt x="94993" y="83168"/>
                  </a:cubicBezTo>
                  <a:lnTo>
                    <a:pt x="57967" y="255231"/>
                  </a:lnTo>
                  <a:cubicBezTo>
                    <a:pt x="57120" y="259660"/>
                    <a:pt x="56644" y="264149"/>
                    <a:pt x="56539" y="268655"/>
                  </a:cubicBezTo>
                  <a:cubicBezTo>
                    <a:pt x="56539" y="287429"/>
                    <a:pt x="69198" y="297473"/>
                    <a:pt x="88711" y="297473"/>
                  </a:cubicBezTo>
                  <a:cubicBezTo>
                    <a:pt x="110603" y="297473"/>
                    <a:pt x="123263" y="286396"/>
                    <a:pt x="128688" y="262929"/>
                  </a:cubicBezTo>
                  <a:lnTo>
                    <a:pt x="142776" y="201350"/>
                  </a:lnTo>
                  <a:lnTo>
                    <a:pt x="108700" y="201350"/>
                  </a:lnTo>
                  <a:lnTo>
                    <a:pt x="119360" y="151881"/>
                  </a:lnTo>
                  <a:lnTo>
                    <a:pt x="205597" y="151881"/>
                  </a:lnTo>
                  <a:lnTo>
                    <a:pt x="181230" y="266214"/>
                  </a:lnTo>
                  <a:cubicBezTo>
                    <a:pt x="170569" y="317185"/>
                    <a:pt x="137445" y="346003"/>
                    <a:pt x="84809" y="346003"/>
                  </a:cubicBezTo>
                  <a:cubicBezTo>
                    <a:pt x="37217" y="346003"/>
                    <a:pt x="0" y="322442"/>
                    <a:pt x="0" y="273911"/>
                  </a:cubicBezTo>
                  <a:cubicBezTo>
                    <a:pt x="48" y="265042"/>
                    <a:pt x="1038" y="256200"/>
                    <a:pt x="2951" y="247534"/>
                  </a:cubicBezTo>
                  <a:lnTo>
                    <a:pt x="39025" y="80258"/>
                  </a:lnTo>
                  <a:cubicBezTo>
                    <a:pt x="50162" y="28912"/>
                    <a:pt x="81858" y="0"/>
                    <a:pt x="134209" y="0"/>
                  </a:cubicBezTo>
                  <a:cubicBezTo>
                    <a:pt x="182943" y="0"/>
                    <a:pt x="219874" y="24031"/>
                    <a:pt x="219874" y="73594"/>
                  </a:cubicBezTo>
                  <a:cubicBezTo>
                    <a:pt x="219827" y="82154"/>
                    <a:pt x="218837" y="90684"/>
                    <a:pt x="216924" y="99032"/>
                  </a:cubicBezTo>
                  <a:lnTo>
                    <a:pt x="213592" y="113958"/>
                  </a:lnTo>
                  <a:lnTo>
                    <a:pt x="160480" y="113958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6AAB67C9-F809-BF4A-9B29-977760AD6F54}"/>
                </a:ext>
              </a:extLst>
            </p:cNvPr>
            <p:cNvSpPr/>
            <p:nvPr userDrawn="1"/>
          </p:nvSpPr>
          <p:spPr>
            <a:xfrm>
              <a:off x="6359164" y="12173578"/>
              <a:ext cx="257567" cy="336334"/>
            </a:xfrm>
            <a:custGeom>
              <a:avLst/>
              <a:gdLst>
                <a:gd name="connsiteX0" fmla="*/ 72435 w 257567"/>
                <a:gd name="connsiteY0" fmla="*/ 0 h 336334"/>
                <a:gd name="connsiteX1" fmla="*/ 129545 w 257567"/>
                <a:gd name="connsiteY1" fmla="*/ 0 h 336334"/>
                <a:gd name="connsiteX2" fmla="*/ 99372 w 257567"/>
                <a:gd name="connsiteY2" fmla="*/ 138833 h 336334"/>
                <a:gd name="connsiteX3" fmla="*/ 170474 w 257567"/>
                <a:gd name="connsiteY3" fmla="*/ 138833 h 336334"/>
                <a:gd name="connsiteX4" fmla="*/ 200457 w 257567"/>
                <a:gd name="connsiteY4" fmla="*/ 0 h 336334"/>
                <a:gd name="connsiteX5" fmla="*/ 257567 w 257567"/>
                <a:gd name="connsiteY5" fmla="*/ 0 h 336334"/>
                <a:gd name="connsiteX6" fmla="*/ 184942 w 257567"/>
                <a:gd name="connsiteY6" fmla="*/ 336335 h 336334"/>
                <a:gd name="connsiteX7" fmla="*/ 127832 w 257567"/>
                <a:gd name="connsiteY7" fmla="*/ 336335 h 336334"/>
                <a:gd name="connsiteX8" fmla="*/ 159909 w 257567"/>
                <a:gd name="connsiteY8" fmla="*/ 187364 h 336334"/>
                <a:gd name="connsiteX9" fmla="*/ 89282 w 257567"/>
                <a:gd name="connsiteY9" fmla="*/ 187364 h 336334"/>
                <a:gd name="connsiteX10" fmla="*/ 57110 w 257567"/>
                <a:gd name="connsiteY10" fmla="*/ 336335 h 336334"/>
                <a:gd name="connsiteX11" fmla="*/ 0 w 257567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567" h="336334">
                  <a:moveTo>
                    <a:pt x="72435" y="0"/>
                  </a:moveTo>
                  <a:lnTo>
                    <a:pt x="129545" y="0"/>
                  </a:lnTo>
                  <a:lnTo>
                    <a:pt x="99372" y="138833"/>
                  </a:lnTo>
                  <a:lnTo>
                    <a:pt x="170474" y="138833"/>
                  </a:lnTo>
                  <a:lnTo>
                    <a:pt x="200457" y="0"/>
                  </a:lnTo>
                  <a:lnTo>
                    <a:pt x="257567" y="0"/>
                  </a:lnTo>
                  <a:lnTo>
                    <a:pt x="184942" y="336335"/>
                  </a:lnTo>
                  <a:lnTo>
                    <a:pt x="127832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9CB288E7-4F3B-F849-BCA4-640A11E8DB40}"/>
                </a:ext>
              </a:extLst>
            </p:cNvPr>
            <p:cNvSpPr/>
            <p:nvPr userDrawn="1"/>
          </p:nvSpPr>
          <p:spPr>
            <a:xfrm>
              <a:off x="6749988" y="12168696"/>
              <a:ext cx="217875" cy="346190"/>
            </a:xfrm>
            <a:custGeom>
              <a:avLst/>
              <a:gdLst>
                <a:gd name="connsiteX0" fmla="*/ 0 w 217875"/>
                <a:gd name="connsiteY0" fmla="*/ 274381 h 346190"/>
                <a:gd name="connsiteX1" fmla="*/ 2380 w 217875"/>
                <a:gd name="connsiteY1" fmla="*/ 250444 h 346190"/>
                <a:gd name="connsiteX2" fmla="*/ 4378 w 217875"/>
                <a:gd name="connsiteY2" fmla="*/ 241714 h 346190"/>
                <a:gd name="connsiteX3" fmla="*/ 57110 w 217875"/>
                <a:gd name="connsiteY3" fmla="*/ 241714 h 346190"/>
                <a:gd name="connsiteX4" fmla="*/ 54160 w 217875"/>
                <a:gd name="connsiteY4" fmla="*/ 257109 h 346190"/>
                <a:gd name="connsiteX5" fmla="*/ 53208 w 217875"/>
                <a:gd name="connsiteY5" fmla="*/ 268655 h 346190"/>
                <a:gd name="connsiteX6" fmla="*/ 86332 w 217875"/>
                <a:gd name="connsiteY6" fmla="*/ 298411 h 346190"/>
                <a:gd name="connsiteX7" fmla="*/ 128688 w 217875"/>
                <a:gd name="connsiteY7" fmla="*/ 250913 h 346190"/>
                <a:gd name="connsiteX8" fmla="*/ 88711 w 217875"/>
                <a:gd name="connsiteY8" fmla="*/ 188866 h 346190"/>
                <a:gd name="connsiteX9" fmla="*/ 38549 w 217875"/>
                <a:gd name="connsiteY9" fmla="*/ 98094 h 346190"/>
                <a:gd name="connsiteX10" fmla="*/ 134590 w 217875"/>
                <a:gd name="connsiteY10" fmla="*/ 0 h 346190"/>
                <a:gd name="connsiteX11" fmla="*/ 217876 w 217875"/>
                <a:gd name="connsiteY11" fmla="*/ 71622 h 346190"/>
                <a:gd name="connsiteX12" fmla="*/ 214925 w 217875"/>
                <a:gd name="connsiteY12" fmla="*/ 99032 h 346190"/>
                <a:gd name="connsiteX13" fmla="*/ 161812 w 217875"/>
                <a:gd name="connsiteY13" fmla="*/ 99032 h 346190"/>
                <a:gd name="connsiteX14" fmla="*/ 164763 w 217875"/>
                <a:gd name="connsiteY14" fmla="*/ 75940 h 346190"/>
                <a:gd name="connsiteX15" fmla="*/ 133067 w 217875"/>
                <a:gd name="connsiteY15" fmla="*/ 47780 h 346190"/>
                <a:gd name="connsiteX16" fmla="*/ 94137 w 217875"/>
                <a:gd name="connsiteY16" fmla="*/ 91992 h 346190"/>
                <a:gd name="connsiteX17" fmla="*/ 133543 w 217875"/>
                <a:gd name="connsiteY17" fmla="*/ 154979 h 346190"/>
                <a:gd name="connsiteX18" fmla="*/ 184276 w 217875"/>
                <a:gd name="connsiteY18" fmla="*/ 243873 h 346190"/>
                <a:gd name="connsiteX19" fmla="*/ 85856 w 217875"/>
                <a:gd name="connsiteY19" fmla="*/ 346191 h 346190"/>
                <a:gd name="connsiteX20" fmla="*/ 0 w 217875"/>
                <a:gd name="connsiteY20" fmla="*/ 274381 h 346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6190">
                  <a:moveTo>
                    <a:pt x="0" y="274381"/>
                  </a:moveTo>
                  <a:cubicBezTo>
                    <a:pt x="133" y="266351"/>
                    <a:pt x="933" y="258346"/>
                    <a:pt x="2380" y="250444"/>
                  </a:cubicBezTo>
                  <a:lnTo>
                    <a:pt x="4378" y="241714"/>
                  </a:lnTo>
                  <a:lnTo>
                    <a:pt x="57110" y="241714"/>
                  </a:lnTo>
                  <a:lnTo>
                    <a:pt x="54160" y="257109"/>
                  </a:lnTo>
                  <a:cubicBezTo>
                    <a:pt x="53569" y="260930"/>
                    <a:pt x="53246" y="264789"/>
                    <a:pt x="53208" y="268655"/>
                  </a:cubicBezTo>
                  <a:cubicBezTo>
                    <a:pt x="53208" y="287429"/>
                    <a:pt x="65867" y="298411"/>
                    <a:pt x="86332" y="298411"/>
                  </a:cubicBezTo>
                  <a:cubicBezTo>
                    <a:pt x="116029" y="298411"/>
                    <a:pt x="128688" y="275883"/>
                    <a:pt x="128688" y="250913"/>
                  </a:cubicBezTo>
                  <a:cubicBezTo>
                    <a:pt x="128688" y="229699"/>
                    <a:pt x="122406" y="218716"/>
                    <a:pt x="88711" y="188866"/>
                  </a:cubicBezTo>
                  <a:cubicBezTo>
                    <a:pt x="53684" y="157138"/>
                    <a:pt x="38549" y="133107"/>
                    <a:pt x="38549" y="98094"/>
                  </a:cubicBezTo>
                  <a:cubicBezTo>
                    <a:pt x="38549" y="39895"/>
                    <a:pt x="71673" y="0"/>
                    <a:pt x="134590" y="0"/>
                  </a:cubicBezTo>
                  <a:cubicBezTo>
                    <a:pt x="182753" y="0"/>
                    <a:pt x="217876" y="23092"/>
                    <a:pt x="217876" y="71622"/>
                  </a:cubicBezTo>
                  <a:cubicBezTo>
                    <a:pt x="217809" y="80833"/>
                    <a:pt x="216819" y="90013"/>
                    <a:pt x="214925" y="99032"/>
                  </a:cubicBezTo>
                  <a:lnTo>
                    <a:pt x="161812" y="99032"/>
                  </a:lnTo>
                  <a:cubicBezTo>
                    <a:pt x="163611" y="91457"/>
                    <a:pt x="164601" y="83719"/>
                    <a:pt x="164763" y="75940"/>
                  </a:cubicBezTo>
                  <a:cubicBezTo>
                    <a:pt x="164763" y="55759"/>
                    <a:pt x="150581" y="47780"/>
                    <a:pt x="133067" y="47780"/>
                  </a:cubicBezTo>
                  <a:cubicBezTo>
                    <a:pt x="106796" y="47780"/>
                    <a:pt x="94137" y="68431"/>
                    <a:pt x="94137" y="91992"/>
                  </a:cubicBezTo>
                  <a:cubicBezTo>
                    <a:pt x="94137" y="112174"/>
                    <a:pt x="99467" y="123251"/>
                    <a:pt x="133543" y="154979"/>
                  </a:cubicBezTo>
                  <a:cubicBezTo>
                    <a:pt x="169141" y="186707"/>
                    <a:pt x="184276" y="210737"/>
                    <a:pt x="184276" y="243873"/>
                  </a:cubicBezTo>
                  <a:cubicBezTo>
                    <a:pt x="184276" y="303480"/>
                    <a:pt x="150581" y="346191"/>
                    <a:pt x="85856" y="346191"/>
                  </a:cubicBezTo>
                  <a:cubicBezTo>
                    <a:pt x="38073" y="346003"/>
                    <a:pt x="0" y="323475"/>
                    <a:pt x="0" y="274381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0A06F15A-79ED-3B44-B83C-89B0118D934B}"/>
                </a:ext>
              </a:extLst>
            </p:cNvPr>
            <p:cNvSpPr/>
            <p:nvPr userDrawn="1"/>
          </p:nvSpPr>
          <p:spPr>
            <a:xfrm>
              <a:off x="6958250" y="12168884"/>
              <a:ext cx="217875" cy="345536"/>
            </a:xfrm>
            <a:custGeom>
              <a:avLst/>
              <a:gdLst>
                <a:gd name="connsiteX0" fmla="*/ 0 w 217875"/>
                <a:gd name="connsiteY0" fmla="*/ 274193 h 345536"/>
                <a:gd name="connsiteX1" fmla="*/ 2951 w 217875"/>
                <a:gd name="connsiteY1" fmla="*/ 248285 h 345536"/>
                <a:gd name="connsiteX2" fmla="*/ 39501 w 217875"/>
                <a:gd name="connsiteY2" fmla="*/ 79320 h 345536"/>
                <a:gd name="connsiteX3" fmla="*/ 134019 w 217875"/>
                <a:gd name="connsiteY3" fmla="*/ 0 h 345536"/>
                <a:gd name="connsiteX4" fmla="*/ 217875 w 217875"/>
                <a:gd name="connsiteY4" fmla="*/ 72092 h 345536"/>
                <a:gd name="connsiteX5" fmla="*/ 214925 w 217875"/>
                <a:gd name="connsiteY5" fmla="*/ 97624 h 345536"/>
                <a:gd name="connsiteX6" fmla="*/ 210546 w 217875"/>
                <a:gd name="connsiteY6" fmla="*/ 118557 h 345536"/>
                <a:gd name="connsiteX7" fmla="*/ 156958 w 217875"/>
                <a:gd name="connsiteY7" fmla="*/ 118557 h 345536"/>
                <a:gd name="connsiteX8" fmla="*/ 163240 w 217875"/>
                <a:gd name="connsiteY8" fmla="*/ 89739 h 345536"/>
                <a:gd name="connsiteX9" fmla="*/ 164763 w 217875"/>
                <a:gd name="connsiteY9" fmla="*/ 77255 h 345536"/>
                <a:gd name="connsiteX10" fmla="*/ 133543 w 217875"/>
                <a:gd name="connsiteY10" fmla="*/ 47873 h 345536"/>
                <a:gd name="connsiteX11" fmla="*/ 95469 w 217875"/>
                <a:gd name="connsiteY11" fmla="*/ 82511 h 345536"/>
                <a:gd name="connsiteX12" fmla="*/ 58252 w 217875"/>
                <a:gd name="connsiteY12" fmla="*/ 256452 h 345536"/>
                <a:gd name="connsiteX13" fmla="*/ 56729 w 217875"/>
                <a:gd name="connsiteY13" fmla="*/ 269406 h 345536"/>
                <a:gd name="connsiteX14" fmla="*/ 88426 w 217875"/>
                <a:gd name="connsiteY14" fmla="*/ 298224 h 345536"/>
                <a:gd name="connsiteX15" fmla="*/ 126499 w 217875"/>
                <a:gd name="connsiteY15" fmla="*/ 263680 h 345536"/>
                <a:gd name="connsiteX16" fmla="*/ 136018 w 217875"/>
                <a:gd name="connsiteY16" fmla="*/ 216745 h 345536"/>
                <a:gd name="connsiteX17" fmla="*/ 189606 w 217875"/>
                <a:gd name="connsiteY17" fmla="*/ 216745 h 345536"/>
                <a:gd name="connsiteX18" fmla="*/ 179326 w 217875"/>
                <a:gd name="connsiteY18" fmla="*/ 266308 h 345536"/>
                <a:gd name="connsiteX19" fmla="*/ 84142 w 217875"/>
                <a:gd name="connsiteY19" fmla="*/ 345534 h 345536"/>
                <a:gd name="connsiteX20" fmla="*/ 0 w 217875"/>
                <a:gd name="connsiteY20" fmla="*/ 274193 h 345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536">
                  <a:moveTo>
                    <a:pt x="0" y="274193"/>
                  </a:moveTo>
                  <a:cubicBezTo>
                    <a:pt x="247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0" y="0"/>
                    <a:pt x="217875" y="24031"/>
                    <a:pt x="217875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557"/>
                  </a:lnTo>
                  <a:lnTo>
                    <a:pt x="156958" y="118557"/>
                  </a:lnTo>
                  <a:lnTo>
                    <a:pt x="163240" y="89739"/>
                  </a:lnTo>
                  <a:cubicBezTo>
                    <a:pt x="164068" y="85622"/>
                    <a:pt x="164582" y="81449"/>
                    <a:pt x="164763" y="77255"/>
                  </a:cubicBezTo>
                  <a:cubicBezTo>
                    <a:pt x="164763" y="57542"/>
                    <a:pt x="152103" y="47873"/>
                    <a:pt x="133543" y="47873"/>
                  </a:cubicBezTo>
                  <a:cubicBezTo>
                    <a:pt x="113554" y="47873"/>
                    <a:pt x="100419" y="58950"/>
                    <a:pt x="95469" y="82511"/>
                  </a:cubicBezTo>
                  <a:lnTo>
                    <a:pt x="58252" y="256452"/>
                  </a:lnTo>
                  <a:cubicBezTo>
                    <a:pt x="57320" y="260711"/>
                    <a:pt x="56815" y="265049"/>
                    <a:pt x="56729" y="269406"/>
                  </a:cubicBezTo>
                  <a:cubicBezTo>
                    <a:pt x="56729" y="288649"/>
                    <a:pt x="68437" y="298224"/>
                    <a:pt x="88426" y="298224"/>
                  </a:cubicBezTo>
                  <a:cubicBezTo>
                    <a:pt x="108414" y="298224"/>
                    <a:pt x="121550" y="287241"/>
                    <a:pt x="126499" y="263680"/>
                  </a:cubicBezTo>
                  <a:lnTo>
                    <a:pt x="136018" y="216745"/>
                  </a:lnTo>
                  <a:lnTo>
                    <a:pt x="189606" y="216745"/>
                  </a:lnTo>
                  <a:lnTo>
                    <a:pt x="179326" y="266308"/>
                  </a:lnTo>
                  <a:cubicBezTo>
                    <a:pt x="168570" y="316716"/>
                    <a:pt x="136493" y="345534"/>
                    <a:pt x="84142" y="345534"/>
                  </a:cubicBezTo>
                  <a:cubicBezTo>
                    <a:pt x="3655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342DA0D0-3019-1445-8707-07A07108803D}"/>
                </a:ext>
              </a:extLst>
            </p:cNvPr>
            <p:cNvSpPr/>
            <p:nvPr userDrawn="1"/>
          </p:nvSpPr>
          <p:spPr>
            <a:xfrm>
              <a:off x="7153567" y="12173578"/>
              <a:ext cx="257091" cy="336334"/>
            </a:xfrm>
            <a:custGeom>
              <a:avLst/>
              <a:gdLst>
                <a:gd name="connsiteX0" fmla="*/ 72340 w 257091"/>
                <a:gd name="connsiteY0" fmla="*/ 0 h 336334"/>
                <a:gd name="connsiteX1" fmla="*/ 129450 w 257091"/>
                <a:gd name="connsiteY1" fmla="*/ 0 h 336334"/>
                <a:gd name="connsiteX2" fmla="*/ 99182 w 257091"/>
                <a:gd name="connsiteY2" fmla="*/ 138833 h 336334"/>
                <a:gd name="connsiteX3" fmla="*/ 170379 w 257091"/>
                <a:gd name="connsiteY3" fmla="*/ 138833 h 336334"/>
                <a:gd name="connsiteX4" fmla="*/ 200552 w 257091"/>
                <a:gd name="connsiteY4" fmla="*/ 0 h 336334"/>
                <a:gd name="connsiteX5" fmla="*/ 257091 w 257091"/>
                <a:gd name="connsiteY5" fmla="*/ 0 h 336334"/>
                <a:gd name="connsiteX6" fmla="*/ 184466 w 257091"/>
                <a:gd name="connsiteY6" fmla="*/ 336335 h 336334"/>
                <a:gd name="connsiteX7" fmla="*/ 127356 w 257091"/>
                <a:gd name="connsiteY7" fmla="*/ 336335 h 336334"/>
                <a:gd name="connsiteX8" fmla="*/ 159528 w 257091"/>
                <a:gd name="connsiteY8" fmla="*/ 187364 h 336334"/>
                <a:gd name="connsiteX9" fmla="*/ 88902 w 257091"/>
                <a:gd name="connsiteY9" fmla="*/ 187364 h 336334"/>
                <a:gd name="connsiteX10" fmla="*/ 57110 w 257091"/>
                <a:gd name="connsiteY10" fmla="*/ 336335 h 336334"/>
                <a:gd name="connsiteX11" fmla="*/ 0 w 25709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091" h="336334">
                  <a:moveTo>
                    <a:pt x="72340" y="0"/>
                  </a:moveTo>
                  <a:lnTo>
                    <a:pt x="129450" y="0"/>
                  </a:lnTo>
                  <a:lnTo>
                    <a:pt x="99182" y="138833"/>
                  </a:lnTo>
                  <a:lnTo>
                    <a:pt x="170379" y="138833"/>
                  </a:lnTo>
                  <a:lnTo>
                    <a:pt x="200552" y="0"/>
                  </a:lnTo>
                  <a:lnTo>
                    <a:pt x="257091" y="0"/>
                  </a:lnTo>
                  <a:lnTo>
                    <a:pt x="184466" y="336335"/>
                  </a:lnTo>
                  <a:lnTo>
                    <a:pt x="127356" y="336335"/>
                  </a:lnTo>
                  <a:lnTo>
                    <a:pt x="159528" y="187364"/>
                  </a:lnTo>
                  <a:lnTo>
                    <a:pt x="8890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71BCD654-F8C2-1B44-89EE-4CEAAA63C57E}"/>
                </a:ext>
              </a:extLst>
            </p:cNvPr>
            <p:cNvSpPr/>
            <p:nvPr userDrawn="1"/>
          </p:nvSpPr>
          <p:spPr>
            <a:xfrm>
              <a:off x="7393430" y="12168696"/>
              <a:ext cx="223586" cy="346003"/>
            </a:xfrm>
            <a:custGeom>
              <a:avLst/>
              <a:gdLst>
                <a:gd name="connsiteX0" fmla="*/ 0 w 223586"/>
                <a:gd name="connsiteY0" fmla="*/ 272503 h 346003"/>
                <a:gd name="connsiteX1" fmla="*/ 2855 w 223586"/>
                <a:gd name="connsiteY1" fmla="*/ 247065 h 346003"/>
                <a:gd name="connsiteX2" fmla="*/ 39406 w 223586"/>
                <a:gd name="connsiteY2" fmla="*/ 80258 h 346003"/>
                <a:gd name="connsiteX3" fmla="*/ 137350 w 223586"/>
                <a:gd name="connsiteY3" fmla="*/ 0 h 346003"/>
                <a:gd name="connsiteX4" fmla="*/ 223586 w 223586"/>
                <a:gd name="connsiteY4" fmla="*/ 73031 h 346003"/>
                <a:gd name="connsiteX5" fmla="*/ 220731 w 223586"/>
                <a:gd name="connsiteY5" fmla="*/ 99032 h 346003"/>
                <a:gd name="connsiteX6" fmla="*/ 184656 w 223586"/>
                <a:gd name="connsiteY6" fmla="*/ 266214 h 346003"/>
                <a:gd name="connsiteX7" fmla="*/ 86712 w 223586"/>
                <a:gd name="connsiteY7" fmla="*/ 346003 h 346003"/>
                <a:gd name="connsiteX8" fmla="*/ 0 w 223586"/>
                <a:gd name="connsiteY8" fmla="*/ 272503 h 346003"/>
                <a:gd name="connsiteX9" fmla="*/ 128593 w 223586"/>
                <a:gd name="connsiteY9" fmla="*/ 262459 h 346003"/>
                <a:gd name="connsiteX10" fmla="*/ 165620 w 223586"/>
                <a:gd name="connsiteY10" fmla="*/ 90866 h 346003"/>
                <a:gd name="connsiteX11" fmla="*/ 167618 w 223586"/>
                <a:gd name="connsiteY11" fmla="*/ 77912 h 346003"/>
                <a:gd name="connsiteX12" fmla="*/ 133924 w 223586"/>
                <a:gd name="connsiteY12" fmla="*/ 48531 h 346003"/>
                <a:gd name="connsiteX13" fmla="*/ 94993 w 223586"/>
                <a:gd name="connsiteY13" fmla="*/ 83638 h 346003"/>
                <a:gd name="connsiteX14" fmla="*/ 57967 w 223586"/>
                <a:gd name="connsiteY14" fmla="*/ 255231 h 346003"/>
                <a:gd name="connsiteX15" fmla="*/ 56539 w 223586"/>
                <a:gd name="connsiteY15" fmla="*/ 268185 h 346003"/>
                <a:gd name="connsiteX16" fmla="*/ 89663 w 223586"/>
                <a:gd name="connsiteY16" fmla="*/ 297473 h 346003"/>
                <a:gd name="connsiteX17" fmla="*/ 128593 w 223586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586" h="346003">
                  <a:moveTo>
                    <a:pt x="0" y="272503"/>
                  </a:moveTo>
                  <a:cubicBezTo>
                    <a:pt x="57" y="263949"/>
                    <a:pt x="1018" y="255425"/>
                    <a:pt x="2855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036" y="0"/>
                    <a:pt x="223586" y="24031"/>
                    <a:pt x="223586" y="73031"/>
                  </a:cubicBezTo>
                  <a:cubicBezTo>
                    <a:pt x="223530" y="81771"/>
                    <a:pt x="222578" y="90484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2" y="346003"/>
                  </a:cubicBezTo>
                  <a:cubicBezTo>
                    <a:pt x="35503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33" y="86670"/>
                    <a:pt x="167609" y="82304"/>
                    <a:pt x="167618" y="77912"/>
                  </a:cubicBezTo>
                  <a:cubicBezTo>
                    <a:pt x="167618" y="58199"/>
                    <a:pt x="153912" y="48531"/>
                    <a:pt x="133924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44" y="263835"/>
                    <a:pt x="56539" y="268185"/>
                  </a:cubicBezTo>
                  <a:cubicBezTo>
                    <a:pt x="56539" y="287429"/>
                    <a:pt x="69198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 65">
              <a:extLst>
                <a:ext uri="{FF2B5EF4-FFF2-40B4-BE49-F238E27FC236}">
                  <a16:creationId xmlns:a16="http://schemas.microsoft.com/office/drawing/2014/main" id="{AE0E28E6-6695-8B41-89E1-C015104B5F1F}"/>
                </a:ext>
              </a:extLst>
            </p:cNvPr>
            <p:cNvSpPr/>
            <p:nvPr userDrawn="1"/>
          </p:nvSpPr>
          <p:spPr>
            <a:xfrm>
              <a:off x="7610735" y="12168696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856 w 223681"/>
                <a:gd name="connsiteY1" fmla="*/ 247065 h 346003"/>
                <a:gd name="connsiteX2" fmla="*/ 39406 w 223681"/>
                <a:gd name="connsiteY2" fmla="*/ 80258 h 346003"/>
                <a:gd name="connsiteX3" fmla="*/ 137350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656 w 223681"/>
                <a:gd name="connsiteY6" fmla="*/ 266214 h 346003"/>
                <a:gd name="connsiteX7" fmla="*/ 86713 w 223681"/>
                <a:gd name="connsiteY7" fmla="*/ 346003 h 346003"/>
                <a:gd name="connsiteX8" fmla="*/ 0 w 223681"/>
                <a:gd name="connsiteY8" fmla="*/ 272503 h 346003"/>
                <a:gd name="connsiteX9" fmla="*/ 128593 w 223681"/>
                <a:gd name="connsiteY9" fmla="*/ 262459 h 346003"/>
                <a:gd name="connsiteX10" fmla="*/ 165620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4993 w 223681"/>
                <a:gd name="connsiteY13" fmla="*/ 83638 h 346003"/>
                <a:gd name="connsiteX14" fmla="*/ 57967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593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57" y="263949"/>
                    <a:pt x="1018" y="255425"/>
                    <a:pt x="2856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596" y="81774"/>
                    <a:pt x="222606" y="90486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3" y="346003"/>
                  </a:cubicBezTo>
                  <a:cubicBezTo>
                    <a:pt x="35504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81" y="86680"/>
                    <a:pt x="167657" y="82307"/>
                    <a:pt x="167619" y="77912"/>
                  </a:cubicBezTo>
                  <a:cubicBezTo>
                    <a:pt x="167619" y="58199"/>
                    <a:pt x="153912" y="48531"/>
                    <a:pt x="134019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34" y="263835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BDD61745-347E-D945-8EBF-94A87A24A998}"/>
                </a:ext>
              </a:extLst>
            </p:cNvPr>
            <p:cNvSpPr/>
            <p:nvPr userDrawn="1"/>
          </p:nvSpPr>
          <p:spPr>
            <a:xfrm>
              <a:off x="7816807" y="12173578"/>
              <a:ext cx="169617" cy="336334"/>
            </a:xfrm>
            <a:custGeom>
              <a:avLst/>
              <a:gdLst>
                <a:gd name="connsiteX0" fmla="*/ 72625 w 169617"/>
                <a:gd name="connsiteY0" fmla="*/ 0 h 336334"/>
                <a:gd name="connsiteX1" fmla="*/ 129735 w 169617"/>
                <a:gd name="connsiteY1" fmla="*/ 0 h 336334"/>
                <a:gd name="connsiteX2" fmla="*/ 67390 w 169617"/>
                <a:gd name="connsiteY2" fmla="*/ 287804 h 336334"/>
                <a:gd name="connsiteX3" fmla="*/ 169617 w 169617"/>
                <a:gd name="connsiteY3" fmla="*/ 287804 h 336334"/>
                <a:gd name="connsiteX4" fmla="*/ 159338 w 169617"/>
                <a:gd name="connsiteY4" fmla="*/ 336335 h 336334"/>
                <a:gd name="connsiteX5" fmla="*/ 0 w 169617"/>
                <a:gd name="connsiteY5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9617" h="336334">
                  <a:moveTo>
                    <a:pt x="72625" y="0"/>
                  </a:moveTo>
                  <a:lnTo>
                    <a:pt x="129735" y="0"/>
                  </a:lnTo>
                  <a:lnTo>
                    <a:pt x="67390" y="287804"/>
                  </a:lnTo>
                  <a:lnTo>
                    <a:pt x="169617" y="287804"/>
                  </a:lnTo>
                  <a:lnTo>
                    <a:pt x="159338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 67">
              <a:extLst>
                <a:ext uri="{FF2B5EF4-FFF2-40B4-BE49-F238E27FC236}">
                  <a16:creationId xmlns:a16="http://schemas.microsoft.com/office/drawing/2014/main" id="{EE2DDCB5-B288-1E46-9361-EAC478483C55}"/>
                </a:ext>
              </a:extLst>
            </p:cNvPr>
            <p:cNvSpPr/>
            <p:nvPr userDrawn="1"/>
          </p:nvSpPr>
          <p:spPr>
            <a:xfrm>
              <a:off x="3446713" y="12071341"/>
              <a:ext cx="487979" cy="512670"/>
            </a:xfrm>
            <a:custGeom>
              <a:avLst/>
              <a:gdLst>
                <a:gd name="connsiteX0" fmla="*/ 487932 w 487979"/>
                <a:gd name="connsiteY0" fmla="*/ 143257 h 512670"/>
                <a:gd name="connsiteX1" fmla="*/ 471370 w 487979"/>
                <a:gd name="connsiteY1" fmla="*/ 149077 h 512670"/>
                <a:gd name="connsiteX2" fmla="*/ 364669 w 487979"/>
                <a:gd name="connsiteY2" fmla="*/ 126079 h 512670"/>
                <a:gd name="connsiteX3" fmla="*/ 256160 w 487979"/>
                <a:gd name="connsiteY3" fmla="*/ 123545 h 512670"/>
                <a:gd name="connsiteX4" fmla="*/ 254256 w 487979"/>
                <a:gd name="connsiteY4" fmla="*/ 123545 h 512670"/>
                <a:gd name="connsiteX5" fmla="*/ 154218 w 487979"/>
                <a:gd name="connsiteY5" fmla="*/ 504843 h 512670"/>
                <a:gd name="connsiteX6" fmla="*/ 120618 w 487979"/>
                <a:gd name="connsiteY6" fmla="*/ 488040 h 512670"/>
                <a:gd name="connsiteX7" fmla="*/ 210186 w 487979"/>
                <a:gd name="connsiteY7" fmla="*/ 125234 h 512670"/>
                <a:gd name="connsiteX8" fmla="*/ 28956 w 487979"/>
                <a:gd name="connsiteY8" fmla="*/ 147200 h 512670"/>
                <a:gd name="connsiteX9" fmla="*/ 5065 w 487979"/>
                <a:gd name="connsiteY9" fmla="*/ 114909 h 512670"/>
                <a:gd name="connsiteX10" fmla="*/ 225510 w 487979"/>
                <a:gd name="connsiteY10" fmla="*/ 90784 h 512670"/>
                <a:gd name="connsiteX11" fmla="*/ 266439 w 487979"/>
                <a:gd name="connsiteY11" fmla="*/ 4988 h 512670"/>
                <a:gd name="connsiteX12" fmla="*/ 299183 w 487979"/>
                <a:gd name="connsiteY12" fmla="*/ 28549 h 512670"/>
                <a:gd name="connsiteX13" fmla="*/ 269580 w 487979"/>
                <a:gd name="connsiteY13" fmla="*/ 89939 h 512670"/>
                <a:gd name="connsiteX14" fmla="*/ 470418 w 487979"/>
                <a:gd name="connsiteY14" fmla="*/ 120447 h 512670"/>
                <a:gd name="connsiteX15" fmla="*/ 487932 w 487979"/>
                <a:gd name="connsiteY15" fmla="*/ 143257 h 51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87979" h="512670">
                  <a:moveTo>
                    <a:pt x="487932" y="143257"/>
                  </a:moveTo>
                  <a:cubicBezTo>
                    <a:pt x="486980" y="152644"/>
                    <a:pt x="478414" y="152644"/>
                    <a:pt x="471370" y="149077"/>
                  </a:cubicBezTo>
                  <a:cubicBezTo>
                    <a:pt x="438246" y="132462"/>
                    <a:pt x="401410" y="128426"/>
                    <a:pt x="364669" y="126079"/>
                  </a:cubicBezTo>
                  <a:cubicBezTo>
                    <a:pt x="327928" y="123733"/>
                    <a:pt x="292329" y="122982"/>
                    <a:pt x="256160" y="123545"/>
                  </a:cubicBezTo>
                  <a:lnTo>
                    <a:pt x="254256" y="123545"/>
                  </a:lnTo>
                  <a:cubicBezTo>
                    <a:pt x="198669" y="244543"/>
                    <a:pt x="152029" y="370703"/>
                    <a:pt x="154218" y="504843"/>
                  </a:cubicBezTo>
                  <a:cubicBezTo>
                    <a:pt x="154218" y="524649"/>
                    <a:pt x="120808" y="502308"/>
                    <a:pt x="120618" y="488040"/>
                  </a:cubicBezTo>
                  <a:cubicBezTo>
                    <a:pt x="118524" y="360659"/>
                    <a:pt x="158691" y="240600"/>
                    <a:pt x="210186" y="125234"/>
                  </a:cubicBezTo>
                  <a:cubicBezTo>
                    <a:pt x="149342" y="128504"/>
                    <a:pt x="88792" y="135843"/>
                    <a:pt x="28956" y="147200"/>
                  </a:cubicBezTo>
                  <a:cubicBezTo>
                    <a:pt x="13822" y="150110"/>
                    <a:pt x="-10640" y="117913"/>
                    <a:pt x="5065" y="114909"/>
                  </a:cubicBezTo>
                  <a:cubicBezTo>
                    <a:pt x="77766" y="101013"/>
                    <a:pt x="151489" y="92945"/>
                    <a:pt x="225510" y="90784"/>
                  </a:cubicBezTo>
                  <a:cubicBezTo>
                    <a:pt x="238836" y="61872"/>
                    <a:pt x="252638" y="33336"/>
                    <a:pt x="266439" y="4988"/>
                  </a:cubicBezTo>
                  <a:cubicBezTo>
                    <a:pt x="274244" y="-10970"/>
                    <a:pt x="305655" y="15313"/>
                    <a:pt x="299183" y="28549"/>
                  </a:cubicBezTo>
                  <a:cubicBezTo>
                    <a:pt x="289283" y="48887"/>
                    <a:pt x="279416" y="69351"/>
                    <a:pt x="269580" y="89939"/>
                  </a:cubicBezTo>
                  <a:cubicBezTo>
                    <a:pt x="336780" y="89095"/>
                    <a:pt x="411214" y="89939"/>
                    <a:pt x="470418" y="120447"/>
                  </a:cubicBezTo>
                  <a:cubicBezTo>
                    <a:pt x="477938" y="124202"/>
                    <a:pt x="488789" y="134058"/>
                    <a:pt x="487932" y="143257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 68">
              <a:extLst>
                <a:ext uri="{FF2B5EF4-FFF2-40B4-BE49-F238E27FC236}">
                  <a16:creationId xmlns:a16="http://schemas.microsoft.com/office/drawing/2014/main" id="{5BBF1A32-2228-B041-8FB2-5D2161EDF264}"/>
                </a:ext>
              </a:extLst>
            </p:cNvPr>
            <p:cNvSpPr/>
            <p:nvPr userDrawn="1"/>
          </p:nvSpPr>
          <p:spPr>
            <a:xfrm>
              <a:off x="3663088" y="12058391"/>
              <a:ext cx="339123" cy="395294"/>
            </a:xfrm>
            <a:custGeom>
              <a:avLst/>
              <a:gdLst>
                <a:gd name="connsiteX0" fmla="*/ 332950 w 339123"/>
                <a:gd name="connsiteY0" fmla="*/ 315785 h 395294"/>
                <a:gd name="connsiteX1" fmla="*/ 212923 w 339123"/>
                <a:gd name="connsiteY1" fmla="*/ 378678 h 395294"/>
                <a:gd name="connsiteX2" fmla="*/ 159239 w 339123"/>
                <a:gd name="connsiteY2" fmla="*/ 347983 h 395294"/>
                <a:gd name="connsiteX3" fmla="*/ 167044 w 339123"/>
                <a:gd name="connsiteY3" fmla="*/ 310904 h 395294"/>
                <a:gd name="connsiteX4" fmla="*/ 175992 w 339123"/>
                <a:gd name="connsiteY4" fmla="*/ 285841 h 395294"/>
                <a:gd name="connsiteX5" fmla="*/ 39689 w 339123"/>
                <a:gd name="connsiteY5" fmla="*/ 393134 h 395294"/>
                <a:gd name="connsiteX6" fmla="*/ 20652 w 339123"/>
                <a:gd name="connsiteY6" fmla="*/ 390318 h 395294"/>
                <a:gd name="connsiteX7" fmla="*/ 7992 w 339123"/>
                <a:gd name="connsiteY7" fmla="*/ 312875 h 395294"/>
                <a:gd name="connsiteX8" fmla="*/ 50920 w 339123"/>
                <a:gd name="connsiteY8" fmla="*/ 206240 h 395294"/>
                <a:gd name="connsiteX9" fmla="*/ 164760 w 339123"/>
                <a:gd name="connsiteY9" fmla="*/ 3012 h 395294"/>
                <a:gd name="connsiteX10" fmla="*/ 194172 w 339123"/>
                <a:gd name="connsiteY10" fmla="*/ 32018 h 395294"/>
                <a:gd name="connsiteX11" fmla="*/ 96133 w 339123"/>
                <a:gd name="connsiteY11" fmla="*/ 202297 h 395294"/>
                <a:gd name="connsiteX12" fmla="*/ 56917 w 339123"/>
                <a:gd name="connsiteY12" fmla="*/ 292130 h 395294"/>
                <a:gd name="connsiteX13" fmla="*/ 41783 w 339123"/>
                <a:gd name="connsiteY13" fmla="*/ 332400 h 395294"/>
                <a:gd name="connsiteX14" fmla="*/ 145723 w 339123"/>
                <a:gd name="connsiteY14" fmla="*/ 257305 h 395294"/>
                <a:gd name="connsiteX15" fmla="*/ 198836 w 339123"/>
                <a:gd name="connsiteY15" fmla="*/ 255146 h 395294"/>
                <a:gd name="connsiteX16" fmla="*/ 209782 w 339123"/>
                <a:gd name="connsiteY16" fmla="*/ 303395 h 395294"/>
                <a:gd name="connsiteX17" fmla="*/ 195885 w 339123"/>
                <a:gd name="connsiteY17" fmla="*/ 344134 h 395294"/>
                <a:gd name="connsiteX18" fmla="*/ 317625 w 339123"/>
                <a:gd name="connsiteY18" fmla="*/ 292506 h 395294"/>
                <a:gd name="connsiteX19" fmla="*/ 332950 w 339123"/>
                <a:gd name="connsiteY19" fmla="*/ 315785 h 395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9123" h="395294">
                  <a:moveTo>
                    <a:pt x="332950" y="315785"/>
                  </a:moveTo>
                  <a:cubicBezTo>
                    <a:pt x="294876" y="337281"/>
                    <a:pt x="255185" y="364973"/>
                    <a:pt x="212923" y="378678"/>
                  </a:cubicBezTo>
                  <a:cubicBezTo>
                    <a:pt x="189127" y="386375"/>
                    <a:pt x="161809" y="375393"/>
                    <a:pt x="159239" y="347983"/>
                  </a:cubicBezTo>
                  <a:cubicBezTo>
                    <a:pt x="159125" y="335215"/>
                    <a:pt x="161786" y="322572"/>
                    <a:pt x="167044" y="310904"/>
                  </a:cubicBezTo>
                  <a:cubicBezTo>
                    <a:pt x="170090" y="302644"/>
                    <a:pt x="173612" y="294383"/>
                    <a:pt x="175992" y="285841"/>
                  </a:cubicBezTo>
                  <a:cubicBezTo>
                    <a:pt x="124965" y="314088"/>
                    <a:pt x="78930" y="350325"/>
                    <a:pt x="39689" y="393134"/>
                  </a:cubicBezTo>
                  <a:cubicBezTo>
                    <a:pt x="35025" y="398203"/>
                    <a:pt x="25126" y="393134"/>
                    <a:pt x="20652" y="390318"/>
                  </a:cubicBezTo>
                  <a:cubicBezTo>
                    <a:pt x="-6571" y="368916"/>
                    <a:pt x="-2478" y="342538"/>
                    <a:pt x="7992" y="312875"/>
                  </a:cubicBezTo>
                  <a:cubicBezTo>
                    <a:pt x="20683" y="276705"/>
                    <a:pt x="34993" y="241159"/>
                    <a:pt x="50920" y="206240"/>
                  </a:cubicBezTo>
                  <a:cubicBezTo>
                    <a:pt x="83106" y="135510"/>
                    <a:pt x="121182" y="67535"/>
                    <a:pt x="164760" y="3012"/>
                  </a:cubicBezTo>
                  <a:cubicBezTo>
                    <a:pt x="172946" y="-9097"/>
                    <a:pt x="203405" y="18313"/>
                    <a:pt x="194172" y="32018"/>
                  </a:cubicBezTo>
                  <a:cubicBezTo>
                    <a:pt x="157381" y="86378"/>
                    <a:pt x="124617" y="143286"/>
                    <a:pt x="96133" y="202297"/>
                  </a:cubicBezTo>
                  <a:cubicBezTo>
                    <a:pt x="81982" y="231772"/>
                    <a:pt x="68910" y="261716"/>
                    <a:pt x="56917" y="292130"/>
                  </a:cubicBezTo>
                  <a:cubicBezTo>
                    <a:pt x="51587" y="305460"/>
                    <a:pt x="46542" y="318977"/>
                    <a:pt x="41783" y="332400"/>
                  </a:cubicBezTo>
                  <a:cubicBezTo>
                    <a:pt x="73552" y="303708"/>
                    <a:pt x="108406" y="278527"/>
                    <a:pt x="145723" y="257305"/>
                  </a:cubicBezTo>
                  <a:cubicBezTo>
                    <a:pt x="164760" y="246603"/>
                    <a:pt x="180941" y="238531"/>
                    <a:pt x="198836" y="255146"/>
                  </a:cubicBezTo>
                  <a:cubicBezTo>
                    <a:pt x="212923" y="268194"/>
                    <a:pt x="213494" y="285841"/>
                    <a:pt x="209782" y="303395"/>
                  </a:cubicBezTo>
                  <a:cubicBezTo>
                    <a:pt x="205866" y="317202"/>
                    <a:pt x="201228" y="330800"/>
                    <a:pt x="195885" y="344134"/>
                  </a:cubicBezTo>
                  <a:cubicBezTo>
                    <a:pt x="238213" y="331248"/>
                    <a:pt x="279025" y="313941"/>
                    <a:pt x="317625" y="292506"/>
                  </a:cubicBezTo>
                  <a:cubicBezTo>
                    <a:pt x="330760" y="284996"/>
                    <a:pt x="348750" y="306962"/>
                    <a:pt x="332950" y="315785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70" name="Freeform 69">
              <a:extLst>
                <a:ext uri="{FF2B5EF4-FFF2-40B4-BE49-F238E27FC236}">
                  <a16:creationId xmlns:a16="http://schemas.microsoft.com/office/drawing/2014/main" id="{B22761F9-3AC8-D948-A8EF-BF15B9C7B0A3}"/>
                </a:ext>
              </a:extLst>
            </p:cNvPr>
            <p:cNvSpPr/>
            <p:nvPr userDrawn="1"/>
          </p:nvSpPr>
          <p:spPr>
            <a:xfrm>
              <a:off x="3937670" y="12325363"/>
              <a:ext cx="228674" cy="141604"/>
            </a:xfrm>
            <a:custGeom>
              <a:avLst/>
              <a:gdLst>
                <a:gd name="connsiteX0" fmla="*/ 224940 w 228674"/>
                <a:gd name="connsiteY0" fmla="*/ 47405 h 141604"/>
                <a:gd name="connsiteX1" fmla="*/ 65412 w 228674"/>
                <a:gd name="connsiteY1" fmla="*/ 136582 h 141604"/>
                <a:gd name="connsiteX2" fmla="*/ 8302 w 228674"/>
                <a:gd name="connsiteY2" fmla="*/ 125880 h 141604"/>
                <a:gd name="connsiteX3" fmla="*/ 35810 w 228674"/>
                <a:gd name="connsiteY3" fmla="*/ 28913 h 141604"/>
                <a:gd name="connsiteX4" fmla="*/ 112909 w 228674"/>
                <a:gd name="connsiteY4" fmla="*/ 11453 h 141604"/>
                <a:gd name="connsiteX5" fmla="*/ 41616 w 228674"/>
                <a:gd name="connsiteY5" fmla="*/ 91336 h 141604"/>
                <a:gd name="connsiteX6" fmla="*/ 41616 w 228674"/>
                <a:gd name="connsiteY6" fmla="*/ 91336 h 141604"/>
                <a:gd name="connsiteX7" fmla="*/ 36667 w 228674"/>
                <a:gd name="connsiteY7" fmla="*/ 105417 h 141604"/>
                <a:gd name="connsiteX8" fmla="*/ 203428 w 228674"/>
                <a:gd name="connsiteY8" fmla="*/ 27599 h 141604"/>
                <a:gd name="connsiteX9" fmla="*/ 224940 w 228674"/>
                <a:gd name="connsiteY9" fmla="*/ 47405 h 141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8674" h="141604">
                  <a:moveTo>
                    <a:pt x="224940" y="47405"/>
                  </a:moveTo>
                  <a:cubicBezTo>
                    <a:pt x="174873" y="79603"/>
                    <a:pt x="122237" y="116681"/>
                    <a:pt x="65412" y="136582"/>
                  </a:cubicBezTo>
                  <a:cubicBezTo>
                    <a:pt x="44472" y="143903"/>
                    <a:pt x="22960" y="145405"/>
                    <a:pt x="8302" y="125880"/>
                  </a:cubicBezTo>
                  <a:cubicBezTo>
                    <a:pt x="-14637" y="95748"/>
                    <a:pt x="15060" y="51348"/>
                    <a:pt x="35810" y="28913"/>
                  </a:cubicBezTo>
                  <a:cubicBezTo>
                    <a:pt x="54847" y="8543"/>
                    <a:pt x="87971" y="-14267"/>
                    <a:pt x="112909" y="11453"/>
                  </a:cubicBezTo>
                  <a:cubicBezTo>
                    <a:pt x="148793" y="48344"/>
                    <a:pt x="64460" y="80541"/>
                    <a:pt x="41616" y="91336"/>
                  </a:cubicBezTo>
                  <a:lnTo>
                    <a:pt x="41616" y="91336"/>
                  </a:lnTo>
                  <a:cubicBezTo>
                    <a:pt x="39641" y="95913"/>
                    <a:pt x="37988" y="100617"/>
                    <a:pt x="36667" y="105417"/>
                  </a:cubicBezTo>
                  <a:cubicBezTo>
                    <a:pt x="74740" y="100536"/>
                    <a:pt x="165926" y="56135"/>
                    <a:pt x="203428" y="27599"/>
                  </a:cubicBezTo>
                  <a:cubicBezTo>
                    <a:pt x="216373" y="17743"/>
                    <a:pt x="237219" y="39802"/>
                    <a:pt x="224940" y="47405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74690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Football-Te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black and white logo&#10;&#10;Description automatically generated with low confidence">
            <a:extLst>
              <a:ext uri="{FF2B5EF4-FFF2-40B4-BE49-F238E27FC236}">
                <a16:creationId xmlns:a16="http://schemas.microsoft.com/office/drawing/2014/main" id="{04963C08-0932-F24B-B7C3-4719FC089D9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775" y="10915651"/>
            <a:ext cx="4313119" cy="78671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166B65E-A3DF-6D43-9177-E2C83BFC3C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7775" y="1460917"/>
            <a:ext cx="9855199" cy="4902199"/>
          </a:xfrm>
        </p:spPr>
        <p:txBody>
          <a:bodyPr anchor="b">
            <a:normAutofit/>
          </a:bodyPr>
          <a:lstStyle>
            <a:lvl1pPr>
              <a:defRPr sz="10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Cover Title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826D3B8-D190-384E-A088-BD82189F2A9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517775" y="8685966"/>
            <a:ext cx="9855198" cy="950913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Add Date or Other Descriptor - or Delete</a:t>
            </a:r>
          </a:p>
        </p:txBody>
      </p:sp>
      <p:sp>
        <p:nvSpPr>
          <p:cNvPr id="9" name="Content Placeholder 11">
            <a:extLst>
              <a:ext uri="{FF2B5EF4-FFF2-40B4-BE49-F238E27FC236}">
                <a16:creationId xmlns:a16="http://schemas.microsoft.com/office/drawing/2014/main" id="{4DFFE470-9D7F-B24F-8073-DCF0C73C590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17775" y="9660942"/>
            <a:ext cx="9855198" cy="37306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2pPr>
            <a:lvl3pPr marL="18288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3pPr>
            <a:lvl4pPr marL="27432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4pPr>
            <a:lvl5pPr marL="36576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5pPr>
          </a:lstStyle>
          <a:p>
            <a:pPr lvl="0"/>
            <a:r>
              <a:rPr lang="en-US"/>
              <a:t>Edit Author/Speaker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4774B3A-58D5-FC45-B6C4-9C5E0DB73E53}"/>
              </a:ext>
            </a:extLst>
          </p:cNvPr>
          <p:cNvGrpSpPr/>
          <p:nvPr userDrawn="1"/>
        </p:nvGrpSpPr>
        <p:grpSpPr>
          <a:xfrm>
            <a:off x="3421313" y="12058391"/>
            <a:ext cx="4539711" cy="525620"/>
            <a:chOff x="3446713" y="12058391"/>
            <a:chExt cx="4539711" cy="525620"/>
          </a:xfrm>
        </p:grpSpPr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D1E8FACB-A0D7-124D-81AD-33CB38C9614D}"/>
                </a:ext>
              </a:extLst>
            </p:cNvPr>
            <p:cNvSpPr/>
            <p:nvPr userDrawn="1"/>
          </p:nvSpPr>
          <p:spPr>
            <a:xfrm>
              <a:off x="4087034" y="12174047"/>
              <a:ext cx="195888" cy="336334"/>
            </a:xfrm>
            <a:custGeom>
              <a:avLst/>
              <a:gdLst>
                <a:gd name="connsiteX0" fmla="*/ 64439 w 195888"/>
                <a:gd name="connsiteY0" fmla="*/ 48531 h 336334"/>
                <a:gd name="connsiteX1" fmla="*/ 0 w 195888"/>
                <a:gd name="connsiteY1" fmla="*/ 48531 h 336334"/>
                <a:gd name="connsiteX2" fmla="*/ 10185 w 195888"/>
                <a:gd name="connsiteY2" fmla="*/ 0 h 336334"/>
                <a:gd name="connsiteX3" fmla="*/ 195888 w 195888"/>
                <a:gd name="connsiteY3" fmla="*/ 0 h 336334"/>
                <a:gd name="connsiteX4" fmla="*/ 185608 w 195888"/>
                <a:gd name="connsiteY4" fmla="*/ 48531 h 336334"/>
                <a:gd name="connsiteX5" fmla="*/ 120788 w 195888"/>
                <a:gd name="connsiteY5" fmla="*/ 48531 h 336334"/>
                <a:gd name="connsiteX6" fmla="*/ 58919 w 195888"/>
                <a:gd name="connsiteY6" fmla="*/ 336335 h 336334"/>
                <a:gd name="connsiteX7" fmla="*/ 2380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439" y="48531"/>
                  </a:moveTo>
                  <a:lnTo>
                    <a:pt x="0" y="48531"/>
                  </a:lnTo>
                  <a:lnTo>
                    <a:pt x="10185" y="0"/>
                  </a:lnTo>
                  <a:lnTo>
                    <a:pt x="195888" y="0"/>
                  </a:lnTo>
                  <a:lnTo>
                    <a:pt x="185608" y="48531"/>
                  </a:lnTo>
                  <a:lnTo>
                    <a:pt x="120788" y="48531"/>
                  </a:lnTo>
                  <a:lnTo>
                    <a:pt x="58919" y="336335"/>
                  </a:lnTo>
                  <a:lnTo>
                    <a:pt x="238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307F9B46-34F5-574B-8DAB-658B22AFD22D}"/>
                </a:ext>
              </a:extLst>
            </p:cNvPr>
            <p:cNvSpPr/>
            <p:nvPr userDrawn="1"/>
          </p:nvSpPr>
          <p:spPr>
            <a:xfrm>
              <a:off x="4238947" y="12173578"/>
              <a:ext cx="129830" cy="336334"/>
            </a:xfrm>
            <a:custGeom>
              <a:avLst/>
              <a:gdLst>
                <a:gd name="connsiteX0" fmla="*/ 72720 w 129830"/>
                <a:gd name="connsiteY0" fmla="*/ 0 h 336334"/>
                <a:gd name="connsiteX1" fmla="*/ 129831 w 129830"/>
                <a:gd name="connsiteY1" fmla="*/ 0 h 336334"/>
                <a:gd name="connsiteX2" fmla="*/ 57110 w 129830"/>
                <a:gd name="connsiteY2" fmla="*/ 336335 h 336334"/>
                <a:gd name="connsiteX3" fmla="*/ 0 w 129830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830" h="336334">
                  <a:moveTo>
                    <a:pt x="72720" y="0"/>
                  </a:moveTo>
                  <a:lnTo>
                    <a:pt x="129831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A3DA43F7-B4E9-DA43-B856-86AA1391025B}"/>
                </a:ext>
              </a:extLst>
            </p:cNvPr>
            <p:cNvSpPr/>
            <p:nvPr userDrawn="1"/>
          </p:nvSpPr>
          <p:spPr>
            <a:xfrm>
              <a:off x="4351359" y="12168884"/>
              <a:ext cx="217875" cy="345721"/>
            </a:xfrm>
            <a:custGeom>
              <a:avLst/>
              <a:gdLst>
                <a:gd name="connsiteX0" fmla="*/ 0 w 217875"/>
                <a:gd name="connsiteY0" fmla="*/ 274193 h 345721"/>
                <a:gd name="connsiteX1" fmla="*/ 2951 w 217875"/>
                <a:gd name="connsiteY1" fmla="*/ 248285 h 345721"/>
                <a:gd name="connsiteX2" fmla="*/ 39501 w 217875"/>
                <a:gd name="connsiteY2" fmla="*/ 79320 h 345721"/>
                <a:gd name="connsiteX3" fmla="*/ 134019 w 217875"/>
                <a:gd name="connsiteY3" fmla="*/ 0 h 345721"/>
                <a:gd name="connsiteX4" fmla="*/ 217876 w 217875"/>
                <a:gd name="connsiteY4" fmla="*/ 72092 h 345721"/>
                <a:gd name="connsiteX5" fmla="*/ 214925 w 217875"/>
                <a:gd name="connsiteY5" fmla="*/ 97624 h 345721"/>
                <a:gd name="connsiteX6" fmla="*/ 210546 w 217875"/>
                <a:gd name="connsiteY6" fmla="*/ 118745 h 345721"/>
                <a:gd name="connsiteX7" fmla="*/ 156958 w 217875"/>
                <a:gd name="connsiteY7" fmla="*/ 118745 h 345721"/>
                <a:gd name="connsiteX8" fmla="*/ 163240 w 217875"/>
                <a:gd name="connsiteY8" fmla="*/ 89927 h 345721"/>
                <a:gd name="connsiteX9" fmla="*/ 164763 w 217875"/>
                <a:gd name="connsiteY9" fmla="*/ 77442 h 345721"/>
                <a:gd name="connsiteX10" fmla="*/ 133543 w 217875"/>
                <a:gd name="connsiteY10" fmla="*/ 48061 h 345721"/>
                <a:gd name="connsiteX11" fmla="*/ 95469 w 217875"/>
                <a:gd name="connsiteY11" fmla="*/ 82699 h 345721"/>
                <a:gd name="connsiteX12" fmla="*/ 58252 w 217875"/>
                <a:gd name="connsiteY12" fmla="*/ 256452 h 345721"/>
                <a:gd name="connsiteX13" fmla="*/ 57110 w 217875"/>
                <a:gd name="connsiteY13" fmla="*/ 269593 h 345721"/>
                <a:gd name="connsiteX14" fmla="*/ 88806 w 217875"/>
                <a:gd name="connsiteY14" fmla="*/ 298411 h 345721"/>
                <a:gd name="connsiteX15" fmla="*/ 126880 w 217875"/>
                <a:gd name="connsiteY15" fmla="*/ 263867 h 345721"/>
                <a:gd name="connsiteX16" fmla="*/ 136398 w 217875"/>
                <a:gd name="connsiteY16" fmla="*/ 216933 h 345721"/>
                <a:gd name="connsiteX17" fmla="*/ 189987 w 217875"/>
                <a:gd name="connsiteY17" fmla="*/ 216933 h 345721"/>
                <a:gd name="connsiteX18" fmla="*/ 179707 w 217875"/>
                <a:gd name="connsiteY18" fmla="*/ 266496 h 345721"/>
                <a:gd name="connsiteX19" fmla="*/ 84523 w 217875"/>
                <a:gd name="connsiteY19" fmla="*/ 345722 h 345721"/>
                <a:gd name="connsiteX20" fmla="*/ 0 w 217875"/>
                <a:gd name="connsiteY20" fmla="*/ 274193 h 34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721">
                  <a:moveTo>
                    <a:pt x="0" y="274193"/>
                  </a:moveTo>
                  <a:cubicBezTo>
                    <a:pt x="250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1" y="0"/>
                    <a:pt x="217876" y="24031"/>
                    <a:pt x="217876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745"/>
                  </a:lnTo>
                  <a:lnTo>
                    <a:pt x="156958" y="118745"/>
                  </a:lnTo>
                  <a:lnTo>
                    <a:pt x="163240" y="89927"/>
                  </a:lnTo>
                  <a:cubicBezTo>
                    <a:pt x="164068" y="85810"/>
                    <a:pt x="164573" y="81636"/>
                    <a:pt x="164763" y="77442"/>
                  </a:cubicBezTo>
                  <a:cubicBezTo>
                    <a:pt x="164763" y="57730"/>
                    <a:pt x="152104" y="48061"/>
                    <a:pt x="133543" y="48061"/>
                  </a:cubicBezTo>
                  <a:cubicBezTo>
                    <a:pt x="114982" y="48061"/>
                    <a:pt x="100419" y="59138"/>
                    <a:pt x="95469" y="82699"/>
                  </a:cubicBezTo>
                  <a:lnTo>
                    <a:pt x="58252" y="256452"/>
                  </a:lnTo>
                  <a:cubicBezTo>
                    <a:pt x="57434" y="260785"/>
                    <a:pt x="57053" y="265186"/>
                    <a:pt x="57110" y="269593"/>
                  </a:cubicBezTo>
                  <a:cubicBezTo>
                    <a:pt x="57110" y="288837"/>
                    <a:pt x="68818" y="298411"/>
                    <a:pt x="88806" y="298411"/>
                  </a:cubicBezTo>
                  <a:cubicBezTo>
                    <a:pt x="108795" y="298411"/>
                    <a:pt x="121930" y="287429"/>
                    <a:pt x="126880" y="263867"/>
                  </a:cubicBezTo>
                  <a:lnTo>
                    <a:pt x="136398" y="216933"/>
                  </a:lnTo>
                  <a:lnTo>
                    <a:pt x="189987" y="216933"/>
                  </a:lnTo>
                  <a:lnTo>
                    <a:pt x="179707" y="266496"/>
                  </a:lnTo>
                  <a:cubicBezTo>
                    <a:pt x="169046" y="316904"/>
                    <a:pt x="136874" y="345722"/>
                    <a:pt x="84523" y="345722"/>
                  </a:cubicBezTo>
                  <a:cubicBezTo>
                    <a:pt x="3674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C47154D5-760B-344E-B18C-B76629943F11}"/>
                </a:ext>
              </a:extLst>
            </p:cNvPr>
            <p:cNvSpPr/>
            <p:nvPr userDrawn="1"/>
          </p:nvSpPr>
          <p:spPr>
            <a:xfrm>
              <a:off x="4546961" y="12173578"/>
              <a:ext cx="269369" cy="336334"/>
            </a:xfrm>
            <a:custGeom>
              <a:avLst/>
              <a:gdLst>
                <a:gd name="connsiteX0" fmla="*/ 166667 w 269369"/>
                <a:gd name="connsiteY0" fmla="*/ 127756 h 336334"/>
                <a:gd name="connsiteX1" fmla="*/ 196840 w 269369"/>
                <a:gd name="connsiteY1" fmla="*/ 336335 h 336334"/>
                <a:gd name="connsiteX2" fmla="*/ 141348 w 269369"/>
                <a:gd name="connsiteY2" fmla="*/ 336335 h 336334"/>
                <a:gd name="connsiteX3" fmla="*/ 119360 w 269369"/>
                <a:gd name="connsiteY3" fmla="*/ 182576 h 336334"/>
                <a:gd name="connsiteX4" fmla="*/ 77955 w 269369"/>
                <a:gd name="connsiteY4" fmla="*/ 231576 h 336334"/>
                <a:gd name="connsiteX5" fmla="*/ 55587 w 269369"/>
                <a:gd name="connsiteY5" fmla="*/ 336335 h 336334"/>
                <a:gd name="connsiteX6" fmla="*/ 0 w 269369"/>
                <a:gd name="connsiteY6" fmla="*/ 336335 h 336334"/>
                <a:gd name="connsiteX7" fmla="*/ 72625 w 269369"/>
                <a:gd name="connsiteY7" fmla="*/ 0 h 336334"/>
                <a:gd name="connsiteX8" fmla="*/ 128022 w 269369"/>
                <a:gd name="connsiteY8" fmla="*/ 0 h 336334"/>
                <a:gd name="connsiteX9" fmla="*/ 96897 w 269369"/>
                <a:gd name="connsiteY9" fmla="*/ 144090 h 336334"/>
                <a:gd name="connsiteX10" fmla="*/ 209404 w 269369"/>
                <a:gd name="connsiteY10" fmla="*/ 0 h 336334"/>
                <a:gd name="connsiteX11" fmla="*/ 269370 w 269369"/>
                <a:gd name="connsiteY11" fmla="*/ 0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9369" h="336334">
                  <a:moveTo>
                    <a:pt x="166667" y="127756"/>
                  </a:moveTo>
                  <a:lnTo>
                    <a:pt x="196840" y="336335"/>
                  </a:lnTo>
                  <a:lnTo>
                    <a:pt x="141348" y="336335"/>
                  </a:lnTo>
                  <a:lnTo>
                    <a:pt x="119360" y="182576"/>
                  </a:lnTo>
                  <a:lnTo>
                    <a:pt x="77955" y="231576"/>
                  </a:lnTo>
                  <a:lnTo>
                    <a:pt x="55587" y="336335"/>
                  </a:lnTo>
                  <a:lnTo>
                    <a:pt x="0" y="336335"/>
                  </a:lnTo>
                  <a:lnTo>
                    <a:pt x="72625" y="0"/>
                  </a:lnTo>
                  <a:lnTo>
                    <a:pt x="128022" y="0"/>
                  </a:lnTo>
                  <a:lnTo>
                    <a:pt x="96897" y="144090"/>
                  </a:lnTo>
                  <a:lnTo>
                    <a:pt x="209404" y="0"/>
                  </a:lnTo>
                  <a:lnTo>
                    <a:pt x="269370" y="0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C27310A5-5DB4-B949-8659-471E83F78548}"/>
                </a:ext>
              </a:extLst>
            </p:cNvPr>
            <p:cNvSpPr/>
            <p:nvPr userDrawn="1"/>
          </p:nvSpPr>
          <p:spPr>
            <a:xfrm>
              <a:off x="4772071" y="12173578"/>
              <a:ext cx="236817" cy="336803"/>
            </a:xfrm>
            <a:custGeom>
              <a:avLst/>
              <a:gdLst>
                <a:gd name="connsiteX0" fmla="*/ 72625 w 236817"/>
                <a:gd name="connsiteY0" fmla="*/ 0 h 336803"/>
                <a:gd name="connsiteX1" fmla="*/ 236817 w 236817"/>
                <a:gd name="connsiteY1" fmla="*/ 0 h 336803"/>
                <a:gd name="connsiteX2" fmla="*/ 226537 w 236817"/>
                <a:gd name="connsiteY2" fmla="*/ 49000 h 336803"/>
                <a:gd name="connsiteX3" fmla="*/ 118885 w 236817"/>
                <a:gd name="connsiteY3" fmla="*/ 49000 h 336803"/>
                <a:gd name="connsiteX4" fmla="*/ 99372 w 236817"/>
                <a:gd name="connsiteY4" fmla="*/ 139302 h 336803"/>
                <a:gd name="connsiteX5" fmla="*/ 185037 w 236817"/>
                <a:gd name="connsiteY5" fmla="*/ 139302 h 336803"/>
                <a:gd name="connsiteX6" fmla="*/ 174853 w 236817"/>
                <a:gd name="connsiteY6" fmla="*/ 187833 h 336803"/>
                <a:gd name="connsiteX7" fmla="*/ 89187 w 236817"/>
                <a:gd name="connsiteY7" fmla="*/ 187833 h 336803"/>
                <a:gd name="connsiteX8" fmla="*/ 67295 w 236817"/>
                <a:gd name="connsiteY8" fmla="*/ 288273 h 336803"/>
                <a:gd name="connsiteX9" fmla="*/ 174472 w 236817"/>
                <a:gd name="connsiteY9" fmla="*/ 288273 h 336803"/>
                <a:gd name="connsiteX10" fmla="*/ 164192 w 236817"/>
                <a:gd name="connsiteY10" fmla="*/ 336804 h 336803"/>
                <a:gd name="connsiteX11" fmla="*/ 0 w 236817"/>
                <a:gd name="connsiteY11" fmla="*/ 336804 h 336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6817" h="336803">
                  <a:moveTo>
                    <a:pt x="72625" y="0"/>
                  </a:moveTo>
                  <a:lnTo>
                    <a:pt x="236817" y="0"/>
                  </a:lnTo>
                  <a:lnTo>
                    <a:pt x="226537" y="49000"/>
                  </a:lnTo>
                  <a:lnTo>
                    <a:pt x="118885" y="49000"/>
                  </a:lnTo>
                  <a:lnTo>
                    <a:pt x="99372" y="139302"/>
                  </a:lnTo>
                  <a:lnTo>
                    <a:pt x="185037" y="139302"/>
                  </a:lnTo>
                  <a:lnTo>
                    <a:pt x="174853" y="187833"/>
                  </a:lnTo>
                  <a:lnTo>
                    <a:pt x="89187" y="187833"/>
                  </a:lnTo>
                  <a:lnTo>
                    <a:pt x="67295" y="288273"/>
                  </a:lnTo>
                  <a:lnTo>
                    <a:pt x="174472" y="288273"/>
                  </a:lnTo>
                  <a:lnTo>
                    <a:pt x="164192" y="336804"/>
                  </a:lnTo>
                  <a:lnTo>
                    <a:pt x="0" y="336804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14AAE0F9-2200-9944-BE1A-C71C4268D028}"/>
                </a:ext>
              </a:extLst>
            </p:cNvPr>
            <p:cNvSpPr/>
            <p:nvPr userDrawn="1"/>
          </p:nvSpPr>
          <p:spPr>
            <a:xfrm>
              <a:off x="5014694" y="12174047"/>
              <a:ext cx="195888" cy="336334"/>
            </a:xfrm>
            <a:custGeom>
              <a:avLst/>
              <a:gdLst>
                <a:gd name="connsiteX0" fmla="*/ 64344 w 195888"/>
                <a:gd name="connsiteY0" fmla="*/ 48531 h 336334"/>
                <a:gd name="connsiteX1" fmla="*/ 0 w 195888"/>
                <a:gd name="connsiteY1" fmla="*/ 48531 h 336334"/>
                <a:gd name="connsiteX2" fmla="*/ 10280 w 195888"/>
                <a:gd name="connsiteY2" fmla="*/ 0 h 336334"/>
                <a:gd name="connsiteX3" fmla="*/ 195888 w 195888"/>
                <a:gd name="connsiteY3" fmla="*/ 0 h 336334"/>
                <a:gd name="connsiteX4" fmla="*/ 185703 w 195888"/>
                <a:gd name="connsiteY4" fmla="*/ 48531 h 336334"/>
                <a:gd name="connsiteX5" fmla="*/ 120883 w 195888"/>
                <a:gd name="connsiteY5" fmla="*/ 48531 h 336334"/>
                <a:gd name="connsiteX6" fmla="*/ 59014 w 195888"/>
                <a:gd name="connsiteY6" fmla="*/ 336335 h 336334"/>
                <a:gd name="connsiteX7" fmla="*/ 2951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9014" y="336335"/>
                  </a:lnTo>
                  <a:lnTo>
                    <a:pt x="2951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0305FD6-9035-0946-9FC6-F084FF852C4E}"/>
                </a:ext>
              </a:extLst>
            </p:cNvPr>
            <p:cNvSpPr/>
            <p:nvPr userDrawn="1"/>
          </p:nvSpPr>
          <p:spPr>
            <a:xfrm>
              <a:off x="5370872" y="12174047"/>
              <a:ext cx="195888" cy="335865"/>
            </a:xfrm>
            <a:custGeom>
              <a:avLst/>
              <a:gdLst>
                <a:gd name="connsiteX0" fmla="*/ 64344 w 195888"/>
                <a:gd name="connsiteY0" fmla="*/ 48531 h 335865"/>
                <a:gd name="connsiteX1" fmla="*/ 0 w 195888"/>
                <a:gd name="connsiteY1" fmla="*/ 48531 h 335865"/>
                <a:gd name="connsiteX2" fmla="*/ 10280 w 195888"/>
                <a:gd name="connsiteY2" fmla="*/ 0 h 335865"/>
                <a:gd name="connsiteX3" fmla="*/ 195888 w 195888"/>
                <a:gd name="connsiteY3" fmla="*/ 0 h 335865"/>
                <a:gd name="connsiteX4" fmla="*/ 185703 w 195888"/>
                <a:gd name="connsiteY4" fmla="*/ 48531 h 335865"/>
                <a:gd name="connsiteX5" fmla="*/ 120883 w 195888"/>
                <a:gd name="connsiteY5" fmla="*/ 48531 h 335865"/>
                <a:gd name="connsiteX6" fmla="*/ 58919 w 195888"/>
                <a:gd name="connsiteY6" fmla="*/ 335865 h 335865"/>
                <a:gd name="connsiteX7" fmla="*/ 2475 w 195888"/>
                <a:gd name="connsiteY7" fmla="*/ 335865 h 33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5865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8919" y="335865"/>
                  </a:lnTo>
                  <a:lnTo>
                    <a:pt x="2475" y="33586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8CD8F9ED-292B-9C40-83E8-545B05AA8EAB}"/>
                </a:ext>
              </a:extLst>
            </p:cNvPr>
            <p:cNvSpPr/>
            <p:nvPr userDrawn="1"/>
          </p:nvSpPr>
          <p:spPr>
            <a:xfrm>
              <a:off x="5532113" y="12168696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951 w 223681"/>
                <a:gd name="connsiteY1" fmla="*/ 247065 h 346003"/>
                <a:gd name="connsiteX2" fmla="*/ 39501 w 223681"/>
                <a:gd name="connsiteY2" fmla="*/ 80258 h 346003"/>
                <a:gd name="connsiteX3" fmla="*/ 137445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752 w 223681"/>
                <a:gd name="connsiteY6" fmla="*/ 266214 h 346003"/>
                <a:gd name="connsiteX7" fmla="*/ 86808 w 223681"/>
                <a:gd name="connsiteY7" fmla="*/ 346003 h 346003"/>
                <a:gd name="connsiteX8" fmla="*/ 0 w 223681"/>
                <a:gd name="connsiteY8" fmla="*/ 272503 h 346003"/>
                <a:gd name="connsiteX9" fmla="*/ 128688 w 223681"/>
                <a:gd name="connsiteY9" fmla="*/ 262459 h 346003"/>
                <a:gd name="connsiteX10" fmla="*/ 165715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5088 w 223681"/>
                <a:gd name="connsiteY13" fmla="*/ 83638 h 346003"/>
                <a:gd name="connsiteX14" fmla="*/ 58062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688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95" y="263946"/>
                    <a:pt x="1085" y="255422"/>
                    <a:pt x="2951" y="247065"/>
                  </a:cubicBezTo>
                  <a:lnTo>
                    <a:pt x="39501" y="80258"/>
                  </a:lnTo>
                  <a:cubicBezTo>
                    <a:pt x="50733" y="28349"/>
                    <a:pt x="83381" y="0"/>
                    <a:pt x="137445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644" y="81776"/>
                    <a:pt x="222654" y="90494"/>
                    <a:pt x="220731" y="99032"/>
                  </a:cubicBezTo>
                  <a:lnTo>
                    <a:pt x="184752" y="266214"/>
                  </a:lnTo>
                  <a:cubicBezTo>
                    <a:pt x="173520" y="317655"/>
                    <a:pt x="140872" y="346003"/>
                    <a:pt x="86808" y="346003"/>
                  </a:cubicBezTo>
                  <a:cubicBezTo>
                    <a:pt x="35599" y="346003"/>
                    <a:pt x="0" y="320565"/>
                    <a:pt x="0" y="272503"/>
                  </a:cubicBezTo>
                  <a:close/>
                  <a:moveTo>
                    <a:pt x="128688" y="262459"/>
                  </a:moveTo>
                  <a:lnTo>
                    <a:pt x="165715" y="90866"/>
                  </a:lnTo>
                  <a:cubicBezTo>
                    <a:pt x="166990" y="86663"/>
                    <a:pt x="167628" y="82298"/>
                    <a:pt x="167619" y="77912"/>
                  </a:cubicBezTo>
                  <a:cubicBezTo>
                    <a:pt x="167619" y="58199"/>
                    <a:pt x="154007" y="48531"/>
                    <a:pt x="134019" y="48531"/>
                  </a:cubicBezTo>
                  <a:cubicBezTo>
                    <a:pt x="112126" y="48531"/>
                    <a:pt x="99943" y="60077"/>
                    <a:pt x="95088" y="83638"/>
                  </a:cubicBezTo>
                  <a:lnTo>
                    <a:pt x="58062" y="255231"/>
                  </a:lnTo>
                  <a:cubicBezTo>
                    <a:pt x="57177" y="259498"/>
                    <a:pt x="56663" y="263832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7" y="297473"/>
                    <a:pt x="123834" y="285457"/>
                    <a:pt x="128688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CB4D7A45-4C90-6445-9E35-96988D0188AD}"/>
                </a:ext>
              </a:extLst>
            </p:cNvPr>
            <p:cNvSpPr/>
            <p:nvPr userDrawn="1"/>
          </p:nvSpPr>
          <p:spPr>
            <a:xfrm>
              <a:off x="5816712" y="12173578"/>
              <a:ext cx="257471" cy="336334"/>
            </a:xfrm>
            <a:custGeom>
              <a:avLst/>
              <a:gdLst>
                <a:gd name="connsiteX0" fmla="*/ 72625 w 257471"/>
                <a:gd name="connsiteY0" fmla="*/ 0 h 336334"/>
                <a:gd name="connsiteX1" fmla="*/ 129735 w 257471"/>
                <a:gd name="connsiteY1" fmla="*/ 0 h 336334"/>
                <a:gd name="connsiteX2" fmla="*/ 99467 w 257471"/>
                <a:gd name="connsiteY2" fmla="*/ 138833 h 336334"/>
                <a:gd name="connsiteX3" fmla="*/ 170664 w 257471"/>
                <a:gd name="connsiteY3" fmla="*/ 138833 h 336334"/>
                <a:gd name="connsiteX4" fmla="*/ 200362 w 257471"/>
                <a:gd name="connsiteY4" fmla="*/ 0 h 336334"/>
                <a:gd name="connsiteX5" fmla="*/ 257472 w 257471"/>
                <a:gd name="connsiteY5" fmla="*/ 0 h 336334"/>
                <a:gd name="connsiteX6" fmla="*/ 184847 w 257471"/>
                <a:gd name="connsiteY6" fmla="*/ 336335 h 336334"/>
                <a:gd name="connsiteX7" fmla="*/ 127737 w 257471"/>
                <a:gd name="connsiteY7" fmla="*/ 336335 h 336334"/>
                <a:gd name="connsiteX8" fmla="*/ 159909 w 257471"/>
                <a:gd name="connsiteY8" fmla="*/ 187364 h 336334"/>
                <a:gd name="connsiteX9" fmla="*/ 89282 w 257471"/>
                <a:gd name="connsiteY9" fmla="*/ 187364 h 336334"/>
                <a:gd name="connsiteX10" fmla="*/ 57110 w 257471"/>
                <a:gd name="connsiteY10" fmla="*/ 336335 h 336334"/>
                <a:gd name="connsiteX11" fmla="*/ 0 w 25747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471" h="336334">
                  <a:moveTo>
                    <a:pt x="72625" y="0"/>
                  </a:moveTo>
                  <a:lnTo>
                    <a:pt x="129735" y="0"/>
                  </a:lnTo>
                  <a:lnTo>
                    <a:pt x="99467" y="138833"/>
                  </a:lnTo>
                  <a:lnTo>
                    <a:pt x="170664" y="138833"/>
                  </a:lnTo>
                  <a:lnTo>
                    <a:pt x="200362" y="0"/>
                  </a:lnTo>
                  <a:lnTo>
                    <a:pt x="257472" y="0"/>
                  </a:lnTo>
                  <a:lnTo>
                    <a:pt x="184847" y="336335"/>
                  </a:lnTo>
                  <a:lnTo>
                    <a:pt x="127737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424C90FF-FC9A-6547-8A94-C84D3A282725}"/>
                </a:ext>
              </a:extLst>
            </p:cNvPr>
            <p:cNvSpPr/>
            <p:nvPr userDrawn="1"/>
          </p:nvSpPr>
          <p:spPr>
            <a:xfrm>
              <a:off x="6045629" y="12173578"/>
              <a:ext cx="129259" cy="336334"/>
            </a:xfrm>
            <a:custGeom>
              <a:avLst/>
              <a:gdLst>
                <a:gd name="connsiteX0" fmla="*/ 72149 w 129259"/>
                <a:gd name="connsiteY0" fmla="*/ 0 h 336334"/>
                <a:gd name="connsiteX1" fmla="*/ 129259 w 129259"/>
                <a:gd name="connsiteY1" fmla="*/ 0 h 336334"/>
                <a:gd name="connsiteX2" fmla="*/ 57110 w 129259"/>
                <a:gd name="connsiteY2" fmla="*/ 336335 h 336334"/>
                <a:gd name="connsiteX3" fmla="*/ 0 w 129259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259" h="336334">
                  <a:moveTo>
                    <a:pt x="72149" y="0"/>
                  </a:moveTo>
                  <a:lnTo>
                    <a:pt x="129259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CEDDD8E6-AD0F-0F4F-BCB1-461A07A76355}"/>
                </a:ext>
              </a:extLst>
            </p:cNvPr>
            <p:cNvSpPr/>
            <p:nvPr userDrawn="1"/>
          </p:nvSpPr>
          <p:spPr>
            <a:xfrm>
              <a:off x="6157755" y="12168696"/>
              <a:ext cx="219874" cy="346003"/>
            </a:xfrm>
            <a:custGeom>
              <a:avLst/>
              <a:gdLst>
                <a:gd name="connsiteX0" fmla="*/ 165144 w 219874"/>
                <a:gd name="connsiteY0" fmla="*/ 90866 h 346003"/>
                <a:gd name="connsiteX1" fmla="*/ 167143 w 219874"/>
                <a:gd name="connsiteY1" fmla="*/ 77442 h 346003"/>
                <a:gd name="connsiteX2" fmla="*/ 134019 w 219874"/>
                <a:gd name="connsiteY2" fmla="*/ 48531 h 346003"/>
                <a:gd name="connsiteX3" fmla="*/ 94993 w 219874"/>
                <a:gd name="connsiteY3" fmla="*/ 83168 h 346003"/>
                <a:gd name="connsiteX4" fmla="*/ 57967 w 219874"/>
                <a:gd name="connsiteY4" fmla="*/ 255231 h 346003"/>
                <a:gd name="connsiteX5" fmla="*/ 56539 w 219874"/>
                <a:gd name="connsiteY5" fmla="*/ 268655 h 346003"/>
                <a:gd name="connsiteX6" fmla="*/ 88711 w 219874"/>
                <a:gd name="connsiteY6" fmla="*/ 297473 h 346003"/>
                <a:gd name="connsiteX7" fmla="*/ 128688 w 219874"/>
                <a:gd name="connsiteY7" fmla="*/ 262929 h 346003"/>
                <a:gd name="connsiteX8" fmla="*/ 142776 w 219874"/>
                <a:gd name="connsiteY8" fmla="*/ 201350 h 346003"/>
                <a:gd name="connsiteX9" fmla="*/ 108700 w 219874"/>
                <a:gd name="connsiteY9" fmla="*/ 201350 h 346003"/>
                <a:gd name="connsiteX10" fmla="*/ 119360 w 219874"/>
                <a:gd name="connsiteY10" fmla="*/ 151881 h 346003"/>
                <a:gd name="connsiteX11" fmla="*/ 205597 w 219874"/>
                <a:gd name="connsiteY11" fmla="*/ 151881 h 346003"/>
                <a:gd name="connsiteX12" fmla="*/ 181230 w 219874"/>
                <a:gd name="connsiteY12" fmla="*/ 266214 h 346003"/>
                <a:gd name="connsiteX13" fmla="*/ 84809 w 219874"/>
                <a:gd name="connsiteY13" fmla="*/ 346003 h 346003"/>
                <a:gd name="connsiteX14" fmla="*/ 0 w 219874"/>
                <a:gd name="connsiteY14" fmla="*/ 273911 h 346003"/>
                <a:gd name="connsiteX15" fmla="*/ 2951 w 219874"/>
                <a:gd name="connsiteY15" fmla="*/ 247534 h 346003"/>
                <a:gd name="connsiteX16" fmla="*/ 39025 w 219874"/>
                <a:gd name="connsiteY16" fmla="*/ 80258 h 346003"/>
                <a:gd name="connsiteX17" fmla="*/ 134209 w 219874"/>
                <a:gd name="connsiteY17" fmla="*/ 0 h 346003"/>
                <a:gd name="connsiteX18" fmla="*/ 219874 w 219874"/>
                <a:gd name="connsiteY18" fmla="*/ 73594 h 346003"/>
                <a:gd name="connsiteX19" fmla="*/ 216924 w 219874"/>
                <a:gd name="connsiteY19" fmla="*/ 99032 h 346003"/>
                <a:gd name="connsiteX20" fmla="*/ 213592 w 219874"/>
                <a:gd name="connsiteY20" fmla="*/ 113958 h 346003"/>
                <a:gd name="connsiteX21" fmla="*/ 160480 w 219874"/>
                <a:gd name="connsiteY21" fmla="*/ 113958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19874" h="346003">
                  <a:moveTo>
                    <a:pt x="165144" y="90866"/>
                  </a:moveTo>
                  <a:cubicBezTo>
                    <a:pt x="166514" y="86522"/>
                    <a:pt x="167190" y="81992"/>
                    <a:pt x="167143" y="77442"/>
                  </a:cubicBezTo>
                  <a:cubicBezTo>
                    <a:pt x="167143" y="58199"/>
                    <a:pt x="153055" y="48531"/>
                    <a:pt x="134019" y="48531"/>
                  </a:cubicBezTo>
                  <a:cubicBezTo>
                    <a:pt x="112602" y="48531"/>
                    <a:pt x="99943" y="59607"/>
                    <a:pt x="94993" y="83168"/>
                  </a:cubicBezTo>
                  <a:lnTo>
                    <a:pt x="57967" y="255231"/>
                  </a:lnTo>
                  <a:cubicBezTo>
                    <a:pt x="57120" y="259660"/>
                    <a:pt x="56644" y="264149"/>
                    <a:pt x="56539" y="268655"/>
                  </a:cubicBezTo>
                  <a:cubicBezTo>
                    <a:pt x="56539" y="287429"/>
                    <a:pt x="69198" y="297473"/>
                    <a:pt x="88711" y="297473"/>
                  </a:cubicBezTo>
                  <a:cubicBezTo>
                    <a:pt x="110603" y="297473"/>
                    <a:pt x="123263" y="286396"/>
                    <a:pt x="128688" y="262929"/>
                  </a:cubicBezTo>
                  <a:lnTo>
                    <a:pt x="142776" y="201350"/>
                  </a:lnTo>
                  <a:lnTo>
                    <a:pt x="108700" y="201350"/>
                  </a:lnTo>
                  <a:lnTo>
                    <a:pt x="119360" y="151881"/>
                  </a:lnTo>
                  <a:lnTo>
                    <a:pt x="205597" y="151881"/>
                  </a:lnTo>
                  <a:lnTo>
                    <a:pt x="181230" y="266214"/>
                  </a:lnTo>
                  <a:cubicBezTo>
                    <a:pt x="170569" y="317185"/>
                    <a:pt x="137445" y="346003"/>
                    <a:pt x="84809" y="346003"/>
                  </a:cubicBezTo>
                  <a:cubicBezTo>
                    <a:pt x="37217" y="346003"/>
                    <a:pt x="0" y="322442"/>
                    <a:pt x="0" y="273911"/>
                  </a:cubicBezTo>
                  <a:cubicBezTo>
                    <a:pt x="48" y="265042"/>
                    <a:pt x="1038" y="256200"/>
                    <a:pt x="2951" y="247534"/>
                  </a:cubicBezTo>
                  <a:lnTo>
                    <a:pt x="39025" y="80258"/>
                  </a:lnTo>
                  <a:cubicBezTo>
                    <a:pt x="50162" y="28912"/>
                    <a:pt x="81858" y="0"/>
                    <a:pt x="134209" y="0"/>
                  </a:cubicBezTo>
                  <a:cubicBezTo>
                    <a:pt x="182943" y="0"/>
                    <a:pt x="219874" y="24031"/>
                    <a:pt x="219874" y="73594"/>
                  </a:cubicBezTo>
                  <a:cubicBezTo>
                    <a:pt x="219827" y="82154"/>
                    <a:pt x="218837" y="90684"/>
                    <a:pt x="216924" y="99032"/>
                  </a:cubicBezTo>
                  <a:lnTo>
                    <a:pt x="213592" y="113958"/>
                  </a:lnTo>
                  <a:lnTo>
                    <a:pt x="160480" y="113958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5CECB416-CC71-B941-B12F-7ED026C5C976}"/>
                </a:ext>
              </a:extLst>
            </p:cNvPr>
            <p:cNvSpPr/>
            <p:nvPr userDrawn="1"/>
          </p:nvSpPr>
          <p:spPr>
            <a:xfrm>
              <a:off x="6359164" y="12173578"/>
              <a:ext cx="257567" cy="336334"/>
            </a:xfrm>
            <a:custGeom>
              <a:avLst/>
              <a:gdLst>
                <a:gd name="connsiteX0" fmla="*/ 72435 w 257567"/>
                <a:gd name="connsiteY0" fmla="*/ 0 h 336334"/>
                <a:gd name="connsiteX1" fmla="*/ 129545 w 257567"/>
                <a:gd name="connsiteY1" fmla="*/ 0 h 336334"/>
                <a:gd name="connsiteX2" fmla="*/ 99372 w 257567"/>
                <a:gd name="connsiteY2" fmla="*/ 138833 h 336334"/>
                <a:gd name="connsiteX3" fmla="*/ 170474 w 257567"/>
                <a:gd name="connsiteY3" fmla="*/ 138833 h 336334"/>
                <a:gd name="connsiteX4" fmla="*/ 200457 w 257567"/>
                <a:gd name="connsiteY4" fmla="*/ 0 h 336334"/>
                <a:gd name="connsiteX5" fmla="*/ 257567 w 257567"/>
                <a:gd name="connsiteY5" fmla="*/ 0 h 336334"/>
                <a:gd name="connsiteX6" fmla="*/ 184942 w 257567"/>
                <a:gd name="connsiteY6" fmla="*/ 336335 h 336334"/>
                <a:gd name="connsiteX7" fmla="*/ 127832 w 257567"/>
                <a:gd name="connsiteY7" fmla="*/ 336335 h 336334"/>
                <a:gd name="connsiteX8" fmla="*/ 159909 w 257567"/>
                <a:gd name="connsiteY8" fmla="*/ 187364 h 336334"/>
                <a:gd name="connsiteX9" fmla="*/ 89282 w 257567"/>
                <a:gd name="connsiteY9" fmla="*/ 187364 h 336334"/>
                <a:gd name="connsiteX10" fmla="*/ 57110 w 257567"/>
                <a:gd name="connsiteY10" fmla="*/ 336335 h 336334"/>
                <a:gd name="connsiteX11" fmla="*/ 0 w 257567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567" h="336334">
                  <a:moveTo>
                    <a:pt x="72435" y="0"/>
                  </a:moveTo>
                  <a:lnTo>
                    <a:pt x="129545" y="0"/>
                  </a:lnTo>
                  <a:lnTo>
                    <a:pt x="99372" y="138833"/>
                  </a:lnTo>
                  <a:lnTo>
                    <a:pt x="170474" y="138833"/>
                  </a:lnTo>
                  <a:lnTo>
                    <a:pt x="200457" y="0"/>
                  </a:lnTo>
                  <a:lnTo>
                    <a:pt x="257567" y="0"/>
                  </a:lnTo>
                  <a:lnTo>
                    <a:pt x="184942" y="336335"/>
                  </a:lnTo>
                  <a:lnTo>
                    <a:pt x="127832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6B3EB3FE-FD19-644B-8900-AF4D91CB5839}"/>
                </a:ext>
              </a:extLst>
            </p:cNvPr>
            <p:cNvSpPr/>
            <p:nvPr userDrawn="1"/>
          </p:nvSpPr>
          <p:spPr>
            <a:xfrm>
              <a:off x="6749988" y="12168696"/>
              <a:ext cx="217875" cy="346190"/>
            </a:xfrm>
            <a:custGeom>
              <a:avLst/>
              <a:gdLst>
                <a:gd name="connsiteX0" fmla="*/ 0 w 217875"/>
                <a:gd name="connsiteY0" fmla="*/ 274381 h 346190"/>
                <a:gd name="connsiteX1" fmla="*/ 2380 w 217875"/>
                <a:gd name="connsiteY1" fmla="*/ 250444 h 346190"/>
                <a:gd name="connsiteX2" fmla="*/ 4378 w 217875"/>
                <a:gd name="connsiteY2" fmla="*/ 241714 h 346190"/>
                <a:gd name="connsiteX3" fmla="*/ 57110 w 217875"/>
                <a:gd name="connsiteY3" fmla="*/ 241714 h 346190"/>
                <a:gd name="connsiteX4" fmla="*/ 54160 w 217875"/>
                <a:gd name="connsiteY4" fmla="*/ 257109 h 346190"/>
                <a:gd name="connsiteX5" fmla="*/ 53208 w 217875"/>
                <a:gd name="connsiteY5" fmla="*/ 268655 h 346190"/>
                <a:gd name="connsiteX6" fmla="*/ 86332 w 217875"/>
                <a:gd name="connsiteY6" fmla="*/ 298411 h 346190"/>
                <a:gd name="connsiteX7" fmla="*/ 128688 w 217875"/>
                <a:gd name="connsiteY7" fmla="*/ 250913 h 346190"/>
                <a:gd name="connsiteX8" fmla="*/ 88711 w 217875"/>
                <a:gd name="connsiteY8" fmla="*/ 188866 h 346190"/>
                <a:gd name="connsiteX9" fmla="*/ 38549 w 217875"/>
                <a:gd name="connsiteY9" fmla="*/ 98094 h 346190"/>
                <a:gd name="connsiteX10" fmla="*/ 134590 w 217875"/>
                <a:gd name="connsiteY10" fmla="*/ 0 h 346190"/>
                <a:gd name="connsiteX11" fmla="*/ 217876 w 217875"/>
                <a:gd name="connsiteY11" fmla="*/ 71622 h 346190"/>
                <a:gd name="connsiteX12" fmla="*/ 214925 w 217875"/>
                <a:gd name="connsiteY12" fmla="*/ 99032 h 346190"/>
                <a:gd name="connsiteX13" fmla="*/ 161812 w 217875"/>
                <a:gd name="connsiteY13" fmla="*/ 99032 h 346190"/>
                <a:gd name="connsiteX14" fmla="*/ 164763 w 217875"/>
                <a:gd name="connsiteY14" fmla="*/ 75940 h 346190"/>
                <a:gd name="connsiteX15" fmla="*/ 133067 w 217875"/>
                <a:gd name="connsiteY15" fmla="*/ 47780 h 346190"/>
                <a:gd name="connsiteX16" fmla="*/ 94137 w 217875"/>
                <a:gd name="connsiteY16" fmla="*/ 91992 h 346190"/>
                <a:gd name="connsiteX17" fmla="*/ 133543 w 217875"/>
                <a:gd name="connsiteY17" fmla="*/ 154979 h 346190"/>
                <a:gd name="connsiteX18" fmla="*/ 184276 w 217875"/>
                <a:gd name="connsiteY18" fmla="*/ 243873 h 346190"/>
                <a:gd name="connsiteX19" fmla="*/ 85856 w 217875"/>
                <a:gd name="connsiteY19" fmla="*/ 346191 h 346190"/>
                <a:gd name="connsiteX20" fmla="*/ 0 w 217875"/>
                <a:gd name="connsiteY20" fmla="*/ 274381 h 346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6190">
                  <a:moveTo>
                    <a:pt x="0" y="274381"/>
                  </a:moveTo>
                  <a:cubicBezTo>
                    <a:pt x="133" y="266351"/>
                    <a:pt x="933" y="258346"/>
                    <a:pt x="2380" y="250444"/>
                  </a:cubicBezTo>
                  <a:lnTo>
                    <a:pt x="4378" y="241714"/>
                  </a:lnTo>
                  <a:lnTo>
                    <a:pt x="57110" y="241714"/>
                  </a:lnTo>
                  <a:lnTo>
                    <a:pt x="54160" y="257109"/>
                  </a:lnTo>
                  <a:cubicBezTo>
                    <a:pt x="53569" y="260930"/>
                    <a:pt x="53246" y="264789"/>
                    <a:pt x="53208" y="268655"/>
                  </a:cubicBezTo>
                  <a:cubicBezTo>
                    <a:pt x="53208" y="287429"/>
                    <a:pt x="65867" y="298411"/>
                    <a:pt x="86332" y="298411"/>
                  </a:cubicBezTo>
                  <a:cubicBezTo>
                    <a:pt x="116029" y="298411"/>
                    <a:pt x="128688" y="275883"/>
                    <a:pt x="128688" y="250913"/>
                  </a:cubicBezTo>
                  <a:cubicBezTo>
                    <a:pt x="128688" y="229699"/>
                    <a:pt x="122406" y="218716"/>
                    <a:pt x="88711" y="188866"/>
                  </a:cubicBezTo>
                  <a:cubicBezTo>
                    <a:pt x="53684" y="157138"/>
                    <a:pt x="38549" y="133107"/>
                    <a:pt x="38549" y="98094"/>
                  </a:cubicBezTo>
                  <a:cubicBezTo>
                    <a:pt x="38549" y="39895"/>
                    <a:pt x="71673" y="0"/>
                    <a:pt x="134590" y="0"/>
                  </a:cubicBezTo>
                  <a:cubicBezTo>
                    <a:pt x="182753" y="0"/>
                    <a:pt x="217876" y="23092"/>
                    <a:pt x="217876" y="71622"/>
                  </a:cubicBezTo>
                  <a:cubicBezTo>
                    <a:pt x="217809" y="80833"/>
                    <a:pt x="216819" y="90013"/>
                    <a:pt x="214925" y="99032"/>
                  </a:cubicBezTo>
                  <a:lnTo>
                    <a:pt x="161812" y="99032"/>
                  </a:lnTo>
                  <a:cubicBezTo>
                    <a:pt x="163611" y="91457"/>
                    <a:pt x="164601" y="83719"/>
                    <a:pt x="164763" y="75940"/>
                  </a:cubicBezTo>
                  <a:cubicBezTo>
                    <a:pt x="164763" y="55759"/>
                    <a:pt x="150581" y="47780"/>
                    <a:pt x="133067" y="47780"/>
                  </a:cubicBezTo>
                  <a:cubicBezTo>
                    <a:pt x="106796" y="47780"/>
                    <a:pt x="94137" y="68431"/>
                    <a:pt x="94137" y="91992"/>
                  </a:cubicBezTo>
                  <a:cubicBezTo>
                    <a:pt x="94137" y="112174"/>
                    <a:pt x="99467" y="123251"/>
                    <a:pt x="133543" y="154979"/>
                  </a:cubicBezTo>
                  <a:cubicBezTo>
                    <a:pt x="169141" y="186707"/>
                    <a:pt x="184276" y="210737"/>
                    <a:pt x="184276" y="243873"/>
                  </a:cubicBezTo>
                  <a:cubicBezTo>
                    <a:pt x="184276" y="303480"/>
                    <a:pt x="150581" y="346191"/>
                    <a:pt x="85856" y="346191"/>
                  </a:cubicBezTo>
                  <a:cubicBezTo>
                    <a:pt x="38073" y="346003"/>
                    <a:pt x="0" y="323475"/>
                    <a:pt x="0" y="274381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4168D1DA-0E85-1246-9A39-6DC0E036E91D}"/>
                </a:ext>
              </a:extLst>
            </p:cNvPr>
            <p:cNvSpPr/>
            <p:nvPr userDrawn="1"/>
          </p:nvSpPr>
          <p:spPr>
            <a:xfrm>
              <a:off x="6958250" y="12168884"/>
              <a:ext cx="217875" cy="345536"/>
            </a:xfrm>
            <a:custGeom>
              <a:avLst/>
              <a:gdLst>
                <a:gd name="connsiteX0" fmla="*/ 0 w 217875"/>
                <a:gd name="connsiteY0" fmla="*/ 274193 h 345536"/>
                <a:gd name="connsiteX1" fmla="*/ 2951 w 217875"/>
                <a:gd name="connsiteY1" fmla="*/ 248285 h 345536"/>
                <a:gd name="connsiteX2" fmla="*/ 39501 w 217875"/>
                <a:gd name="connsiteY2" fmla="*/ 79320 h 345536"/>
                <a:gd name="connsiteX3" fmla="*/ 134019 w 217875"/>
                <a:gd name="connsiteY3" fmla="*/ 0 h 345536"/>
                <a:gd name="connsiteX4" fmla="*/ 217875 w 217875"/>
                <a:gd name="connsiteY4" fmla="*/ 72092 h 345536"/>
                <a:gd name="connsiteX5" fmla="*/ 214925 w 217875"/>
                <a:gd name="connsiteY5" fmla="*/ 97624 h 345536"/>
                <a:gd name="connsiteX6" fmla="*/ 210546 w 217875"/>
                <a:gd name="connsiteY6" fmla="*/ 118557 h 345536"/>
                <a:gd name="connsiteX7" fmla="*/ 156958 w 217875"/>
                <a:gd name="connsiteY7" fmla="*/ 118557 h 345536"/>
                <a:gd name="connsiteX8" fmla="*/ 163240 w 217875"/>
                <a:gd name="connsiteY8" fmla="*/ 89739 h 345536"/>
                <a:gd name="connsiteX9" fmla="*/ 164763 w 217875"/>
                <a:gd name="connsiteY9" fmla="*/ 77255 h 345536"/>
                <a:gd name="connsiteX10" fmla="*/ 133543 w 217875"/>
                <a:gd name="connsiteY10" fmla="*/ 47873 h 345536"/>
                <a:gd name="connsiteX11" fmla="*/ 95469 w 217875"/>
                <a:gd name="connsiteY11" fmla="*/ 82511 h 345536"/>
                <a:gd name="connsiteX12" fmla="*/ 58252 w 217875"/>
                <a:gd name="connsiteY12" fmla="*/ 256452 h 345536"/>
                <a:gd name="connsiteX13" fmla="*/ 56729 w 217875"/>
                <a:gd name="connsiteY13" fmla="*/ 269406 h 345536"/>
                <a:gd name="connsiteX14" fmla="*/ 88426 w 217875"/>
                <a:gd name="connsiteY14" fmla="*/ 298224 h 345536"/>
                <a:gd name="connsiteX15" fmla="*/ 126499 w 217875"/>
                <a:gd name="connsiteY15" fmla="*/ 263680 h 345536"/>
                <a:gd name="connsiteX16" fmla="*/ 136018 w 217875"/>
                <a:gd name="connsiteY16" fmla="*/ 216745 h 345536"/>
                <a:gd name="connsiteX17" fmla="*/ 189606 w 217875"/>
                <a:gd name="connsiteY17" fmla="*/ 216745 h 345536"/>
                <a:gd name="connsiteX18" fmla="*/ 179326 w 217875"/>
                <a:gd name="connsiteY18" fmla="*/ 266308 h 345536"/>
                <a:gd name="connsiteX19" fmla="*/ 84142 w 217875"/>
                <a:gd name="connsiteY19" fmla="*/ 345534 h 345536"/>
                <a:gd name="connsiteX20" fmla="*/ 0 w 217875"/>
                <a:gd name="connsiteY20" fmla="*/ 274193 h 345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536">
                  <a:moveTo>
                    <a:pt x="0" y="274193"/>
                  </a:moveTo>
                  <a:cubicBezTo>
                    <a:pt x="247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0" y="0"/>
                    <a:pt x="217875" y="24031"/>
                    <a:pt x="217875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557"/>
                  </a:lnTo>
                  <a:lnTo>
                    <a:pt x="156958" y="118557"/>
                  </a:lnTo>
                  <a:lnTo>
                    <a:pt x="163240" y="89739"/>
                  </a:lnTo>
                  <a:cubicBezTo>
                    <a:pt x="164068" y="85622"/>
                    <a:pt x="164582" y="81449"/>
                    <a:pt x="164763" y="77255"/>
                  </a:cubicBezTo>
                  <a:cubicBezTo>
                    <a:pt x="164763" y="57542"/>
                    <a:pt x="152103" y="47873"/>
                    <a:pt x="133543" y="47873"/>
                  </a:cubicBezTo>
                  <a:cubicBezTo>
                    <a:pt x="113554" y="47873"/>
                    <a:pt x="100419" y="58950"/>
                    <a:pt x="95469" y="82511"/>
                  </a:cubicBezTo>
                  <a:lnTo>
                    <a:pt x="58252" y="256452"/>
                  </a:lnTo>
                  <a:cubicBezTo>
                    <a:pt x="57320" y="260711"/>
                    <a:pt x="56815" y="265049"/>
                    <a:pt x="56729" y="269406"/>
                  </a:cubicBezTo>
                  <a:cubicBezTo>
                    <a:pt x="56729" y="288649"/>
                    <a:pt x="68437" y="298224"/>
                    <a:pt x="88426" y="298224"/>
                  </a:cubicBezTo>
                  <a:cubicBezTo>
                    <a:pt x="108414" y="298224"/>
                    <a:pt x="121550" y="287241"/>
                    <a:pt x="126499" y="263680"/>
                  </a:cubicBezTo>
                  <a:lnTo>
                    <a:pt x="136018" y="216745"/>
                  </a:lnTo>
                  <a:lnTo>
                    <a:pt x="189606" y="216745"/>
                  </a:lnTo>
                  <a:lnTo>
                    <a:pt x="179326" y="266308"/>
                  </a:lnTo>
                  <a:cubicBezTo>
                    <a:pt x="168570" y="316716"/>
                    <a:pt x="136493" y="345534"/>
                    <a:pt x="84142" y="345534"/>
                  </a:cubicBezTo>
                  <a:cubicBezTo>
                    <a:pt x="3655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474559B8-C2A6-6241-9428-CA6887C7154C}"/>
                </a:ext>
              </a:extLst>
            </p:cNvPr>
            <p:cNvSpPr/>
            <p:nvPr userDrawn="1"/>
          </p:nvSpPr>
          <p:spPr>
            <a:xfrm>
              <a:off x="7153567" y="12173578"/>
              <a:ext cx="257091" cy="336334"/>
            </a:xfrm>
            <a:custGeom>
              <a:avLst/>
              <a:gdLst>
                <a:gd name="connsiteX0" fmla="*/ 72340 w 257091"/>
                <a:gd name="connsiteY0" fmla="*/ 0 h 336334"/>
                <a:gd name="connsiteX1" fmla="*/ 129450 w 257091"/>
                <a:gd name="connsiteY1" fmla="*/ 0 h 336334"/>
                <a:gd name="connsiteX2" fmla="*/ 99182 w 257091"/>
                <a:gd name="connsiteY2" fmla="*/ 138833 h 336334"/>
                <a:gd name="connsiteX3" fmla="*/ 170379 w 257091"/>
                <a:gd name="connsiteY3" fmla="*/ 138833 h 336334"/>
                <a:gd name="connsiteX4" fmla="*/ 200552 w 257091"/>
                <a:gd name="connsiteY4" fmla="*/ 0 h 336334"/>
                <a:gd name="connsiteX5" fmla="*/ 257091 w 257091"/>
                <a:gd name="connsiteY5" fmla="*/ 0 h 336334"/>
                <a:gd name="connsiteX6" fmla="*/ 184466 w 257091"/>
                <a:gd name="connsiteY6" fmla="*/ 336335 h 336334"/>
                <a:gd name="connsiteX7" fmla="*/ 127356 w 257091"/>
                <a:gd name="connsiteY7" fmla="*/ 336335 h 336334"/>
                <a:gd name="connsiteX8" fmla="*/ 159528 w 257091"/>
                <a:gd name="connsiteY8" fmla="*/ 187364 h 336334"/>
                <a:gd name="connsiteX9" fmla="*/ 88902 w 257091"/>
                <a:gd name="connsiteY9" fmla="*/ 187364 h 336334"/>
                <a:gd name="connsiteX10" fmla="*/ 57110 w 257091"/>
                <a:gd name="connsiteY10" fmla="*/ 336335 h 336334"/>
                <a:gd name="connsiteX11" fmla="*/ 0 w 25709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091" h="336334">
                  <a:moveTo>
                    <a:pt x="72340" y="0"/>
                  </a:moveTo>
                  <a:lnTo>
                    <a:pt x="129450" y="0"/>
                  </a:lnTo>
                  <a:lnTo>
                    <a:pt x="99182" y="138833"/>
                  </a:lnTo>
                  <a:lnTo>
                    <a:pt x="170379" y="138833"/>
                  </a:lnTo>
                  <a:lnTo>
                    <a:pt x="200552" y="0"/>
                  </a:lnTo>
                  <a:lnTo>
                    <a:pt x="257091" y="0"/>
                  </a:lnTo>
                  <a:lnTo>
                    <a:pt x="184466" y="336335"/>
                  </a:lnTo>
                  <a:lnTo>
                    <a:pt x="127356" y="336335"/>
                  </a:lnTo>
                  <a:lnTo>
                    <a:pt x="159528" y="187364"/>
                  </a:lnTo>
                  <a:lnTo>
                    <a:pt x="8890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17CAE191-4F35-414A-82BD-6E29A0BAE441}"/>
                </a:ext>
              </a:extLst>
            </p:cNvPr>
            <p:cNvSpPr/>
            <p:nvPr userDrawn="1"/>
          </p:nvSpPr>
          <p:spPr>
            <a:xfrm>
              <a:off x="7393430" y="12168696"/>
              <a:ext cx="223586" cy="346003"/>
            </a:xfrm>
            <a:custGeom>
              <a:avLst/>
              <a:gdLst>
                <a:gd name="connsiteX0" fmla="*/ 0 w 223586"/>
                <a:gd name="connsiteY0" fmla="*/ 272503 h 346003"/>
                <a:gd name="connsiteX1" fmla="*/ 2855 w 223586"/>
                <a:gd name="connsiteY1" fmla="*/ 247065 h 346003"/>
                <a:gd name="connsiteX2" fmla="*/ 39406 w 223586"/>
                <a:gd name="connsiteY2" fmla="*/ 80258 h 346003"/>
                <a:gd name="connsiteX3" fmla="*/ 137350 w 223586"/>
                <a:gd name="connsiteY3" fmla="*/ 0 h 346003"/>
                <a:gd name="connsiteX4" fmla="*/ 223586 w 223586"/>
                <a:gd name="connsiteY4" fmla="*/ 73031 h 346003"/>
                <a:gd name="connsiteX5" fmla="*/ 220731 w 223586"/>
                <a:gd name="connsiteY5" fmla="*/ 99032 h 346003"/>
                <a:gd name="connsiteX6" fmla="*/ 184656 w 223586"/>
                <a:gd name="connsiteY6" fmla="*/ 266214 h 346003"/>
                <a:gd name="connsiteX7" fmla="*/ 86712 w 223586"/>
                <a:gd name="connsiteY7" fmla="*/ 346003 h 346003"/>
                <a:gd name="connsiteX8" fmla="*/ 0 w 223586"/>
                <a:gd name="connsiteY8" fmla="*/ 272503 h 346003"/>
                <a:gd name="connsiteX9" fmla="*/ 128593 w 223586"/>
                <a:gd name="connsiteY9" fmla="*/ 262459 h 346003"/>
                <a:gd name="connsiteX10" fmla="*/ 165620 w 223586"/>
                <a:gd name="connsiteY10" fmla="*/ 90866 h 346003"/>
                <a:gd name="connsiteX11" fmla="*/ 167618 w 223586"/>
                <a:gd name="connsiteY11" fmla="*/ 77912 h 346003"/>
                <a:gd name="connsiteX12" fmla="*/ 133924 w 223586"/>
                <a:gd name="connsiteY12" fmla="*/ 48531 h 346003"/>
                <a:gd name="connsiteX13" fmla="*/ 94993 w 223586"/>
                <a:gd name="connsiteY13" fmla="*/ 83638 h 346003"/>
                <a:gd name="connsiteX14" fmla="*/ 57967 w 223586"/>
                <a:gd name="connsiteY14" fmla="*/ 255231 h 346003"/>
                <a:gd name="connsiteX15" fmla="*/ 56539 w 223586"/>
                <a:gd name="connsiteY15" fmla="*/ 268185 h 346003"/>
                <a:gd name="connsiteX16" fmla="*/ 89663 w 223586"/>
                <a:gd name="connsiteY16" fmla="*/ 297473 h 346003"/>
                <a:gd name="connsiteX17" fmla="*/ 128593 w 223586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586" h="346003">
                  <a:moveTo>
                    <a:pt x="0" y="272503"/>
                  </a:moveTo>
                  <a:cubicBezTo>
                    <a:pt x="57" y="263949"/>
                    <a:pt x="1018" y="255425"/>
                    <a:pt x="2855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036" y="0"/>
                    <a:pt x="223586" y="24031"/>
                    <a:pt x="223586" y="73031"/>
                  </a:cubicBezTo>
                  <a:cubicBezTo>
                    <a:pt x="223530" y="81771"/>
                    <a:pt x="222578" y="90484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2" y="346003"/>
                  </a:cubicBezTo>
                  <a:cubicBezTo>
                    <a:pt x="35503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33" y="86670"/>
                    <a:pt x="167609" y="82304"/>
                    <a:pt x="167618" y="77912"/>
                  </a:cubicBezTo>
                  <a:cubicBezTo>
                    <a:pt x="167618" y="58199"/>
                    <a:pt x="153912" y="48531"/>
                    <a:pt x="133924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44" y="263835"/>
                    <a:pt x="56539" y="268185"/>
                  </a:cubicBezTo>
                  <a:cubicBezTo>
                    <a:pt x="56539" y="287429"/>
                    <a:pt x="69198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188EDB4E-2D39-5448-990D-16E8F372F99B}"/>
                </a:ext>
              </a:extLst>
            </p:cNvPr>
            <p:cNvSpPr/>
            <p:nvPr userDrawn="1"/>
          </p:nvSpPr>
          <p:spPr>
            <a:xfrm>
              <a:off x="7610735" y="12168696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856 w 223681"/>
                <a:gd name="connsiteY1" fmla="*/ 247065 h 346003"/>
                <a:gd name="connsiteX2" fmla="*/ 39406 w 223681"/>
                <a:gd name="connsiteY2" fmla="*/ 80258 h 346003"/>
                <a:gd name="connsiteX3" fmla="*/ 137350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656 w 223681"/>
                <a:gd name="connsiteY6" fmla="*/ 266214 h 346003"/>
                <a:gd name="connsiteX7" fmla="*/ 86713 w 223681"/>
                <a:gd name="connsiteY7" fmla="*/ 346003 h 346003"/>
                <a:gd name="connsiteX8" fmla="*/ 0 w 223681"/>
                <a:gd name="connsiteY8" fmla="*/ 272503 h 346003"/>
                <a:gd name="connsiteX9" fmla="*/ 128593 w 223681"/>
                <a:gd name="connsiteY9" fmla="*/ 262459 h 346003"/>
                <a:gd name="connsiteX10" fmla="*/ 165620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4993 w 223681"/>
                <a:gd name="connsiteY13" fmla="*/ 83638 h 346003"/>
                <a:gd name="connsiteX14" fmla="*/ 57967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593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57" y="263949"/>
                    <a:pt x="1018" y="255425"/>
                    <a:pt x="2856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596" y="81774"/>
                    <a:pt x="222606" y="90486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3" y="346003"/>
                  </a:cubicBezTo>
                  <a:cubicBezTo>
                    <a:pt x="35504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81" y="86680"/>
                    <a:pt x="167657" y="82307"/>
                    <a:pt x="167619" y="77912"/>
                  </a:cubicBezTo>
                  <a:cubicBezTo>
                    <a:pt x="167619" y="58199"/>
                    <a:pt x="153912" y="48531"/>
                    <a:pt x="134019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34" y="263835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9FEE3DC8-97A7-744D-BA0C-F53B9E7A1BE0}"/>
                </a:ext>
              </a:extLst>
            </p:cNvPr>
            <p:cNvSpPr/>
            <p:nvPr userDrawn="1"/>
          </p:nvSpPr>
          <p:spPr>
            <a:xfrm>
              <a:off x="7816807" y="12173578"/>
              <a:ext cx="169617" cy="336334"/>
            </a:xfrm>
            <a:custGeom>
              <a:avLst/>
              <a:gdLst>
                <a:gd name="connsiteX0" fmla="*/ 72625 w 169617"/>
                <a:gd name="connsiteY0" fmla="*/ 0 h 336334"/>
                <a:gd name="connsiteX1" fmla="*/ 129735 w 169617"/>
                <a:gd name="connsiteY1" fmla="*/ 0 h 336334"/>
                <a:gd name="connsiteX2" fmla="*/ 67390 w 169617"/>
                <a:gd name="connsiteY2" fmla="*/ 287804 h 336334"/>
                <a:gd name="connsiteX3" fmla="*/ 169617 w 169617"/>
                <a:gd name="connsiteY3" fmla="*/ 287804 h 336334"/>
                <a:gd name="connsiteX4" fmla="*/ 159338 w 169617"/>
                <a:gd name="connsiteY4" fmla="*/ 336335 h 336334"/>
                <a:gd name="connsiteX5" fmla="*/ 0 w 169617"/>
                <a:gd name="connsiteY5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9617" h="336334">
                  <a:moveTo>
                    <a:pt x="72625" y="0"/>
                  </a:moveTo>
                  <a:lnTo>
                    <a:pt x="129735" y="0"/>
                  </a:lnTo>
                  <a:lnTo>
                    <a:pt x="67390" y="287804"/>
                  </a:lnTo>
                  <a:lnTo>
                    <a:pt x="169617" y="287804"/>
                  </a:lnTo>
                  <a:lnTo>
                    <a:pt x="159338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9987A8E9-96A1-FF47-BD53-E8D664F3D246}"/>
                </a:ext>
              </a:extLst>
            </p:cNvPr>
            <p:cNvSpPr/>
            <p:nvPr userDrawn="1"/>
          </p:nvSpPr>
          <p:spPr>
            <a:xfrm>
              <a:off x="3446713" y="12071341"/>
              <a:ext cx="487979" cy="512670"/>
            </a:xfrm>
            <a:custGeom>
              <a:avLst/>
              <a:gdLst>
                <a:gd name="connsiteX0" fmla="*/ 487932 w 487979"/>
                <a:gd name="connsiteY0" fmla="*/ 143257 h 512670"/>
                <a:gd name="connsiteX1" fmla="*/ 471370 w 487979"/>
                <a:gd name="connsiteY1" fmla="*/ 149077 h 512670"/>
                <a:gd name="connsiteX2" fmla="*/ 364669 w 487979"/>
                <a:gd name="connsiteY2" fmla="*/ 126079 h 512670"/>
                <a:gd name="connsiteX3" fmla="*/ 256160 w 487979"/>
                <a:gd name="connsiteY3" fmla="*/ 123545 h 512670"/>
                <a:gd name="connsiteX4" fmla="*/ 254256 w 487979"/>
                <a:gd name="connsiteY4" fmla="*/ 123545 h 512670"/>
                <a:gd name="connsiteX5" fmla="*/ 154218 w 487979"/>
                <a:gd name="connsiteY5" fmla="*/ 504843 h 512670"/>
                <a:gd name="connsiteX6" fmla="*/ 120618 w 487979"/>
                <a:gd name="connsiteY6" fmla="*/ 488040 h 512670"/>
                <a:gd name="connsiteX7" fmla="*/ 210186 w 487979"/>
                <a:gd name="connsiteY7" fmla="*/ 125234 h 512670"/>
                <a:gd name="connsiteX8" fmla="*/ 28956 w 487979"/>
                <a:gd name="connsiteY8" fmla="*/ 147200 h 512670"/>
                <a:gd name="connsiteX9" fmla="*/ 5065 w 487979"/>
                <a:gd name="connsiteY9" fmla="*/ 114909 h 512670"/>
                <a:gd name="connsiteX10" fmla="*/ 225510 w 487979"/>
                <a:gd name="connsiteY10" fmla="*/ 90784 h 512670"/>
                <a:gd name="connsiteX11" fmla="*/ 266439 w 487979"/>
                <a:gd name="connsiteY11" fmla="*/ 4988 h 512670"/>
                <a:gd name="connsiteX12" fmla="*/ 299183 w 487979"/>
                <a:gd name="connsiteY12" fmla="*/ 28549 h 512670"/>
                <a:gd name="connsiteX13" fmla="*/ 269580 w 487979"/>
                <a:gd name="connsiteY13" fmla="*/ 89939 h 512670"/>
                <a:gd name="connsiteX14" fmla="*/ 470418 w 487979"/>
                <a:gd name="connsiteY14" fmla="*/ 120447 h 512670"/>
                <a:gd name="connsiteX15" fmla="*/ 487932 w 487979"/>
                <a:gd name="connsiteY15" fmla="*/ 143257 h 51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87979" h="512670">
                  <a:moveTo>
                    <a:pt x="487932" y="143257"/>
                  </a:moveTo>
                  <a:cubicBezTo>
                    <a:pt x="486980" y="152644"/>
                    <a:pt x="478414" y="152644"/>
                    <a:pt x="471370" y="149077"/>
                  </a:cubicBezTo>
                  <a:cubicBezTo>
                    <a:pt x="438246" y="132462"/>
                    <a:pt x="401410" y="128426"/>
                    <a:pt x="364669" y="126079"/>
                  </a:cubicBezTo>
                  <a:cubicBezTo>
                    <a:pt x="327928" y="123733"/>
                    <a:pt x="292329" y="122982"/>
                    <a:pt x="256160" y="123545"/>
                  </a:cubicBezTo>
                  <a:lnTo>
                    <a:pt x="254256" y="123545"/>
                  </a:lnTo>
                  <a:cubicBezTo>
                    <a:pt x="198669" y="244543"/>
                    <a:pt x="152029" y="370703"/>
                    <a:pt x="154218" y="504843"/>
                  </a:cubicBezTo>
                  <a:cubicBezTo>
                    <a:pt x="154218" y="524649"/>
                    <a:pt x="120808" y="502308"/>
                    <a:pt x="120618" y="488040"/>
                  </a:cubicBezTo>
                  <a:cubicBezTo>
                    <a:pt x="118524" y="360659"/>
                    <a:pt x="158691" y="240600"/>
                    <a:pt x="210186" y="125234"/>
                  </a:cubicBezTo>
                  <a:cubicBezTo>
                    <a:pt x="149342" y="128504"/>
                    <a:pt x="88792" y="135843"/>
                    <a:pt x="28956" y="147200"/>
                  </a:cubicBezTo>
                  <a:cubicBezTo>
                    <a:pt x="13822" y="150110"/>
                    <a:pt x="-10640" y="117913"/>
                    <a:pt x="5065" y="114909"/>
                  </a:cubicBezTo>
                  <a:cubicBezTo>
                    <a:pt x="77766" y="101013"/>
                    <a:pt x="151489" y="92945"/>
                    <a:pt x="225510" y="90784"/>
                  </a:cubicBezTo>
                  <a:cubicBezTo>
                    <a:pt x="238836" y="61872"/>
                    <a:pt x="252638" y="33336"/>
                    <a:pt x="266439" y="4988"/>
                  </a:cubicBezTo>
                  <a:cubicBezTo>
                    <a:pt x="274244" y="-10970"/>
                    <a:pt x="305655" y="15313"/>
                    <a:pt x="299183" y="28549"/>
                  </a:cubicBezTo>
                  <a:cubicBezTo>
                    <a:pt x="289283" y="48887"/>
                    <a:pt x="279416" y="69351"/>
                    <a:pt x="269580" y="89939"/>
                  </a:cubicBezTo>
                  <a:cubicBezTo>
                    <a:pt x="336780" y="89095"/>
                    <a:pt x="411214" y="89939"/>
                    <a:pt x="470418" y="120447"/>
                  </a:cubicBezTo>
                  <a:cubicBezTo>
                    <a:pt x="477938" y="124202"/>
                    <a:pt x="488789" y="134058"/>
                    <a:pt x="487932" y="143257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BEDDF9A1-CC6F-9F4C-BFC2-C7C8CFA659D2}"/>
                </a:ext>
              </a:extLst>
            </p:cNvPr>
            <p:cNvSpPr/>
            <p:nvPr userDrawn="1"/>
          </p:nvSpPr>
          <p:spPr>
            <a:xfrm>
              <a:off x="3663088" y="12058391"/>
              <a:ext cx="339123" cy="395294"/>
            </a:xfrm>
            <a:custGeom>
              <a:avLst/>
              <a:gdLst>
                <a:gd name="connsiteX0" fmla="*/ 332950 w 339123"/>
                <a:gd name="connsiteY0" fmla="*/ 315785 h 395294"/>
                <a:gd name="connsiteX1" fmla="*/ 212923 w 339123"/>
                <a:gd name="connsiteY1" fmla="*/ 378678 h 395294"/>
                <a:gd name="connsiteX2" fmla="*/ 159239 w 339123"/>
                <a:gd name="connsiteY2" fmla="*/ 347983 h 395294"/>
                <a:gd name="connsiteX3" fmla="*/ 167044 w 339123"/>
                <a:gd name="connsiteY3" fmla="*/ 310904 h 395294"/>
                <a:gd name="connsiteX4" fmla="*/ 175992 w 339123"/>
                <a:gd name="connsiteY4" fmla="*/ 285841 h 395294"/>
                <a:gd name="connsiteX5" fmla="*/ 39689 w 339123"/>
                <a:gd name="connsiteY5" fmla="*/ 393134 h 395294"/>
                <a:gd name="connsiteX6" fmla="*/ 20652 w 339123"/>
                <a:gd name="connsiteY6" fmla="*/ 390318 h 395294"/>
                <a:gd name="connsiteX7" fmla="*/ 7992 w 339123"/>
                <a:gd name="connsiteY7" fmla="*/ 312875 h 395294"/>
                <a:gd name="connsiteX8" fmla="*/ 50920 w 339123"/>
                <a:gd name="connsiteY8" fmla="*/ 206240 h 395294"/>
                <a:gd name="connsiteX9" fmla="*/ 164760 w 339123"/>
                <a:gd name="connsiteY9" fmla="*/ 3012 h 395294"/>
                <a:gd name="connsiteX10" fmla="*/ 194172 w 339123"/>
                <a:gd name="connsiteY10" fmla="*/ 32018 h 395294"/>
                <a:gd name="connsiteX11" fmla="*/ 96133 w 339123"/>
                <a:gd name="connsiteY11" fmla="*/ 202297 h 395294"/>
                <a:gd name="connsiteX12" fmla="*/ 56917 w 339123"/>
                <a:gd name="connsiteY12" fmla="*/ 292130 h 395294"/>
                <a:gd name="connsiteX13" fmla="*/ 41783 w 339123"/>
                <a:gd name="connsiteY13" fmla="*/ 332400 h 395294"/>
                <a:gd name="connsiteX14" fmla="*/ 145723 w 339123"/>
                <a:gd name="connsiteY14" fmla="*/ 257305 h 395294"/>
                <a:gd name="connsiteX15" fmla="*/ 198836 w 339123"/>
                <a:gd name="connsiteY15" fmla="*/ 255146 h 395294"/>
                <a:gd name="connsiteX16" fmla="*/ 209782 w 339123"/>
                <a:gd name="connsiteY16" fmla="*/ 303395 h 395294"/>
                <a:gd name="connsiteX17" fmla="*/ 195885 w 339123"/>
                <a:gd name="connsiteY17" fmla="*/ 344134 h 395294"/>
                <a:gd name="connsiteX18" fmla="*/ 317625 w 339123"/>
                <a:gd name="connsiteY18" fmla="*/ 292506 h 395294"/>
                <a:gd name="connsiteX19" fmla="*/ 332950 w 339123"/>
                <a:gd name="connsiteY19" fmla="*/ 315785 h 395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9123" h="395294">
                  <a:moveTo>
                    <a:pt x="332950" y="315785"/>
                  </a:moveTo>
                  <a:cubicBezTo>
                    <a:pt x="294876" y="337281"/>
                    <a:pt x="255185" y="364973"/>
                    <a:pt x="212923" y="378678"/>
                  </a:cubicBezTo>
                  <a:cubicBezTo>
                    <a:pt x="189127" y="386375"/>
                    <a:pt x="161809" y="375393"/>
                    <a:pt x="159239" y="347983"/>
                  </a:cubicBezTo>
                  <a:cubicBezTo>
                    <a:pt x="159125" y="335215"/>
                    <a:pt x="161786" y="322572"/>
                    <a:pt x="167044" y="310904"/>
                  </a:cubicBezTo>
                  <a:cubicBezTo>
                    <a:pt x="170090" y="302644"/>
                    <a:pt x="173612" y="294383"/>
                    <a:pt x="175992" y="285841"/>
                  </a:cubicBezTo>
                  <a:cubicBezTo>
                    <a:pt x="124965" y="314088"/>
                    <a:pt x="78930" y="350325"/>
                    <a:pt x="39689" y="393134"/>
                  </a:cubicBezTo>
                  <a:cubicBezTo>
                    <a:pt x="35025" y="398203"/>
                    <a:pt x="25126" y="393134"/>
                    <a:pt x="20652" y="390318"/>
                  </a:cubicBezTo>
                  <a:cubicBezTo>
                    <a:pt x="-6571" y="368916"/>
                    <a:pt x="-2478" y="342538"/>
                    <a:pt x="7992" y="312875"/>
                  </a:cubicBezTo>
                  <a:cubicBezTo>
                    <a:pt x="20683" y="276705"/>
                    <a:pt x="34993" y="241159"/>
                    <a:pt x="50920" y="206240"/>
                  </a:cubicBezTo>
                  <a:cubicBezTo>
                    <a:pt x="83106" y="135510"/>
                    <a:pt x="121182" y="67535"/>
                    <a:pt x="164760" y="3012"/>
                  </a:cubicBezTo>
                  <a:cubicBezTo>
                    <a:pt x="172946" y="-9097"/>
                    <a:pt x="203405" y="18313"/>
                    <a:pt x="194172" y="32018"/>
                  </a:cubicBezTo>
                  <a:cubicBezTo>
                    <a:pt x="157381" y="86378"/>
                    <a:pt x="124617" y="143286"/>
                    <a:pt x="96133" y="202297"/>
                  </a:cubicBezTo>
                  <a:cubicBezTo>
                    <a:pt x="81982" y="231772"/>
                    <a:pt x="68910" y="261716"/>
                    <a:pt x="56917" y="292130"/>
                  </a:cubicBezTo>
                  <a:cubicBezTo>
                    <a:pt x="51587" y="305460"/>
                    <a:pt x="46542" y="318977"/>
                    <a:pt x="41783" y="332400"/>
                  </a:cubicBezTo>
                  <a:cubicBezTo>
                    <a:pt x="73552" y="303708"/>
                    <a:pt x="108406" y="278527"/>
                    <a:pt x="145723" y="257305"/>
                  </a:cubicBezTo>
                  <a:cubicBezTo>
                    <a:pt x="164760" y="246603"/>
                    <a:pt x="180941" y="238531"/>
                    <a:pt x="198836" y="255146"/>
                  </a:cubicBezTo>
                  <a:cubicBezTo>
                    <a:pt x="212923" y="268194"/>
                    <a:pt x="213494" y="285841"/>
                    <a:pt x="209782" y="303395"/>
                  </a:cubicBezTo>
                  <a:cubicBezTo>
                    <a:pt x="205866" y="317202"/>
                    <a:pt x="201228" y="330800"/>
                    <a:pt x="195885" y="344134"/>
                  </a:cubicBezTo>
                  <a:cubicBezTo>
                    <a:pt x="238213" y="331248"/>
                    <a:pt x="279025" y="313941"/>
                    <a:pt x="317625" y="292506"/>
                  </a:cubicBezTo>
                  <a:cubicBezTo>
                    <a:pt x="330760" y="284996"/>
                    <a:pt x="348750" y="306962"/>
                    <a:pt x="332950" y="315785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9BA83664-FE7B-0C4D-8C81-29BC329E359D}"/>
                </a:ext>
              </a:extLst>
            </p:cNvPr>
            <p:cNvSpPr/>
            <p:nvPr userDrawn="1"/>
          </p:nvSpPr>
          <p:spPr>
            <a:xfrm>
              <a:off x="3937670" y="12325363"/>
              <a:ext cx="228674" cy="141604"/>
            </a:xfrm>
            <a:custGeom>
              <a:avLst/>
              <a:gdLst>
                <a:gd name="connsiteX0" fmla="*/ 224940 w 228674"/>
                <a:gd name="connsiteY0" fmla="*/ 47405 h 141604"/>
                <a:gd name="connsiteX1" fmla="*/ 65412 w 228674"/>
                <a:gd name="connsiteY1" fmla="*/ 136582 h 141604"/>
                <a:gd name="connsiteX2" fmla="*/ 8302 w 228674"/>
                <a:gd name="connsiteY2" fmla="*/ 125880 h 141604"/>
                <a:gd name="connsiteX3" fmla="*/ 35810 w 228674"/>
                <a:gd name="connsiteY3" fmla="*/ 28913 h 141604"/>
                <a:gd name="connsiteX4" fmla="*/ 112909 w 228674"/>
                <a:gd name="connsiteY4" fmla="*/ 11453 h 141604"/>
                <a:gd name="connsiteX5" fmla="*/ 41616 w 228674"/>
                <a:gd name="connsiteY5" fmla="*/ 91336 h 141604"/>
                <a:gd name="connsiteX6" fmla="*/ 41616 w 228674"/>
                <a:gd name="connsiteY6" fmla="*/ 91336 h 141604"/>
                <a:gd name="connsiteX7" fmla="*/ 36667 w 228674"/>
                <a:gd name="connsiteY7" fmla="*/ 105417 h 141604"/>
                <a:gd name="connsiteX8" fmla="*/ 203428 w 228674"/>
                <a:gd name="connsiteY8" fmla="*/ 27599 h 141604"/>
                <a:gd name="connsiteX9" fmla="*/ 224940 w 228674"/>
                <a:gd name="connsiteY9" fmla="*/ 47405 h 141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8674" h="141604">
                  <a:moveTo>
                    <a:pt x="224940" y="47405"/>
                  </a:moveTo>
                  <a:cubicBezTo>
                    <a:pt x="174873" y="79603"/>
                    <a:pt x="122237" y="116681"/>
                    <a:pt x="65412" y="136582"/>
                  </a:cubicBezTo>
                  <a:cubicBezTo>
                    <a:pt x="44472" y="143903"/>
                    <a:pt x="22960" y="145405"/>
                    <a:pt x="8302" y="125880"/>
                  </a:cubicBezTo>
                  <a:cubicBezTo>
                    <a:pt x="-14637" y="95748"/>
                    <a:pt x="15060" y="51348"/>
                    <a:pt x="35810" y="28913"/>
                  </a:cubicBezTo>
                  <a:cubicBezTo>
                    <a:pt x="54847" y="8543"/>
                    <a:pt x="87971" y="-14267"/>
                    <a:pt x="112909" y="11453"/>
                  </a:cubicBezTo>
                  <a:cubicBezTo>
                    <a:pt x="148793" y="48344"/>
                    <a:pt x="64460" y="80541"/>
                    <a:pt x="41616" y="91336"/>
                  </a:cubicBezTo>
                  <a:lnTo>
                    <a:pt x="41616" y="91336"/>
                  </a:lnTo>
                  <a:cubicBezTo>
                    <a:pt x="39641" y="95913"/>
                    <a:pt x="37988" y="100617"/>
                    <a:pt x="36667" y="105417"/>
                  </a:cubicBezTo>
                  <a:cubicBezTo>
                    <a:pt x="74740" y="100536"/>
                    <a:pt x="165926" y="56135"/>
                    <a:pt x="203428" y="27599"/>
                  </a:cubicBezTo>
                  <a:cubicBezTo>
                    <a:pt x="216373" y="17743"/>
                    <a:pt x="237219" y="39802"/>
                    <a:pt x="224940" y="47405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7D87B397-EB11-6542-89A7-2BE65BC8F24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2517775" y="6476373"/>
            <a:ext cx="9855198" cy="13636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44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Edit Subhead</a:t>
            </a:r>
          </a:p>
        </p:txBody>
      </p:sp>
    </p:spTree>
    <p:extLst>
      <p:ext uri="{BB962C8B-B14F-4D97-AF65-F5344CB8AC3E}">
        <p14:creationId xmlns:p14="http://schemas.microsoft.com/office/powerpoint/2010/main" val="1623587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Basketbal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black and white logo&#10;&#10;Description automatically generated with low confidence">
            <a:extLst>
              <a:ext uri="{FF2B5EF4-FFF2-40B4-BE49-F238E27FC236}">
                <a16:creationId xmlns:a16="http://schemas.microsoft.com/office/drawing/2014/main" id="{04963C08-0932-F24B-B7C3-4719FC089D9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775" y="10915651"/>
            <a:ext cx="4313119" cy="78671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4A95685-7E02-A740-B294-E43E3710E6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7775" y="1435517"/>
            <a:ext cx="9855199" cy="4902199"/>
          </a:xfrm>
        </p:spPr>
        <p:txBody>
          <a:bodyPr anchor="b">
            <a:normAutofit/>
          </a:bodyPr>
          <a:lstStyle>
            <a:lvl1pPr>
              <a:defRPr sz="10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Cover Title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819B25D-7A0D-884B-92C5-1AFF415B6491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517775" y="8685966"/>
            <a:ext cx="9855198" cy="950913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Add Date or Other Descriptor - or Delete</a:t>
            </a:r>
          </a:p>
        </p:txBody>
      </p:sp>
      <p:sp>
        <p:nvSpPr>
          <p:cNvPr id="9" name="Content Placeholder 11">
            <a:extLst>
              <a:ext uri="{FF2B5EF4-FFF2-40B4-BE49-F238E27FC236}">
                <a16:creationId xmlns:a16="http://schemas.microsoft.com/office/drawing/2014/main" id="{431647D1-F082-4C40-8FD4-108006FCCD5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17775" y="9660942"/>
            <a:ext cx="9855198" cy="37306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2pPr>
            <a:lvl3pPr marL="18288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3pPr>
            <a:lvl4pPr marL="27432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4pPr>
            <a:lvl5pPr marL="36576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5pPr>
          </a:lstStyle>
          <a:p>
            <a:pPr lvl="0"/>
            <a:r>
              <a:rPr lang="en-US"/>
              <a:t>Edit Author/Speaker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3F252F0-C44A-4143-94FD-538191A97DFE}"/>
              </a:ext>
            </a:extLst>
          </p:cNvPr>
          <p:cNvGrpSpPr/>
          <p:nvPr userDrawn="1"/>
        </p:nvGrpSpPr>
        <p:grpSpPr>
          <a:xfrm>
            <a:off x="3446713" y="12058391"/>
            <a:ext cx="4539711" cy="525620"/>
            <a:chOff x="3446713" y="12058391"/>
            <a:chExt cx="4539711" cy="525620"/>
          </a:xfrm>
        </p:grpSpPr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423DA6F5-8C04-9641-A815-F4BD14D65AE0}"/>
                </a:ext>
              </a:extLst>
            </p:cNvPr>
            <p:cNvSpPr/>
            <p:nvPr userDrawn="1"/>
          </p:nvSpPr>
          <p:spPr>
            <a:xfrm>
              <a:off x="4087034" y="12174047"/>
              <a:ext cx="195888" cy="336334"/>
            </a:xfrm>
            <a:custGeom>
              <a:avLst/>
              <a:gdLst>
                <a:gd name="connsiteX0" fmla="*/ 64439 w 195888"/>
                <a:gd name="connsiteY0" fmla="*/ 48531 h 336334"/>
                <a:gd name="connsiteX1" fmla="*/ 0 w 195888"/>
                <a:gd name="connsiteY1" fmla="*/ 48531 h 336334"/>
                <a:gd name="connsiteX2" fmla="*/ 10185 w 195888"/>
                <a:gd name="connsiteY2" fmla="*/ 0 h 336334"/>
                <a:gd name="connsiteX3" fmla="*/ 195888 w 195888"/>
                <a:gd name="connsiteY3" fmla="*/ 0 h 336334"/>
                <a:gd name="connsiteX4" fmla="*/ 185608 w 195888"/>
                <a:gd name="connsiteY4" fmla="*/ 48531 h 336334"/>
                <a:gd name="connsiteX5" fmla="*/ 120788 w 195888"/>
                <a:gd name="connsiteY5" fmla="*/ 48531 h 336334"/>
                <a:gd name="connsiteX6" fmla="*/ 58919 w 195888"/>
                <a:gd name="connsiteY6" fmla="*/ 336335 h 336334"/>
                <a:gd name="connsiteX7" fmla="*/ 2380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439" y="48531"/>
                  </a:moveTo>
                  <a:lnTo>
                    <a:pt x="0" y="48531"/>
                  </a:lnTo>
                  <a:lnTo>
                    <a:pt x="10185" y="0"/>
                  </a:lnTo>
                  <a:lnTo>
                    <a:pt x="195888" y="0"/>
                  </a:lnTo>
                  <a:lnTo>
                    <a:pt x="185608" y="48531"/>
                  </a:lnTo>
                  <a:lnTo>
                    <a:pt x="120788" y="48531"/>
                  </a:lnTo>
                  <a:lnTo>
                    <a:pt x="58919" y="336335"/>
                  </a:lnTo>
                  <a:lnTo>
                    <a:pt x="238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0B9201D7-FFFC-6F43-B4DB-94EA9BD8F6B6}"/>
                </a:ext>
              </a:extLst>
            </p:cNvPr>
            <p:cNvSpPr/>
            <p:nvPr userDrawn="1"/>
          </p:nvSpPr>
          <p:spPr>
            <a:xfrm>
              <a:off x="4238947" y="12173578"/>
              <a:ext cx="129830" cy="336334"/>
            </a:xfrm>
            <a:custGeom>
              <a:avLst/>
              <a:gdLst>
                <a:gd name="connsiteX0" fmla="*/ 72720 w 129830"/>
                <a:gd name="connsiteY0" fmla="*/ 0 h 336334"/>
                <a:gd name="connsiteX1" fmla="*/ 129831 w 129830"/>
                <a:gd name="connsiteY1" fmla="*/ 0 h 336334"/>
                <a:gd name="connsiteX2" fmla="*/ 57110 w 129830"/>
                <a:gd name="connsiteY2" fmla="*/ 336335 h 336334"/>
                <a:gd name="connsiteX3" fmla="*/ 0 w 129830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830" h="336334">
                  <a:moveTo>
                    <a:pt x="72720" y="0"/>
                  </a:moveTo>
                  <a:lnTo>
                    <a:pt x="129831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04AB3A12-49FF-F745-B28B-0CBA9191F486}"/>
                </a:ext>
              </a:extLst>
            </p:cNvPr>
            <p:cNvSpPr/>
            <p:nvPr userDrawn="1"/>
          </p:nvSpPr>
          <p:spPr>
            <a:xfrm>
              <a:off x="4351359" y="12168884"/>
              <a:ext cx="217875" cy="345721"/>
            </a:xfrm>
            <a:custGeom>
              <a:avLst/>
              <a:gdLst>
                <a:gd name="connsiteX0" fmla="*/ 0 w 217875"/>
                <a:gd name="connsiteY0" fmla="*/ 274193 h 345721"/>
                <a:gd name="connsiteX1" fmla="*/ 2951 w 217875"/>
                <a:gd name="connsiteY1" fmla="*/ 248285 h 345721"/>
                <a:gd name="connsiteX2" fmla="*/ 39501 w 217875"/>
                <a:gd name="connsiteY2" fmla="*/ 79320 h 345721"/>
                <a:gd name="connsiteX3" fmla="*/ 134019 w 217875"/>
                <a:gd name="connsiteY3" fmla="*/ 0 h 345721"/>
                <a:gd name="connsiteX4" fmla="*/ 217876 w 217875"/>
                <a:gd name="connsiteY4" fmla="*/ 72092 h 345721"/>
                <a:gd name="connsiteX5" fmla="*/ 214925 w 217875"/>
                <a:gd name="connsiteY5" fmla="*/ 97624 h 345721"/>
                <a:gd name="connsiteX6" fmla="*/ 210546 w 217875"/>
                <a:gd name="connsiteY6" fmla="*/ 118745 h 345721"/>
                <a:gd name="connsiteX7" fmla="*/ 156958 w 217875"/>
                <a:gd name="connsiteY7" fmla="*/ 118745 h 345721"/>
                <a:gd name="connsiteX8" fmla="*/ 163240 w 217875"/>
                <a:gd name="connsiteY8" fmla="*/ 89927 h 345721"/>
                <a:gd name="connsiteX9" fmla="*/ 164763 w 217875"/>
                <a:gd name="connsiteY9" fmla="*/ 77442 h 345721"/>
                <a:gd name="connsiteX10" fmla="*/ 133543 w 217875"/>
                <a:gd name="connsiteY10" fmla="*/ 48061 h 345721"/>
                <a:gd name="connsiteX11" fmla="*/ 95469 w 217875"/>
                <a:gd name="connsiteY11" fmla="*/ 82699 h 345721"/>
                <a:gd name="connsiteX12" fmla="*/ 58252 w 217875"/>
                <a:gd name="connsiteY12" fmla="*/ 256452 h 345721"/>
                <a:gd name="connsiteX13" fmla="*/ 57110 w 217875"/>
                <a:gd name="connsiteY13" fmla="*/ 269593 h 345721"/>
                <a:gd name="connsiteX14" fmla="*/ 88806 w 217875"/>
                <a:gd name="connsiteY14" fmla="*/ 298411 h 345721"/>
                <a:gd name="connsiteX15" fmla="*/ 126880 w 217875"/>
                <a:gd name="connsiteY15" fmla="*/ 263867 h 345721"/>
                <a:gd name="connsiteX16" fmla="*/ 136398 w 217875"/>
                <a:gd name="connsiteY16" fmla="*/ 216933 h 345721"/>
                <a:gd name="connsiteX17" fmla="*/ 189987 w 217875"/>
                <a:gd name="connsiteY17" fmla="*/ 216933 h 345721"/>
                <a:gd name="connsiteX18" fmla="*/ 179707 w 217875"/>
                <a:gd name="connsiteY18" fmla="*/ 266496 h 345721"/>
                <a:gd name="connsiteX19" fmla="*/ 84523 w 217875"/>
                <a:gd name="connsiteY19" fmla="*/ 345722 h 345721"/>
                <a:gd name="connsiteX20" fmla="*/ 0 w 217875"/>
                <a:gd name="connsiteY20" fmla="*/ 274193 h 34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721">
                  <a:moveTo>
                    <a:pt x="0" y="274193"/>
                  </a:moveTo>
                  <a:cubicBezTo>
                    <a:pt x="250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1" y="0"/>
                    <a:pt x="217876" y="24031"/>
                    <a:pt x="217876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745"/>
                  </a:lnTo>
                  <a:lnTo>
                    <a:pt x="156958" y="118745"/>
                  </a:lnTo>
                  <a:lnTo>
                    <a:pt x="163240" y="89927"/>
                  </a:lnTo>
                  <a:cubicBezTo>
                    <a:pt x="164068" y="85810"/>
                    <a:pt x="164573" y="81636"/>
                    <a:pt x="164763" y="77442"/>
                  </a:cubicBezTo>
                  <a:cubicBezTo>
                    <a:pt x="164763" y="57730"/>
                    <a:pt x="152104" y="48061"/>
                    <a:pt x="133543" y="48061"/>
                  </a:cubicBezTo>
                  <a:cubicBezTo>
                    <a:pt x="114982" y="48061"/>
                    <a:pt x="100419" y="59138"/>
                    <a:pt x="95469" y="82699"/>
                  </a:cubicBezTo>
                  <a:lnTo>
                    <a:pt x="58252" y="256452"/>
                  </a:lnTo>
                  <a:cubicBezTo>
                    <a:pt x="57434" y="260785"/>
                    <a:pt x="57053" y="265186"/>
                    <a:pt x="57110" y="269593"/>
                  </a:cubicBezTo>
                  <a:cubicBezTo>
                    <a:pt x="57110" y="288837"/>
                    <a:pt x="68818" y="298411"/>
                    <a:pt x="88806" y="298411"/>
                  </a:cubicBezTo>
                  <a:cubicBezTo>
                    <a:pt x="108795" y="298411"/>
                    <a:pt x="121930" y="287429"/>
                    <a:pt x="126880" y="263867"/>
                  </a:cubicBezTo>
                  <a:lnTo>
                    <a:pt x="136398" y="216933"/>
                  </a:lnTo>
                  <a:lnTo>
                    <a:pt x="189987" y="216933"/>
                  </a:lnTo>
                  <a:lnTo>
                    <a:pt x="179707" y="266496"/>
                  </a:lnTo>
                  <a:cubicBezTo>
                    <a:pt x="169046" y="316904"/>
                    <a:pt x="136874" y="345722"/>
                    <a:pt x="84523" y="345722"/>
                  </a:cubicBezTo>
                  <a:cubicBezTo>
                    <a:pt x="3674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3A410413-D03A-9E4A-A5D3-A6CC774C9727}"/>
                </a:ext>
              </a:extLst>
            </p:cNvPr>
            <p:cNvSpPr/>
            <p:nvPr userDrawn="1"/>
          </p:nvSpPr>
          <p:spPr>
            <a:xfrm>
              <a:off x="4546961" y="12173578"/>
              <a:ext cx="269369" cy="336334"/>
            </a:xfrm>
            <a:custGeom>
              <a:avLst/>
              <a:gdLst>
                <a:gd name="connsiteX0" fmla="*/ 166667 w 269369"/>
                <a:gd name="connsiteY0" fmla="*/ 127756 h 336334"/>
                <a:gd name="connsiteX1" fmla="*/ 196840 w 269369"/>
                <a:gd name="connsiteY1" fmla="*/ 336335 h 336334"/>
                <a:gd name="connsiteX2" fmla="*/ 141348 w 269369"/>
                <a:gd name="connsiteY2" fmla="*/ 336335 h 336334"/>
                <a:gd name="connsiteX3" fmla="*/ 119360 w 269369"/>
                <a:gd name="connsiteY3" fmla="*/ 182576 h 336334"/>
                <a:gd name="connsiteX4" fmla="*/ 77955 w 269369"/>
                <a:gd name="connsiteY4" fmla="*/ 231576 h 336334"/>
                <a:gd name="connsiteX5" fmla="*/ 55587 w 269369"/>
                <a:gd name="connsiteY5" fmla="*/ 336335 h 336334"/>
                <a:gd name="connsiteX6" fmla="*/ 0 w 269369"/>
                <a:gd name="connsiteY6" fmla="*/ 336335 h 336334"/>
                <a:gd name="connsiteX7" fmla="*/ 72625 w 269369"/>
                <a:gd name="connsiteY7" fmla="*/ 0 h 336334"/>
                <a:gd name="connsiteX8" fmla="*/ 128022 w 269369"/>
                <a:gd name="connsiteY8" fmla="*/ 0 h 336334"/>
                <a:gd name="connsiteX9" fmla="*/ 96897 w 269369"/>
                <a:gd name="connsiteY9" fmla="*/ 144090 h 336334"/>
                <a:gd name="connsiteX10" fmla="*/ 209404 w 269369"/>
                <a:gd name="connsiteY10" fmla="*/ 0 h 336334"/>
                <a:gd name="connsiteX11" fmla="*/ 269370 w 269369"/>
                <a:gd name="connsiteY11" fmla="*/ 0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9369" h="336334">
                  <a:moveTo>
                    <a:pt x="166667" y="127756"/>
                  </a:moveTo>
                  <a:lnTo>
                    <a:pt x="196840" y="336335"/>
                  </a:lnTo>
                  <a:lnTo>
                    <a:pt x="141348" y="336335"/>
                  </a:lnTo>
                  <a:lnTo>
                    <a:pt x="119360" y="182576"/>
                  </a:lnTo>
                  <a:lnTo>
                    <a:pt x="77955" y="231576"/>
                  </a:lnTo>
                  <a:lnTo>
                    <a:pt x="55587" y="336335"/>
                  </a:lnTo>
                  <a:lnTo>
                    <a:pt x="0" y="336335"/>
                  </a:lnTo>
                  <a:lnTo>
                    <a:pt x="72625" y="0"/>
                  </a:lnTo>
                  <a:lnTo>
                    <a:pt x="128022" y="0"/>
                  </a:lnTo>
                  <a:lnTo>
                    <a:pt x="96897" y="144090"/>
                  </a:lnTo>
                  <a:lnTo>
                    <a:pt x="209404" y="0"/>
                  </a:lnTo>
                  <a:lnTo>
                    <a:pt x="269370" y="0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9DD0C315-9F20-6E49-9889-74BE37B50933}"/>
                </a:ext>
              </a:extLst>
            </p:cNvPr>
            <p:cNvSpPr/>
            <p:nvPr userDrawn="1"/>
          </p:nvSpPr>
          <p:spPr>
            <a:xfrm>
              <a:off x="4772071" y="12173578"/>
              <a:ext cx="236817" cy="336803"/>
            </a:xfrm>
            <a:custGeom>
              <a:avLst/>
              <a:gdLst>
                <a:gd name="connsiteX0" fmla="*/ 72625 w 236817"/>
                <a:gd name="connsiteY0" fmla="*/ 0 h 336803"/>
                <a:gd name="connsiteX1" fmla="*/ 236817 w 236817"/>
                <a:gd name="connsiteY1" fmla="*/ 0 h 336803"/>
                <a:gd name="connsiteX2" fmla="*/ 226537 w 236817"/>
                <a:gd name="connsiteY2" fmla="*/ 49000 h 336803"/>
                <a:gd name="connsiteX3" fmla="*/ 118885 w 236817"/>
                <a:gd name="connsiteY3" fmla="*/ 49000 h 336803"/>
                <a:gd name="connsiteX4" fmla="*/ 99372 w 236817"/>
                <a:gd name="connsiteY4" fmla="*/ 139302 h 336803"/>
                <a:gd name="connsiteX5" fmla="*/ 185037 w 236817"/>
                <a:gd name="connsiteY5" fmla="*/ 139302 h 336803"/>
                <a:gd name="connsiteX6" fmla="*/ 174853 w 236817"/>
                <a:gd name="connsiteY6" fmla="*/ 187833 h 336803"/>
                <a:gd name="connsiteX7" fmla="*/ 89187 w 236817"/>
                <a:gd name="connsiteY7" fmla="*/ 187833 h 336803"/>
                <a:gd name="connsiteX8" fmla="*/ 67295 w 236817"/>
                <a:gd name="connsiteY8" fmla="*/ 288273 h 336803"/>
                <a:gd name="connsiteX9" fmla="*/ 174472 w 236817"/>
                <a:gd name="connsiteY9" fmla="*/ 288273 h 336803"/>
                <a:gd name="connsiteX10" fmla="*/ 164192 w 236817"/>
                <a:gd name="connsiteY10" fmla="*/ 336804 h 336803"/>
                <a:gd name="connsiteX11" fmla="*/ 0 w 236817"/>
                <a:gd name="connsiteY11" fmla="*/ 336804 h 336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6817" h="336803">
                  <a:moveTo>
                    <a:pt x="72625" y="0"/>
                  </a:moveTo>
                  <a:lnTo>
                    <a:pt x="236817" y="0"/>
                  </a:lnTo>
                  <a:lnTo>
                    <a:pt x="226537" y="49000"/>
                  </a:lnTo>
                  <a:lnTo>
                    <a:pt x="118885" y="49000"/>
                  </a:lnTo>
                  <a:lnTo>
                    <a:pt x="99372" y="139302"/>
                  </a:lnTo>
                  <a:lnTo>
                    <a:pt x="185037" y="139302"/>
                  </a:lnTo>
                  <a:lnTo>
                    <a:pt x="174853" y="187833"/>
                  </a:lnTo>
                  <a:lnTo>
                    <a:pt x="89187" y="187833"/>
                  </a:lnTo>
                  <a:lnTo>
                    <a:pt x="67295" y="288273"/>
                  </a:lnTo>
                  <a:lnTo>
                    <a:pt x="174472" y="288273"/>
                  </a:lnTo>
                  <a:lnTo>
                    <a:pt x="164192" y="336804"/>
                  </a:lnTo>
                  <a:lnTo>
                    <a:pt x="0" y="336804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7A0F3FF7-38CC-B647-8349-9FDC2926C28C}"/>
                </a:ext>
              </a:extLst>
            </p:cNvPr>
            <p:cNvSpPr/>
            <p:nvPr userDrawn="1"/>
          </p:nvSpPr>
          <p:spPr>
            <a:xfrm>
              <a:off x="5014694" y="12174047"/>
              <a:ext cx="195888" cy="336334"/>
            </a:xfrm>
            <a:custGeom>
              <a:avLst/>
              <a:gdLst>
                <a:gd name="connsiteX0" fmla="*/ 64344 w 195888"/>
                <a:gd name="connsiteY0" fmla="*/ 48531 h 336334"/>
                <a:gd name="connsiteX1" fmla="*/ 0 w 195888"/>
                <a:gd name="connsiteY1" fmla="*/ 48531 h 336334"/>
                <a:gd name="connsiteX2" fmla="*/ 10280 w 195888"/>
                <a:gd name="connsiteY2" fmla="*/ 0 h 336334"/>
                <a:gd name="connsiteX3" fmla="*/ 195888 w 195888"/>
                <a:gd name="connsiteY3" fmla="*/ 0 h 336334"/>
                <a:gd name="connsiteX4" fmla="*/ 185703 w 195888"/>
                <a:gd name="connsiteY4" fmla="*/ 48531 h 336334"/>
                <a:gd name="connsiteX5" fmla="*/ 120883 w 195888"/>
                <a:gd name="connsiteY5" fmla="*/ 48531 h 336334"/>
                <a:gd name="connsiteX6" fmla="*/ 59014 w 195888"/>
                <a:gd name="connsiteY6" fmla="*/ 336335 h 336334"/>
                <a:gd name="connsiteX7" fmla="*/ 2951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9014" y="336335"/>
                  </a:lnTo>
                  <a:lnTo>
                    <a:pt x="2951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5FAD5BFE-5216-1443-ACA9-E88F4233FB65}"/>
                </a:ext>
              </a:extLst>
            </p:cNvPr>
            <p:cNvSpPr/>
            <p:nvPr userDrawn="1"/>
          </p:nvSpPr>
          <p:spPr>
            <a:xfrm>
              <a:off x="5370872" y="12174047"/>
              <a:ext cx="195888" cy="335865"/>
            </a:xfrm>
            <a:custGeom>
              <a:avLst/>
              <a:gdLst>
                <a:gd name="connsiteX0" fmla="*/ 64344 w 195888"/>
                <a:gd name="connsiteY0" fmla="*/ 48531 h 335865"/>
                <a:gd name="connsiteX1" fmla="*/ 0 w 195888"/>
                <a:gd name="connsiteY1" fmla="*/ 48531 h 335865"/>
                <a:gd name="connsiteX2" fmla="*/ 10280 w 195888"/>
                <a:gd name="connsiteY2" fmla="*/ 0 h 335865"/>
                <a:gd name="connsiteX3" fmla="*/ 195888 w 195888"/>
                <a:gd name="connsiteY3" fmla="*/ 0 h 335865"/>
                <a:gd name="connsiteX4" fmla="*/ 185703 w 195888"/>
                <a:gd name="connsiteY4" fmla="*/ 48531 h 335865"/>
                <a:gd name="connsiteX5" fmla="*/ 120883 w 195888"/>
                <a:gd name="connsiteY5" fmla="*/ 48531 h 335865"/>
                <a:gd name="connsiteX6" fmla="*/ 58919 w 195888"/>
                <a:gd name="connsiteY6" fmla="*/ 335865 h 335865"/>
                <a:gd name="connsiteX7" fmla="*/ 2475 w 195888"/>
                <a:gd name="connsiteY7" fmla="*/ 335865 h 33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5865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8919" y="335865"/>
                  </a:lnTo>
                  <a:lnTo>
                    <a:pt x="2475" y="33586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763CCB45-6420-AB4D-B746-33EB7F6AB721}"/>
                </a:ext>
              </a:extLst>
            </p:cNvPr>
            <p:cNvSpPr/>
            <p:nvPr userDrawn="1"/>
          </p:nvSpPr>
          <p:spPr>
            <a:xfrm>
              <a:off x="5532113" y="12168696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951 w 223681"/>
                <a:gd name="connsiteY1" fmla="*/ 247065 h 346003"/>
                <a:gd name="connsiteX2" fmla="*/ 39501 w 223681"/>
                <a:gd name="connsiteY2" fmla="*/ 80258 h 346003"/>
                <a:gd name="connsiteX3" fmla="*/ 137445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752 w 223681"/>
                <a:gd name="connsiteY6" fmla="*/ 266214 h 346003"/>
                <a:gd name="connsiteX7" fmla="*/ 86808 w 223681"/>
                <a:gd name="connsiteY7" fmla="*/ 346003 h 346003"/>
                <a:gd name="connsiteX8" fmla="*/ 0 w 223681"/>
                <a:gd name="connsiteY8" fmla="*/ 272503 h 346003"/>
                <a:gd name="connsiteX9" fmla="*/ 128688 w 223681"/>
                <a:gd name="connsiteY9" fmla="*/ 262459 h 346003"/>
                <a:gd name="connsiteX10" fmla="*/ 165715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5088 w 223681"/>
                <a:gd name="connsiteY13" fmla="*/ 83638 h 346003"/>
                <a:gd name="connsiteX14" fmla="*/ 58062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688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95" y="263946"/>
                    <a:pt x="1085" y="255422"/>
                    <a:pt x="2951" y="247065"/>
                  </a:cubicBezTo>
                  <a:lnTo>
                    <a:pt x="39501" y="80258"/>
                  </a:lnTo>
                  <a:cubicBezTo>
                    <a:pt x="50733" y="28349"/>
                    <a:pt x="83381" y="0"/>
                    <a:pt x="137445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644" y="81776"/>
                    <a:pt x="222654" y="90494"/>
                    <a:pt x="220731" y="99032"/>
                  </a:cubicBezTo>
                  <a:lnTo>
                    <a:pt x="184752" y="266214"/>
                  </a:lnTo>
                  <a:cubicBezTo>
                    <a:pt x="173520" y="317655"/>
                    <a:pt x="140872" y="346003"/>
                    <a:pt x="86808" y="346003"/>
                  </a:cubicBezTo>
                  <a:cubicBezTo>
                    <a:pt x="35599" y="346003"/>
                    <a:pt x="0" y="320565"/>
                    <a:pt x="0" y="272503"/>
                  </a:cubicBezTo>
                  <a:close/>
                  <a:moveTo>
                    <a:pt x="128688" y="262459"/>
                  </a:moveTo>
                  <a:lnTo>
                    <a:pt x="165715" y="90866"/>
                  </a:lnTo>
                  <a:cubicBezTo>
                    <a:pt x="166990" y="86663"/>
                    <a:pt x="167628" y="82298"/>
                    <a:pt x="167619" y="77912"/>
                  </a:cubicBezTo>
                  <a:cubicBezTo>
                    <a:pt x="167619" y="58199"/>
                    <a:pt x="154007" y="48531"/>
                    <a:pt x="134019" y="48531"/>
                  </a:cubicBezTo>
                  <a:cubicBezTo>
                    <a:pt x="112126" y="48531"/>
                    <a:pt x="99943" y="60077"/>
                    <a:pt x="95088" y="83638"/>
                  </a:cubicBezTo>
                  <a:lnTo>
                    <a:pt x="58062" y="255231"/>
                  </a:lnTo>
                  <a:cubicBezTo>
                    <a:pt x="57177" y="259498"/>
                    <a:pt x="56663" y="263832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7" y="297473"/>
                    <a:pt x="123834" y="285457"/>
                    <a:pt x="128688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1E6B1DC5-E092-8943-8C8D-5DC6854697FC}"/>
                </a:ext>
              </a:extLst>
            </p:cNvPr>
            <p:cNvSpPr/>
            <p:nvPr userDrawn="1"/>
          </p:nvSpPr>
          <p:spPr>
            <a:xfrm>
              <a:off x="5816712" y="12173578"/>
              <a:ext cx="257471" cy="336334"/>
            </a:xfrm>
            <a:custGeom>
              <a:avLst/>
              <a:gdLst>
                <a:gd name="connsiteX0" fmla="*/ 72625 w 257471"/>
                <a:gd name="connsiteY0" fmla="*/ 0 h 336334"/>
                <a:gd name="connsiteX1" fmla="*/ 129735 w 257471"/>
                <a:gd name="connsiteY1" fmla="*/ 0 h 336334"/>
                <a:gd name="connsiteX2" fmla="*/ 99467 w 257471"/>
                <a:gd name="connsiteY2" fmla="*/ 138833 h 336334"/>
                <a:gd name="connsiteX3" fmla="*/ 170664 w 257471"/>
                <a:gd name="connsiteY3" fmla="*/ 138833 h 336334"/>
                <a:gd name="connsiteX4" fmla="*/ 200362 w 257471"/>
                <a:gd name="connsiteY4" fmla="*/ 0 h 336334"/>
                <a:gd name="connsiteX5" fmla="*/ 257472 w 257471"/>
                <a:gd name="connsiteY5" fmla="*/ 0 h 336334"/>
                <a:gd name="connsiteX6" fmla="*/ 184847 w 257471"/>
                <a:gd name="connsiteY6" fmla="*/ 336335 h 336334"/>
                <a:gd name="connsiteX7" fmla="*/ 127737 w 257471"/>
                <a:gd name="connsiteY7" fmla="*/ 336335 h 336334"/>
                <a:gd name="connsiteX8" fmla="*/ 159909 w 257471"/>
                <a:gd name="connsiteY8" fmla="*/ 187364 h 336334"/>
                <a:gd name="connsiteX9" fmla="*/ 89282 w 257471"/>
                <a:gd name="connsiteY9" fmla="*/ 187364 h 336334"/>
                <a:gd name="connsiteX10" fmla="*/ 57110 w 257471"/>
                <a:gd name="connsiteY10" fmla="*/ 336335 h 336334"/>
                <a:gd name="connsiteX11" fmla="*/ 0 w 25747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471" h="336334">
                  <a:moveTo>
                    <a:pt x="72625" y="0"/>
                  </a:moveTo>
                  <a:lnTo>
                    <a:pt x="129735" y="0"/>
                  </a:lnTo>
                  <a:lnTo>
                    <a:pt x="99467" y="138833"/>
                  </a:lnTo>
                  <a:lnTo>
                    <a:pt x="170664" y="138833"/>
                  </a:lnTo>
                  <a:lnTo>
                    <a:pt x="200362" y="0"/>
                  </a:lnTo>
                  <a:lnTo>
                    <a:pt x="257472" y="0"/>
                  </a:lnTo>
                  <a:lnTo>
                    <a:pt x="184847" y="336335"/>
                  </a:lnTo>
                  <a:lnTo>
                    <a:pt x="127737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D20329AE-A82D-E849-940B-53E28FF82B32}"/>
                </a:ext>
              </a:extLst>
            </p:cNvPr>
            <p:cNvSpPr/>
            <p:nvPr userDrawn="1"/>
          </p:nvSpPr>
          <p:spPr>
            <a:xfrm>
              <a:off x="6045629" y="12173578"/>
              <a:ext cx="129259" cy="336334"/>
            </a:xfrm>
            <a:custGeom>
              <a:avLst/>
              <a:gdLst>
                <a:gd name="connsiteX0" fmla="*/ 72149 w 129259"/>
                <a:gd name="connsiteY0" fmla="*/ 0 h 336334"/>
                <a:gd name="connsiteX1" fmla="*/ 129259 w 129259"/>
                <a:gd name="connsiteY1" fmla="*/ 0 h 336334"/>
                <a:gd name="connsiteX2" fmla="*/ 57110 w 129259"/>
                <a:gd name="connsiteY2" fmla="*/ 336335 h 336334"/>
                <a:gd name="connsiteX3" fmla="*/ 0 w 129259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259" h="336334">
                  <a:moveTo>
                    <a:pt x="72149" y="0"/>
                  </a:moveTo>
                  <a:lnTo>
                    <a:pt x="129259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1B51F992-7A30-FE45-8CC9-301393105D7A}"/>
                </a:ext>
              </a:extLst>
            </p:cNvPr>
            <p:cNvSpPr/>
            <p:nvPr userDrawn="1"/>
          </p:nvSpPr>
          <p:spPr>
            <a:xfrm>
              <a:off x="6157755" y="12168696"/>
              <a:ext cx="219874" cy="346003"/>
            </a:xfrm>
            <a:custGeom>
              <a:avLst/>
              <a:gdLst>
                <a:gd name="connsiteX0" fmla="*/ 165144 w 219874"/>
                <a:gd name="connsiteY0" fmla="*/ 90866 h 346003"/>
                <a:gd name="connsiteX1" fmla="*/ 167143 w 219874"/>
                <a:gd name="connsiteY1" fmla="*/ 77442 h 346003"/>
                <a:gd name="connsiteX2" fmla="*/ 134019 w 219874"/>
                <a:gd name="connsiteY2" fmla="*/ 48531 h 346003"/>
                <a:gd name="connsiteX3" fmla="*/ 94993 w 219874"/>
                <a:gd name="connsiteY3" fmla="*/ 83168 h 346003"/>
                <a:gd name="connsiteX4" fmla="*/ 57967 w 219874"/>
                <a:gd name="connsiteY4" fmla="*/ 255231 h 346003"/>
                <a:gd name="connsiteX5" fmla="*/ 56539 w 219874"/>
                <a:gd name="connsiteY5" fmla="*/ 268655 h 346003"/>
                <a:gd name="connsiteX6" fmla="*/ 88711 w 219874"/>
                <a:gd name="connsiteY6" fmla="*/ 297473 h 346003"/>
                <a:gd name="connsiteX7" fmla="*/ 128688 w 219874"/>
                <a:gd name="connsiteY7" fmla="*/ 262929 h 346003"/>
                <a:gd name="connsiteX8" fmla="*/ 142776 w 219874"/>
                <a:gd name="connsiteY8" fmla="*/ 201350 h 346003"/>
                <a:gd name="connsiteX9" fmla="*/ 108700 w 219874"/>
                <a:gd name="connsiteY9" fmla="*/ 201350 h 346003"/>
                <a:gd name="connsiteX10" fmla="*/ 119360 w 219874"/>
                <a:gd name="connsiteY10" fmla="*/ 151881 h 346003"/>
                <a:gd name="connsiteX11" fmla="*/ 205597 w 219874"/>
                <a:gd name="connsiteY11" fmla="*/ 151881 h 346003"/>
                <a:gd name="connsiteX12" fmla="*/ 181230 w 219874"/>
                <a:gd name="connsiteY12" fmla="*/ 266214 h 346003"/>
                <a:gd name="connsiteX13" fmla="*/ 84809 w 219874"/>
                <a:gd name="connsiteY13" fmla="*/ 346003 h 346003"/>
                <a:gd name="connsiteX14" fmla="*/ 0 w 219874"/>
                <a:gd name="connsiteY14" fmla="*/ 273911 h 346003"/>
                <a:gd name="connsiteX15" fmla="*/ 2951 w 219874"/>
                <a:gd name="connsiteY15" fmla="*/ 247534 h 346003"/>
                <a:gd name="connsiteX16" fmla="*/ 39025 w 219874"/>
                <a:gd name="connsiteY16" fmla="*/ 80258 h 346003"/>
                <a:gd name="connsiteX17" fmla="*/ 134209 w 219874"/>
                <a:gd name="connsiteY17" fmla="*/ 0 h 346003"/>
                <a:gd name="connsiteX18" fmla="*/ 219874 w 219874"/>
                <a:gd name="connsiteY18" fmla="*/ 73594 h 346003"/>
                <a:gd name="connsiteX19" fmla="*/ 216924 w 219874"/>
                <a:gd name="connsiteY19" fmla="*/ 99032 h 346003"/>
                <a:gd name="connsiteX20" fmla="*/ 213592 w 219874"/>
                <a:gd name="connsiteY20" fmla="*/ 113958 h 346003"/>
                <a:gd name="connsiteX21" fmla="*/ 160480 w 219874"/>
                <a:gd name="connsiteY21" fmla="*/ 113958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19874" h="346003">
                  <a:moveTo>
                    <a:pt x="165144" y="90866"/>
                  </a:moveTo>
                  <a:cubicBezTo>
                    <a:pt x="166514" y="86522"/>
                    <a:pt x="167190" y="81992"/>
                    <a:pt x="167143" y="77442"/>
                  </a:cubicBezTo>
                  <a:cubicBezTo>
                    <a:pt x="167143" y="58199"/>
                    <a:pt x="153055" y="48531"/>
                    <a:pt x="134019" y="48531"/>
                  </a:cubicBezTo>
                  <a:cubicBezTo>
                    <a:pt x="112602" y="48531"/>
                    <a:pt x="99943" y="59607"/>
                    <a:pt x="94993" y="83168"/>
                  </a:cubicBezTo>
                  <a:lnTo>
                    <a:pt x="57967" y="255231"/>
                  </a:lnTo>
                  <a:cubicBezTo>
                    <a:pt x="57120" y="259660"/>
                    <a:pt x="56644" y="264149"/>
                    <a:pt x="56539" y="268655"/>
                  </a:cubicBezTo>
                  <a:cubicBezTo>
                    <a:pt x="56539" y="287429"/>
                    <a:pt x="69198" y="297473"/>
                    <a:pt x="88711" y="297473"/>
                  </a:cubicBezTo>
                  <a:cubicBezTo>
                    <a:pt x="110603" y="297473"/>
                    <a:pt x="123263" y="286396"/>
                    <a:pt x="128688" y="262929"/>
                  </a:cubicBezTo>
                  <a:lnTo>
                    <a:pt x="142776" y="201350"/>
                  </a:lnTo>
                  <a:lnTo>
                    <a:pt x="108700" y="201350"/>
                  </a:lnTo>
                  <a:lnTo>
                    <a:pt x="119360" y="151881"/>
                  </a:lnTo>
                  <a:lnTo>
                    <a:pt x="205597" y="151881"/>
                  </a:lnTo>
                  <a:lnTo>
                    <a:pt x="181230" y="266214"/>
                  </a:lnTo>
                  <a:cubicBezTo>
                    <a:pt x="170569" y="317185"/>
                    <a:pt x="137445" y="346003"/>
                    <a:pt x="84809" y="346003"/>
                  </a:cubicBezTo>
                  <a:cubicBezTo>
                    <a:pt x="37217" y="346003"/>
                    <a:pt x="0" y="322442"/>
                    <a:pt x="0" y="273911"/>
                  </a:cubicBezTo>
                  <a:cubicBezTo>
                    <a:pt x="48" y="265042"/>
                    <a:pt x="1038" y="256200"/>
                    <a:pt x="2951" y="247534"/>
                  </a:cubicBezTo>
                  <a:lnTo>
                    <a:pt x="39025" y="80258"/>
                  </a:lnTo>
                  <a:cubicBezTo>
                    <a:pt x="50162" y="28912"/>
                    <a:pt x="81858" y="0"/>
                    <a:pt x="134209" y="0"/>
                  </a:cubicBezTo>
                  <a:cubicBezTo>
                    <a:pt x="182943" y="0"/>
                    <a:pt x="219874" y="24031"/>
                    <a:pt x="219874" y="73594"/>
                  </a:cubicBezTo>
                  <a:cubicBezTo>
                    <a:pt x="219827" y="82154"/>
                    <a:pt x="218837" y="90684"/>
                    <a:pt x="216924" y="99032"/>
                  </a:cubicBezTo>
                  <a:lnTo>
                    <a:pt x="213592" y="113958"/>
                  </a:lnTo>
                  <a:lnTo>
                    <a:pt x="160480" y="113958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7B8D54BC-BF7D-234D-9A44-1FF4E31C0B71}"/>
                </a:ext>
              </a:extLst>
            </p:cNvPr>
            <p:cNvSpPr/>
            <p:nvPr userDrawn="1"/>
          </p:nvSpPr>
          <p:spPr>
            <a:xfrm>
              <a:off x="6359164" y="12173578"/>
              <a:ext cx="257567" cy="336334"/>
            </a:xfrm>
            <a:custGeom>
              <a:avLst/>
              <a:gdLst>
                <a:gd name="connsiteX0" fmla="*/ 72435 w 257567"/>
                <a:gd name="connsiteY0" fmla="*/ 0 h 336334"/>
                <a:gd name="connsiteX1" fmla="*/ 129545 w 257567"/>
                <a:gd name="connsiteY1" fmla="*/ 0 h 336334"/>
                <a:gd name="connsiteX2" fmla="*/ 99372 w 257567"/>
                <a:gd name="connsiteY2" fmla="*/ 138833 h 336334"/>
                <a:gd name="connsiteX3" fmla="*/ 170474 w 257567"/>
                <a:gd name="connsiteY3" fmla="*/ 138833 h 336334"/>
                <a:gd name="connsiteX4" fmla="*/ 200457 w 257567"/>
                <a:gd name="connsiteY4" fmla="*/ 0 h 336334"/>
                <a:gd name="connsiteX5" fmla="*/ 257567 w 257567"/>
                <a:gd name="connsiteY5" fmla="*/ 0 h 336334"/>
                <a:gd name="connsiteX6" fmla="*/ 184942 w 257567"/>
                <a:gd name="connsiteY6" fmla="*/ 336335 h 336334"/>
                <a:gd name="connsiteX7" fmla="*/ 127832 w 257567"/>
                <a:gd name="connsiteY7" fmla="*/ 336335 h 336334"/>
                <a:gd name="connsiteX8" fmla="*/ 159909 w 257567"/>
                <a:gd name="connsiteY8" fmla="*/ 187364 h 336334"/>
                <a:gd name="connsiteX9" fmla="*/ 89282 w 257567"/>
                <a:gd name="connsiteY9" fmla="*/ 187364 h 336334"/>
                <a:gd name="connsiteX10" fmla="*/ 57110 w 257567"/>
                <a:gd name="connsiteY10" fmla="*/ 336335 h 336334"/>
                <a:gd name="connsiteX11" fmla="*/ 0 w 257567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567" h="336334">
                  <a:moveTo>
                    <a:pt x="72435" y="0"/>
                  </a:moveTo>
                  <a:lnTo>
                    <a:pt x="129545" y="0"/>
                  </a:lnTo>
                  <a:lnTo>
                    <a:pt x="99372" y="138833"/>
                  </a:lnTo>
                  <a:lnTo>
                    <a:pt x="170474" y="138833"/>
                  </a:lnTo>
                  <a:lnTo>
                    <a:pt x="200457" y="0"/>
                  </a:lnTo>
                  <a:lnTo>
                    <a:pt x="257567" y="0"/>
                  </a:lnTo>
                  <a:lnTo>
                    <a:pt x="184942" y="336335"/>
                  </a:lnTo>
                  <a:lnTo>
                    <a:pt x="127832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8A403C51-C95D-0744-A89A-8A3C55D77BF9}"/>
                </a:ext>
              </a:extLst>
            </p:cNvPr>
            <p:cNvSpPr/>
            <p:nvPr userDrawn="1"/>
          </p:nvSpPr>
          <p:spPr>
            <a:xfrm>
              <a:off x="6749988" y="12168696"/>
              <a:ext cx="217875" cy="346190"/>
            </a:xfrm>
            <a:custGeom>
              <a:avLst/>
              <a:gdLst>
                <a:gd name="connsiteX0" fmla="*/ 0 w 217875"/>
                <a:gd name="connsiteY0" fmla="*/ 274381 h 346190"/>
                <a:gd name="connsiteX1" fmla="*/ 2380 w 217875"/>
                <a:gd name="connsiteY1" fmla="*/ 250444 h 346190"/>
                <a:gd name="connsiteX2" fmla="*/ 4378 w 217875"/>
                <a:gd name="connsiteY2" fmla="*/ 241714 h 346190"/>
                <a:gd name="connsiteX3" fmla="*/ 57110 w 217875"/>
                <a:gd name="connsiteY3" fmla="*/ 241714 h 346190"/>
                <a:gd name="connsiteX4" fmla="*/ 54160 w 217875"/>
                <a:gd name="connsiteY4" fmla="*/ 257109 h 346190"/>
                <a:gd name="connsiteX5" fmla="*/ 53208 w 217875"/>
                <a:gd name="connsiteY5" fmla="*/ 268655 h 346190"/>
                <a:gd name="connsiteX6" fmla="*/ 86332 w 217875"/>
                <a:gd name="connsiteY6" fmla="*/ 298411 h 346190"/>
                <a:gd name="connsiteX7" fmla="*/ 128688 w 217875"/>
                <a:gd name="connsiteY7" fmla="*/ 250913 h 346190"/>
                <a:gd name="connsiteX8" fmla="*/ 88711 w 217875"/>
                <a:gd name="connsiteY8" fmla="*/ 188866 h 346190"/>
                <a:gd name="connsiteX9" fmla="*/ 38549 w 217875"/>
                <a:gd name="connsiteY9" fmla="*/ 98094 h 346190"/>
                <a:gd name="connsiteX10" fmla="*/ 134590 w 217875"/>
                <a:gd name="connsiteY10" fmla="*/ 0 h 346190"/>
                <a:gd name="connsiteX11" fmla="*/ 217876 w 217875"/>
                <a:gd name="connsiteY11" fmla="*/ 71622 h 346190"/>
                <a:gd name="connsiteX12" fmla="*/ 214925 w 217875"/>
                <a:gd name="connsiteY12" fmla="*/ 99032 h 346190"/>
                <a:gd name="connsiteX13" fmla="*/ 161812 w 217875"/>
                <a:gd name="connsiteY13" fmla="*/ 99032 h 346190"/>
                <a:gd name="connsiteX14" fmla="*/ 164763 w 217875"/>
                <a:gd name="connsiteY14" fmla="*/ 75940 h 346190"/>
                <a:gd name="connsiteX15" fmla="*/ 133067 w 217875"/>
                <a:gd name="connsiteY15" fmla="*/ 47780 h 346190"/>
                <a:gd name="connsiteX16" fmla="*/ 94137 w 217875"/>
                <a:gd name="connsiteY16" fmla="*/ 91992 h 346190"/>
                <a:gd name="connsiteX17" fmla="*/ 133543 w 217875"/>
                <a:gd name="connsiteY17" fmla="*/ 154979 h 346190"/>
                <a:gd name="connsiteX18" fmla="*/ 184276 w 217875"/>
                <a:gd name="connsiteY18" fmla="*/ 243873 h 346190"/>
                <a:gd name="connsiteX19" fmla="*/ 85856 w 217875"/>
                <a:gd name="connsiteY19" fmla="*/ 346191 h 346190"/>
                <a:gd name="connsiteX20" fmla="*/ 0 w 217875"/>
                <a:gd name="connsiteY20" fmla="*/ 274381 h 346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6190">
                  <a:moveTo>
                    <a:pt x="0" y="274381"/>
                  </a:moveTo>
                  <a:cubicBezTo>
                    <a:pt x="133" y="266351"/>
                    <a:pt x="933" y="258346"/>
                    <a:pt x="2380" y="250444"/>
                  </a:cubicBezTo>
                  <a:lnTo>
                    <a:pt x="4378" y="241714"/>
                  </a:lnTo>
                  <a:lnTo>
                    <a:pt x="57110" y="241714"/>
                  </a:lnTo>
                  <a:lnTo>
                    <a:pt x="54160" y="257109"/>
                  </a:lnTo>
                  <a:cubicBezTo>
                    <a:pt x="53569" y="260930"/>
                    <a:pt x="53246" y="264789"/>
                    <a:pt x="53208" y="268655"/>
                  </a:cubicBezTo>
                  <a:cubicBezTo>
                    <a:pt x="53208" y="287429"/>
                    <a:pt x="65867" y="298411"/>
                    <a:pt x="86332" y="298411"/>
                  </a:cubicBezTo>
                  <a:cubicBezTo>
                    <a:pt x="116029" y="298411"/>
                    <a:pt x="128688" y="275883"/>
                    <a:pt x="128688" y="250913"/>
                  </a:cubicBezTo>
                  <a:cubicBezTo>
                    <a:pt x="128688" y="229699"/>
                    <a:pt x="122406" y="218716"/>
                    <a:pt x="88711" y="188866"/>
                  </a:cubicBezTo>
                  <a:cubicBezTo>
                    <a:pt x="53684" y="157138"/>
                    <a:pt x="38549" y="133107"/>
                    <a:pt x="38549" y="98094"/>
                  </a:cubicBezTo>
                  <a:cubicBezTo>
                    <a:pt x="38549" y="39895"/>
                    <a:pt x="71673" y="0"/>
                    <a:pt x="134590" y="0"/>
                  </a:cubicBezTo>
                  <a:cubicBezTo>
                    <a:pt x="182753" y="0"/>
                    <a:pt x="217876" y="23092"/>
                    <a:pt x="217876" y="71622"/>
                  </a:cubicBezTo>
                  <a:cubicBezTo>
                    <a:pt x="217809" y="80833"/>
                    <a:pt x="216819" y="90013"/>
                    <a:pt x="214925" y="99032"/>
                  </a:cubicBezTo>
                  <a:lnTo>
                    <a:pt x="161812" y="99032"/>
                  </a:lnTo>
                  <a:cubicBezTo>
                    <a:pt x="163611" y="91457"/>
                    <a:pt x="164601" y="83719"/>
                    <a:pt x="164763" y="75940"/>
                  </a:cubicBezTo>
                  <a:cubicBezTo>
                    <a:pt x="164763" y="55759"/>
                    <a:pt x="150581" y="47780"/>
                    <a:pt x="133067" y="47780"/>
                  </a:cubicBezTo>
                  <a:cubicBezTo>
                    <a:pt x="106796" y="47780"/>
                    <a:pt x="94137" y="68431"/>
                    <a:pt x="94137" y="91992"/>
                  </a:cubicBezTo>
                  <a:cubicBezTo>
                    <a:pt x="94137" y="112174"/>
                    <a:pt x="99467" y="123251"/>
                    <a:pt x="133543" y="154979"/>
                  </a:cubicBezTo>
                  <a:cubicBezTo>
                    <a:pt x="169141" y="186707"/>
                    <a:pt x="184276" y="210737"/>
                    <a:pt x="184276" y="243873"/>
                  </a:cubicBezTo>
                  <a:cubicBezTo>
                    <a:pt x="184276" y="303480"/>
                    <a:pt x="150581" y="346191"/>
                    <a:pt x="85856" y="346191"/>
                  </a:cubicBezTo>
                  <a:cubicBezTo>
                    <a:pt x="38073" y="346003"/>
                    <a:pt x="0" y="323475"/>
                    <a:pt x="0" y="274381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CAEAF7F3-AB26-D042-8B99-4390DD4B2858}"/>
                </a:ext>
              </a:extLst>
            </p:cNvPr>
            <p:cNvSpPr/>
            <p:nvPr userDrawn="1"/>
          </p:nvSpPr>
          <p:spPr>
            <a:xfrm>
              <a:off x="6958250" y="12168884"/>
              <a:ext cx="217875" cy="345536"/>
            </a:xfrm>
            <a:custGeom>
              <a:avLst/>
              <a:gdLst>
                <a:gd name="connsiteX0" fmla="*/ 0 w 217875"/>
                <a:gd name="connsiteY0" fmla="*/ 274193 h 345536"/>
                <a:gd name="connsiteX1" fmla="*/ 2951 w 217875"/>
                <a:gd name="connsiteY1" fmla="*/ 248285 h 345536"/>
                <a:gd name="connsiteX2" fmla="*/ 39501 w 217875"/>
                <a:gd name="connsiteY2" fmla="*/ 79320 h 345536"/>
                <a:gd name="connsiteX3" fmla="*/ 134019 w 217875"/>
                <a:gd name="connsiteY3" fmla="*/ 0 h 345536"/>
                <a:gd name="connsiteX4" fmla="*/ 217875 w 217875"/>
                <a:gd name="connsiteY4" fmla="*/ 72092 h 345536"/>
                <a:gd name="connsiteX5" fmla="*/ 214925 w 217875"/>
                <a:gd name="connsiteY5" fmla="*/ 97624 h 345536"/>
                <a:gd name="connsiteX6" fmla="*/ 210546 w 217875"/>
                <a:gd name="connsiteY6" fmla="*/ 118557 h 345536"/>
                <a:gd name="connsiteX7" fmla="*/ 156958 w 217875"/>
                <a:gd name="connsiteY7" fmla="*/ 118557 h 345536"/>
                <a:gd name="connsiteX8" fmla="*/ 163240 w 217875"/>
                <a:gd name="connsiteY8" fmla="*/ 89739 h 345536"/>
                <a:gd name="connsiteX9" fmla="*/ 164763 w 217875"/>
                <a:gd name="connsiteY9" fmla="*/ 77255 h 345536"/>
                <a:gd name="connsiteX10" fmla="*/ 133543 w 217875"/>
                <a:gd name="connsiteY10" fmla="*/ 47873 h 345536"/>
                <a:gd name="connsiteX11" fmla="*/ 95469 w 217875"/>
                <a:gd name="connsiteY11" fmla="*/ 82511 h 345536"/>
                <a:gd name="connsiteX12" fmla="*/ 58252 w 217875"/>
                <a:gd name="connsiteY12" fmla="*/ 256452 h 345536"/>
                <a:gd name="connsiteX13" fmla="*/ 56729 w 217875"/>
                <a:gd name="connsiteY13" fmla="*/ 269406 h 345536"/>
                <a:gd name="connsiteX14" fmla="*/ 88426 w 217875"/>
                <a:gd name="connsiteY14" fmla="*/ 298224 h 345536"/>
                <a:gd name="connsiteX15" fmla="*/ 126499 w 217875"/>
                <a:gd name="connsiteY15" fmla="*/ 263680 h 345536"/>
                <a:gd name="connsiteX16" fmla="*/ 136018 w 217875"/>
                <a:gd name="connsiteY16" fmla="*/ 216745 h 345536"/>
                <a:gd name="connsiteX17" fmla="*/ 189606 w 217875"/>
                <a:gd name="connsiteY17" fmla="*/ 216745 h 345536"/>
                <a:gd name="connsiteX18" fmla="*/ 179326 w 217875"/>
                <a:gd name="connsiteY18" fmla="*/ 266308 h 345536"/>
                <a:gd name="connsiteX19" fmla="*/ 84142 w 217875"/>
                <a:gd name="connsiteY19" fmla="*/ 345534 h 345536"/>
                <a:gd name="connsiteX20" fmla="*/ 0 w 217875"/>
                <a:gd name="connsiteY20" fmla="*/ 274193 h 345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536">
                  <a:moveTo>
                    <a:pt x="0" y="274193"/>
                  </a:moveTo>
                  <a:cubicBezTo>
                    <a:pt x="247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0" y="0"/>
                    <a:pt x="217875" y="24031"/>
                    <a:pt x="217875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557"/>
                  </a:lnTo>
                  <a:lnTo>
                    <a:pt x="156958" y="118557"/>
                  </a:lnTo>
                  <a:lnTo>
                    <a:pt x="163240" y="89739"/>
                  </a:lnTo>
                  <a:cubicBezTo>
                    <a:pt x="164068" y="85622"/>
                    <a:pt x="164582" y="81449"/>
                    <a:pt x="164763" y="77255"/>
                  </a:cubicBezTo>
                  <a:cubicBezTo>
                    <a:pt x="164763" y="57542"/>
                    <a:pt x="152103" y="47873"/>
                    <a:pt x="133543" y="47873"/>
                  </a:cubicBezTo>
                  <a:cubicBezTo>
                    <a:pt x="113554" y="47873"/>
                    <a:pt x="100419" y="58950"/>
                    <a:pt x="95469" y="82511"/>
                  </a:cubicBezTo>
                  <a:lnTo>
                    <a:pt x="58252" y="256452"/>
                  </a:lnTo>
                  <a:cubicBezTo>
                    <a:pt x="57320" y="260711"/>
                    <a:pt x="56815" y="265049"/>
                    <a:pt x="56729" y="269406"/>
                  </a:cubicBezTo>
                  <a:cubicBezTo>
                    <a:pt x="56729" y="288649"/>
                    <a:pt x="68437" y="298224"/>
                    <a:pt x="88426" y="298224"/>
                  </a:cubicBezTo>
                  <a:cubicBezTo>
                    <a:pt x="108414" y="298224"/>
                    <a:pt x="121550" y="287241"/>
                    <a:pt x="126499" y="263680"/>
                  </a:cubicBezTo>
                  <a:lnTo>
                    <a:pt x="136018" y="216745"/>
                  </a:lnTo>
                  <a:lnTo>
                    <a:pt x="189606" y="216745"/>
                  </a:lnTo>
                  <a:lnTo>
                    <a:pt x="179326" y="266308"/>
                  </a:lnTo>
                  <a:cubicBezTo>
                    <a:pt x="168570" y="316716"/>
                    <a:pt x="136493" y="345534"/>
                    <a:pt x="84142" y="345534"/>
                  </a:cubicBezTo>
                  <a:cubicBezTo>
                    <a:pt x="3655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A43072A8-BC31-864C-A9CE-44ED46A0340C}"/>
                </a:ext>
              </a:extLst>
            </p:cNvPr>
            <p:cNvSpPr/>
            <p:nvPr userDrawn="1"/>
          </p:nvSpPr>
          <p:spPr>
            <a:xfrm>
              <a:off x="7153567" y="12173578"/>
              <a:ext cx="257091" cy="336334"/>
            </a:xfrm>
            <a:custGeom>
              <a:avLst/>
              <a:gdLst>
                <a:gd name="connsiteX0" fmla="*/ 72340 w 257091"/>
                <a:gd name="connsiteY0" fmla="*/ 0 h 336334"/>
                <a:gd name="connsiteX1" fmla="*/ 129450 w 257091"/>
                <a:gd name="connsiteY1" fmla="*/ 0 h 336334"/>
                <a:gd name="connsiteX2" fmla="*/ 99182 w 257091"/>
                <a:gd name="connsiteY2" fmla="*/ 138833 h 336334"/>
                <a:gd name="connsiteX3" fmla="*/ 170379 w 257091"/>
                <a:gd name="connsiteY3" fmla="*/ 138833 h 336334"/>
                <a:gd name="connsiteX4" fmla="*/ 200552 w 257091"/>
                <a:gd name="connsiteY4" fmla="*/ 0 h 336334"/>
                <a:gd name="connsiteX5" fmla="*/ 257091 w 257091"/>
                <a:gd name="connsiteY5" fmla="*/ 0 h 336334"/>
                <a:gd name="connsiteX6" fmla="*/ 184466 w 257091"/>
                <a:gd name="connsiteY6" fmla="*/ 336335 h 336334"/>
                <a:gd name="connsiteX7" fmla="*/ 127356 w 257091"/>
                <a:gd name="connsiteY7" fmla="*/ 336335 h 336334"/>
                <a:gd name="connsiteX8" fmla="*/ 159528 w 257091"/>
                <a:gd name="connsiteY8" fmla="*/ 187364 h 336334"/>
                <a:gd name="connsiteX9" fmla="*/ 88902 w 257091"/>
                <a:gd name="connsiteY9" fmla="*/ 187364 h 336334"/>
                <a:gd name="connsiteX10" fmla="*/ 57110 w 257091"/>
                <a:gd name="connsiteY10" fmla="*/ 336335 h 336334"/>
                <a:gd name="connsiteX11" fmla="*/ 0 w 25709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091" h="336334">
                  <a:moveTo>
                    <a:pt x="72340" y="0"/>
                  </a:moveTo>
                  <a:lnTo>
                    <a:pt x="129450" y="0"/>
                  </a:lnTo>
                  <a:lnTo>
                    <a:pt x="99182" y="138833"/>
                  </a:lnTo>
                  <a:lnTo>
                    <a:pt x="170379" y="138833"/>
                  </a:lnTo>
                  <a:lnTo>
                    <a:pt x="200552" y="0"/>
                  </a:lnTo>
                  <a:lnTo>
                    <a:pt x="257091" y="0"/>
                  </a:lnTo>
                  <a:lnTo>
                    <a:pt x="184466" y="336335"/>
                  </a:lnTo>
                  <a:lnTo>
                    <a:pt x="127356" y="336335"/>
                  </a:lnTo>
                  <a:lnTo>
                    <a:pt x="159528" y="187364"/>
                  </a:lnTo>
                  <a:lnTo>
                    <a:pt x="8890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4A1F3E46-3658-C346-B16B-E7566B81B74C}"/>
                </a:ext>
              </a:extLst>
            </p:cNvPr>
            <p:cNvSpPr/>
            <p:nvPr userDrawn="1"/>
          </p:nvSpPr>
          <p:spPr>
            <a:xfrm>
              <a:off x="7393430" y="12168696"/>
              <a:ext cx="223586" cy="346003"/>
            </a:xfrm>
            <a:custGeom>
              <a:avLst/>
              <a:gdLst>
                <a:gd name="connsiteX0" fmla="*/ 0 w 223586"/>
                <a:gd name="connsiteY0" fmla="*/ 272503 h 346003"/>
                <a:gd name="connsiteX1" fmla="*/ 2855 w 223586"/>
                <a:gd name="connsiteY1" fmla="*/ 247065 h 346003"/>
                <a:gd name="connsiteX2" fmla="*/ 39406 w 223586"/>
                <a:gd name="connsiteY2" fmla="*/ 80258 h 346003"/>
                <a:gd name="connsiteX3" fmla="*/ 137350 w 223586"/>
                <a:gd name="connsiteY3" fmla="*/ 0 h 346003"/>
                <a:gd name="connsiteX4" fmla="*/ 223586 w 223586"/>
                <a:gd name="connsiteY4" fmla="*/ 73031 h 346003"/>
                <a:gd name="connsiteX5" fmla="*/ 220731 w 223586"/>
                <a:gd name="connsiteY5" fmla="*/ 99032 h 346003"/>
                <a:gd name="connsiteX6" fmla="*/ 184656 w 223586"/>
                <a:gd name="connsiteY6" fmla="*/ 266214 h 346003"/>
                <a:gd name="connsiteX7" fmla="*/ 86712 w 223586"/>
                <a:gd name="connsiteY7" fmla="*/ 346003 h 346003"/>
                <a:gd name="connsiteX8" fmla="*/ 0 w 223586"/>
                <a:gd name="connsiteY8" fmla="*/ 272503 h 346003"/>
                <a:gd name="connsiteX9" fmla="*/ 128593 w 223586"/>
                <a:gd name="connsiteY9" fmla="*/ 262459 h 346003"/>
                <a:gd name="connsiteX10" fmla="*/ 165620 w 223586"/>
                <a:gd name="connsiteY10" fmla="*/ 90866 h 346003"/>
                <a:gd name="connsiteX11" fmla="*/ 167618 w 223586"/>
                <a:gd name="connsiteY11" fmla="*/ 77912 h 346003"/>
                <a:gd name="connsiteX12" fmla="*/ 133924 w 223586"/>
                <a:gd name="connsiteY12" fmla="*/ 48531 h 346003"/>
                <a:gd name="connsiteX13" fmla="*/ 94993 w 223586"/>
                <a:gd name="connsiteY13" fmla="*/ 83638 h 346003"/>
                <a:gd name="connsiteX14" fmla="*/ 57967 w 223586"/>
                <a:gd name="connsiteY14" fmla="*/ 255231 h 346003"/>
                <a:gd name="connsiteX15" fmla="*/ 56539 w 223586"/>
                <a:gd name="connsiteY15" fmla="*/ 268185 h 346003"/>
                <a:gd name="connsiteX16" fmla="*/ 89663 w 223586"/>
                <a:gd name="connsiteY16" fmla="*/ 297473 h 346003"/>
                <a:gd name="connsiteX17" fmla="*/ 128593 w 223586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586" h="346003">
                  <a:moveTo>
                    <a:pt x="0" y="272503"/>
                  </a:moveTo>
                  <a:cubicBezTo>
                    <a:pt x="57" y="263949"/>
                    <a:pt x="1018" y="255425"/>
                    <a:pt x="2855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036" y="0"/>
                    <a:pt x="223586" y="24031"/>
                    <a:pt x="223586" y="73031"/>
                  </a:cubicBezTo>
                  <a:cubicBezTo>
                    <a:pt x="223530" y="81771"/>
                    <a:pt x="222578" y="90484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2" y="346003"/>
                  </a:cubicBezTo>
                  <a:cubicBezTo>
                    <a:pt x="35503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33" y="86670"/>
                    <a:pt x="167609" y="82304"/>
                    <a:pt x="167618" y="77912"/>
                  </a:cubicBezTo>
                  <a:cubicBezTo>
                    <a:pt x="167618" y="58199"/>
                    <a:pt x="153912" y="48531"/>
                    <a:pt x="133924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44" y="263835"/>
                    <a:pt x="56539" y="268185"/>
                  </a:cubicBezTo>
                  <a:cubicBezTo>
                    <a:pt x="56539" y="287429"/>
                    <a:pt x="69198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E2000606-9D8A-F142-8BEF-F5CFDB0DDA6F}"/>
                </a:ext>
              </a:extLst>
            </p:cNvPr>
            <p:cNvSpPr/>
            <p:nvPr userDrawn="1"/>
          </p:nvSpPr>
          <p:spPr>
            <a:xfrm>
              <a:off x="7610735" y="12168696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856 w 223681"/>
                <a:gd name="connsiteY1" fmla="*/ 247065 h 346003"/>
                <a:gd name="connsiteX2" fmla="*/ 39406 w 223681"/>
                <a:gd name="connsiteY2" fmla="*/ 80258 h 346003"/>
                <a:gd name="connsiteX3" fmla="*/ 137350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656 w 223681"/>
                <a:gd name="connsiteY6" fmla="*/ 266214 h 346003"/>
                <a:gd name="connsiteX7" fmla="*/ 86713 w 223681"/>
                <a:gd name="connsiteY7" fmla="*/ 346003 h 346003"/>
                <a:gd name="connsiteX8" fmla="*/ 0 w 223681"/>
                <a:gd name="connsiteY8" fmla="*/ 272503 h 346003"/>
                <a:gd name="connsiteX9" fmla="*/ 128593 w 223681"/>
                <a:gd name="connsiteY9" fmla="*/ 262459 h 346003"/>
                <a:gd name="connsiteX10" fmla="*/ 165620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4993 w 223681"/>
                <a:gd name="connsiteY13" fmla="*/ 83638 h 346003"/>
                <a:gd name="connsiteX14" fmla="*/ 57967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593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57" y="263949"/>
                    <a:pt x="1018" y="255425"/>
                    <a:pt x="2856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596" y="81774"/>
                    <a:pt x="222606" y="90486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3" y="346003"/>
                  </a:cubicBezTo>
                  <a:cubicBezTo>
                    <a:pt x="35504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81" y="86680"/>
                    <a:pt x="167657" y="82307"/>
                    <a:pt x="167619" y="77912"/>
                  </a:cubicBezTo>
                  <a:cubicBezTo>
                    <a:pt x="167619" y="58199"/>
                    <a:pt x="153912" y="48531"/>
                    <a:pt x="134019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34" y="263835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CDED4086-2A4B-3B4B-B947-FD2BC5DB8905}"/>
                </a:ext>
              </a:extLst>
            </p:cNvPr>
            <p:cNvSpPr/>
            <p:nvPr userDrawn="1"/>
          </p:nvSpPr>
          <p:spPr>
            <a:xfrm>
              <a:off x="7816807" y="12173578"/>
              <a:ext cx="169617" cy="336334"/>
            </a:xfrm>
            <a:custGeom>
              <a:avLst/>
              <a:gdLst>
                <a:gd name="connsiteX0" fmla="*/ 72625 w 169617"/>
                <a:gd name="connsiteY0" fmla="*/ 0 h 336334"/>
                <a:gd name="connsiteX1" fmla="*/ 129735 w 169617"/>
                <a:gd name="connsiteY1" fmla="*/ 0 h 336334"/>
                <a:gd name="connsiteX2" fmla="*/ 67390 w 169617"/>
                <a:gd name="connsiteY2" fmla="*/ 287804 h 336334"/>
                <a:gd name="connsiteX3" fmla="*/ 169617 w 169617"/>
                <a:gd name="connsiteY3" fmla="*/ 287804 h 336334"/>
                <a:gd name="connsiteX4" fmla="*/ 159338 w 169617"/>
                <a:gd name="connsiteY4" fmla="*/ 336335 h 336334"/>
                <a:gd name="connsiteX5" fmla="*/ 0 w 169617"/>
                <a:gd name="connsiteY5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9617" h="336334">
                  <a:moveTo>
                    <a:pt x="72625" y="0"/>
                  </a:moveTo>
                  <a:lnTo>
                    <a:pt x="129735" y="0"/>
                  </a:lnTo>
                  <a:lnTo>
                    <a:pt x="67390" y="287804"/>
                  </a:lnTo>
                  <a:lnTo>
                    <a:pt x="169617" y="287804"/>
                  </a:lnTo>
                  <a:lnTo>
                    <a:pt x="159338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873D80D1-9C34-D746-8413-0691BD866DC5}"/>
                </a:ext>
              </a:extLst>
            </p:cNvPr>
            <p:cNvSpPr/>
            <p:nvPr userDrawn="1"/>
          </p:nvSpPr>
          <p:spPr>
            <a:xfrm>
              <a:off x="3446713" y="12071341"/>
              <a:ext cx="487979" cy="512670"/>
            </a:xfrm>
            <a:custGeom>
              <a:avLst/>
              <a:gdLst>
                <a:gd name="connsiteX0" fmla="*/ 487932 w 487979"/>
                <a:gd name="connsiteY0" fmla="*/ 143257 h 512670"/>
                <a:gd name="connsiteX1" fmla="*/ 471370 w 487979"/>
                <a:gd name="connsiteY1" fmla="*/ 149077 h 512670"/>
                <a:gd name="connsiteX2" fmla="*/ 364669 w 487979"/>
                <a:gd name="connsiteY2" fmla="*/ 126079 h 512670"/>
                <a:gd name="connsiteX3" fmla="*/ 256160 w 487979"/>
                <a:gd name="connsiteY3" fmla="*/ 123545 h 512670"/>
                <a:gd name="connsiteX4" fmla="*/ 254256 w 487979"/>
                <a:gd name="connsiteY4" fmla="*/ 123545 h 512670"/>
                <a:gd name="connsiteX5" fmla="*/ 154218 w 487979"/>
                <a:gd name="connsiteY5" fmla="*/ 504843 h 512670"/>
                <a:gd name="connsiteX6" fmla="*/ 120618 w 487979"/>
                <a:gd name="connsiteY6" fmla="*/ 488040 h 512670"/>
                <a:gd name="connsiteX7" fmla="*/ 210186 w 487979"/>
                <a:gd name="connsiteY7" fmla="*/ 125234 h 512670"/>
                <a:gd name="connsiteX8" fmla="*/ 28956 w 487979"/>
                <a:gd name="connsiteY8" fmla="*/ 147200 h 512670"/>
                <a:gd name="connsiteX9" fmla="*/ 5065 w 487979"/>
                <a:gd name="connsiteY9" fmla="*/ 114909 h 512670"/>
                <a:gd name="connsiteX10" fmla="*/ 225510 w 487979"/>
                <a:gd name="connsiteY10" fmla="*/ 90784 h 512670"/>
                <a:gd name="connsiteX11" fmla="*/ 266439 w 487979"/>
                <a:gd name="connsiteY11" fmla="*/ 4988 h 512670"/>
                <a:gd name="connsiteX12" fmla="*/ 299183 w 487979"/>
                <a:gd name="connsiteY12" fmla="*/ 28549 h 512670"/>
                <a:gd name="connsiteX13" fmla="*/ 269580 w 487979"/>
                <a:gd name="connsiteY13" fmla="*/ 89939 h 512670"/>
                <a:gd name="connsiteX14" fmla="*/ 470418 w 487979"/>
                <a:gd name="connsiteY14" fmla="*/ 120447 h 512670"/>
                <a:gd name="connsiteX15" fmla="*/ 487932 w 487979"/>
                <a:gd name="connsiteY15" fmla="*/ 143257 h 51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87979" h="512670">
                  <a:moveTo>
                    <a:pt x="487932" y="143257"/>
                  </a:moveTo>
                  <a:cubicBezTo>
                    <a:pt x="486980" y="152644"/>
                    <a:pt x="478414" y="152644"/>
                    <a:pt x="471370" y="149077"/>
                  </a:cubicBezTo>
                  <a:cubicBezTo>
                    <a:pt x="438246" y="132462"/>
                    <a:pt x="401410" y="128426"/>
                    <a:pt x="364669" y="126079"/>
                  </a:cubicBezTo>
                  <a:cubicBezTo>
                    <a:pt x="327928" y="123733"/>
                    <a:pt x="292329" y="122982"/>
                    <a:pt x="256160" y="123545"/>
                  </a:cubicBezTo>
                  <a:lnTo>
                    <a:pt x="254256" y="123545"/>
                  </a:lnTo>
                  <a:cubicBezTo>
                    <a:pt x="198669" y="244543"/>
                    <a:pt x="152029" y="370703"/>
                    <a:pt x="154218" y="504843"/>
                  </a:cubicBezTo>
                  <a:cubicBezTo>
                    <a:pt x="154218" y="524649"/>
                    <a:pt x="120808" y="502308"/>
                    <a:pt x="120618" y="488040"/>
                  </a:cubicBezTo>
                  <a:cubicBezTo>
                    <a:pt x="118524" y="360659"/>
                    <a:pt x="158691" y="240600"/>
                    <a:pt x="210186" y="125234"/>
                  </a:cubicBezTo>
                  <a:cubicBezTo>
                    <a:pt x="149342" y="128504"/>
                    <a:pt x="88792" y="135843"/>
                    <a:pt x="28956" y="147200"/>
                  </a:cubicBezTo>
                  <a:cubicBezTo>
                    <a:pt x="13822" y="150110"/>
                    <a:pt x="-10640" y="117913"/>
                    <a:pt x="5065" y="114909"/>
                  </a:cubicBezTo>
                  <a:cubicBezTo>
                    <a:pt x="77766" y="101013"/>
                    <a:pt x="151489" y="92945"/>
                    <a:pt x="225510" y="90784"/>
                  </a:cubicBezTo>
                  <a:cubicBezTo>
                    <a:pt x="238836" y="61872"/>
                    <a:pt x="252638" y="33336"/>
                    <a:pt x="266439" y="4988"/>
                  </a:cubicBezTo>
                  <a:cubicBezTo>
                    <a:pt x="274244" y="-10970"/>
                    <a:pt x="305655" y="15313"/>
                    <a:pt x="299183" y="28549"/>
                  </a:cubicBezTo>
                  <a:cubicBezTo>
                    <a:pt x="289283" y="48887"/>
                    <a:pt x="279416" y="69351"/>
                    <a:pt x="269580" y="89939"/>
                  </a:cubicBezTo>
                  <a:cubicBezTo>
                    <a:pt x="336780" y="89095"/>
                    <a:pt x="411214" y="89939"/>
                    <a:pt x="470418" y="120447"/>
                  </a:cubicBezTo>
                  <a:cubicBezTo>
                    <a:pt x="477938" y="124202"/>
                    <a:pt x="488789" y="134058"/>
                    <a:pt x="487932" y="143257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E8903DAB-5B97-0445-9772-DAF9B540FE95}"/>
                </a:ext>
              </a:extLst>
            </p:cNvPr>
            <p:cNvSpPr/>
            <p:nvPr userDrawn="1"/>
          </p:nvSpPr>
          <p:spPr>
            <a:xfrm>
              <a:off x="3663088" y="12058391"/>
              <a:ext cx="339123" cy="395294"/>
            </a:xfrm>
            <a:custGeom>
              <a:avLst/>
              <a:gdLst>
                <a:gd name="connsiteX0" fmla="*/ 332950 w 339123"/>
                <a:gd name="connsiteY0" fmla="*/ 315785 h 395294"/>
                <a:gd name="connsiteX1" fmla="*/ 212923 w 339123"/>
                <a:gd name="connsiteY1" fmla="*/ 378678 h 395294"/>
                <a:gd name="connsiteX2" fmla="*/ 159239 w 339123"/>
                <a:gd name="connsiteY2" fmla="*/ 347983 h 395294"/>
                <a:gd name="connsiteX3" fmla="*/ 167044 w 339123"/>
                <a:gd name="connsiteY3" fmla="*/ 310904 h 395294"/>
                <a:gd name="connsiteX4" fmla="*/ 175992 w 339123"/>
                <a:gd name="connsiteY4" fmla="*/ 285841 h 395294"/>
                <a:gd name="connsiteX5" fmla="*/ 39689 w 339123"/>
                <a:gd name="connsiteY5" fmla="*/ 393134 h 395294"/>
                <a:gd name="connsiteX6" fmla="*/ 20652 w 339123"/>
                <a:gd name="connsiteY6" fmla="*/ 390318 h 395294"/>
                <a:gd name="connsiteX7" fmla="*/ 7992 w 339123"/>
                <a:gd name="connsiteY7" fmla="*/ 312875 h 395294"/>
                <a:gd name="connsiteX8" fmla="*/ 50920 w 339123"/>
                <a:gd name="connsiteY8" fmla="*/ 206240 h 395294"/>
                <a:gd name="connsiteX9" fmla="*/ 164760 w 339123"/>
                <a:gd name="connsiteY9" fmla="*/ 3012 h 395294"/>
                <a:gd name="connsiteX10" fmla="*/ 194172 w 339123"/>
                <a:gd name="connsiteY10" fmla="*/ 32018 h 395294"/>
                <a:gd name="connsiteX11" fmla="*/ 96133 w 339123"/>
                <a:gd name="connsiteY11" fmla="*/ 202297 h 395294"/>
                <a:gd name="connsiteX12" fmla="*/ 56917 w 339123"/>
                <a:gd name="connsiteY12" fmla="*/ 292130 h 395294"/>
                <a:gd name="connsiteX13" fmla="*/ 41783 w 339123"/>
                <a:gd name="connsiteY13" fmla="*/ 332400 h 395294"/>
                <a:gd name="connsiteX14" fmla="*/ 145723 w 339123"/>
                <a:gd name="connsiteY14" fmla="*/ 257305 h 395294"/>
                <a:gd name="connsiteX15" fmla="*/ 198836 w 339123"/>
                <a:gd name="connsiteY15" fmla="*/ 255146 h 395294"/>
                <a:gd name="connsiteX16" fmla="*/ 209782 w 339123"/>
                <a:gd name="connsiteY16" fmla="*/ 303395 h 395294"/>
                <a:gd name="connsiteX17" fmla="*/ 195885 w 339123"/>
                <a:gd name="connsiteY17" fmla="*/ 344134 h 395294"/>
                <a:gd name="connsiteX18" fmla="*/ 317625 w 339123"/>
                <a:gd name="connsiteY18" fmla="*/ 292506 h 395294"/>
                <a:gd name="connsiteX19" fmla="*/ 332950 w 339123"/>
                <a:gd name="connsiteY19" fmla="*/ 315785 h 395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9123" h="395294">
                  <a:moveTo>
                    <a:pt x="332950" y="315785"/>
                  </a:moveTo>
                  <a:cubicBezTo>
                    <a:pt x="294876" y="337281"/>
                    <a:pt x="255185" y="364973"/>
                    <a:pt x="212923" y="378678"/>
                  </a:cubicBezTo>
                  <a:cubicBezTo>
                    <a:pt x="189127" y="386375"/>
                    <a:pt x="161809" y="375393"/>
                    <a:pt x="159239" y="347983"/>
                  </a:cubicBezTo>
                  <a:cubicBezTo>
                    <a:pt x="159125" y="335215"/>
                    <a:pt x="161786" y="322572"/>
                    <a:pt x="167044" y="310904"/>
                  </a:cubicBezTo>
                  <a:cubicBezTo>
                    <a:pt x="170090" y="302644"/>
                    <a:pt x="173612" y="294383"/>
                    <a:pt x="175992" y="285841"/>
                  </a:cubicBezTo>
                  <a:cubicBezTo>
                    <a:pt x="124965" y="314088"/>
                    <a:pt x="78930" y="350325"/>
                    <a:pt x="39689" y="393134"/>
                  </a:cubicBezTo>
                  <a:cubicBezTo>
                    <a:pt x="35025" y="398203"/>
                    <a:pt x="25126" y="393134"/>
                    <a:pt x="20652" y="390318"/>
                  </a:cubicBezTo>
                  <a:cubicBezTo>
                    <a:pt x="-6571" y="368916"/>
                    <a:pt x="-2478" y="342538"/>
                    <a:pt x="7992" y="312875"/>
                  </a:cubicBezTo>
                  <a:cubicBezTo>
                    <a:pt x="20683" y="276705"/>
                    <a:pt x="34993" y="241159"/>
                    <a:pt x="50920" y="206240"/>
                  </a:cubicBezTo>
                  <a:cubicBezTo>
                    <a:pt x="83106" y="135510"/>
                    <a:pt x="121182" y="67535"/>
                    <a:pt x="164760" y="3012"/>
                  </a:cubicBezTo>
                  <a:cubicBezTo>
                    <a:pt x="172946" y="-9097"/>
                    <a:pt x="203405" y="18313"/>
                    <a:pt x="194172" y="32018"/>
                  </a:cubicBezTo>
                  <a:cubicBezTo>
                    <a:pt x="157381" y="86378"/>
                    <a:pt x="124617" y="143286"/>
                    <a:pt x="96133" y="202297"/>
                  </a:cubicBezTo>
                  <a:cubicBezTo>
                    <a:pt x="81982" y="231772"/>
                    <a:pt x="68910" y="261716"/>
                    <a:pt x="56917" y="292130"/>
                  </a:cubicBezTo>
                  <a:cubicBezTo>
                    <a:pt x="51587" y="305460"/>
                    <a:pt x="46542" y="318977"/>
                    <a:pt x="41783" y="332400"/>
                  </a:cubicBezTo>
                  <a:cubicBezTo>
                    <a:pt x="73552" y="303708"/>
                    <a:pt x="108406" y="278527"/>
                    <a:pt x="145723" y="257305"/>
                  </a:cubicBezTo>
                  <a:cubicBezTo>
                    <a:pt x="164760" y="246603"/>
                    <a:pt x="180941" y="238531"/>
                    <a:pt x="198836" y="255146"/>
                  </a:cubicBezTo>
                  <a:cubicBezTo>
                    <a:pt x="212923" y="268194"/>
                    <a:pt x="213494" y="285841"/>
                    <a:pt x="209782" y="303395"/>
                  </a:cubicBezTo>
                  <a:cubicBezTo>
                    <a:pt x="205866" y="317202"/>
                    <a:pt x="201228" y="330800"/>
                    <a:pt x="195885" y="344134"/>
                  </a:cubicBezTo>
                  <a:cubicBezTo>
                    <a:pt x="238213" y="331248"/>
                    <a:pt x="279025" y="313941"/>
                    <a:pt x="317625" y="292506"/>
                  </a:cubicBezTo>
                  <a:cubicBezTo>
                    <a:pt x="330760" y="284996"/>
                    <a:pt x="348750" y="306962"/>
                    <a:pt x="332950" y="315785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1B949850-CDA4-264D-8B44-EE0408F5B67C}"/>
                </a:ext>
              </a:extLst>
            </p:cNvPr>
            <p:cNvSpPr/>
            <p:nvPr userDrawn="1"/>
          </p:nvSpPr>
          <p:spPr>
            <a:xfrm>
              <a:off x="3937670" y="12325363"/>
              <a:ext cx="228674" cy="141604"/>
            </a:xfrm>
            <a:custGeom>
              <a:avLst/>
              <a:gdLst>
                <a:gd name="connsiteX0" fmla="*/ 224940 w 228674"/>
                <a:gd name="connsiteY0" fmla="*/ 47405 h 141604"/>
                <a:gd name="connsiteX1" fmla="*/ 65412 w 228674"/>
                <a:gd name="connsiteY1" fmla="*/ 136582 h 141604"/>
                <a:gd name="connsiteX2" fmla="*/ 8302 w 228674"/>
                <a:gd name="connsiteY2" fmla="*/ 125880 h 141604"/>
                <a:gd name="connsiteX3" fmla="*/ 35810 w 228674"/>
                <a:gd name="connsiteY3" fmla="*/ 28913 h 141604"/>
                <a:gd name="connsiteX4" fmla="*/ 112909 w 228674"/>
                <a:gd name="connsiteY4" fmla="*/ 11453 h 141604"/>
                <a:gd name="connsiteX5" fmla="*/ 41616 w 228674"/>
                <a:gd name="connsiteY5" fmla="*/ 91336 h 141604"/>
                <a:gd name="connsiteX6" fmla="*/ 41616 w 228674"/>
                <a:gd name="connsiteY6" fmla="*/ 91336 h 141604"/>
                <a:gd name="connsiteX7" fmla="*/ 36667 w 228674"/>
                <a:gd name="connsiteY7" fmla="*/ 105417 h 141604"/>
                <a:gd name="connsiteX8" fmla="*/ 203428 w 228674"/>
                <a:gd name="connsiteY8" fmla="*/ 27599 h 141604"/>
                <a:gd name="connsiteX9" fmla="*/ 224940 w 228674"/>
                <a:gd name="connsiteY9" fmla="*/ 47405 h 141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8674" h="141604">
                  <a:moveTo>
                    <a:pt x="224940" y="47405"/>
                  </a:moveTo>
                  <a:cubicBezTo>
                    <a:pt x="174873" y="79603"/>
                    <a:pt x="122237" y="116681"/>
                    <a:pt x="65412" y="136582"/>
                  </a:cubicBezTo>
                  <a:cubicBezTo>
                    <a:pt x="44472" y="143903"/>
                    <a:pt x="22960" y="145405"/>
                    <a:pt x="8302" y="125880"/>
                  </a:cubicBezTo>
                  <a:cubicBezTo>
                    <a:pt x="-14637" y="95748"/>
                    <a:pt x="15060" y="51348"/>
                    <a:pt x="35810" y="28913"/>
                  </a:cubicBezTo>
                  <a:cubicBezTo>
                    <a:pt x="54847" y="8543"/>
                    <a:pt x="87971" y="-14267"/>
                    <a:pt x="112909" y="11453"/>
                  </a:cubicBezTo>
                  <a:cubicBezTo>
                    <a:pt x="148793" y="48344"/>
                    <a:pt x="64460" y="80541"/>
                    <a:pt x="41616" y="91336"/>
                  </a:cubicBezTo>
                  <a:lnTo>
                    <a:pt x="41616" y="91336"/>
                  </a:lnTo>
                  <a:cubicBezTo>
                    <a:pt x="39641" y="95913"/>
                    <a:pt x="37988" y="100617"/>
                    <a:pt x="36667" y="105417"/>
                  </a:cubicBezTo>
                  <a:cubicBezTo>
                    <a:pt x="74740" y="100536"/>
                    <a:pt x="165926" y="56135"/>
                    <a:pt x="203428" y="27599"/>
                  </a:cubicBezTo>
                  <a:cubicBezTo>
                    <a:pt x="216373" y="17743"/>
                    <a:pt x="237219" y="39802"/>
                    <a:pt x="224940" y="47405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41178E6C-13D7-C74D-A2DD-12D186AAC806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2517775" y="6476373"/>
            <a:ext cx="9855198" cy="13636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44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Edit Subhead</a:t>
            </a:r>
          </a:p>
        </p:txBody>
      </p:sp>
    </p:spTree>
    <p:extLst>
      <p:ext uri="{BB962C8B-B14F-4D97-AF65-F5344CB8AC3E}">
        <p14:creationId xmlns:p14="http://schemas.microsoft.com/office/powerpoint/2010/main" val="2944470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Basebal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black and white logo&#10;&#10;Description automatically generated with low confidence">
            <a:extLst>
              <a:ext uri="{FF2B5EF4-FFF2-40B4-BE49-F238E27FC236}">
                <a16:creationId xmlns:a16="http://schemas.microsoft.com/office/drawing/2014/main" id="{04963C08-0932-F24B-B7C3-4719FC089D9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543" y="923662"/>
            <a:ext cx="4313119" cy="78671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404D471-0414-E544-8E56-8A6FD46FCC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05543" y="3665269"/>
            <a:ext cx="9855199" cy="4902199"/>
          </a:xfrm>
        </p:spPr>
        <p:txBody>
          <a:bodyPr anchor="b">
            <a:normAutofit/>
          </a:bodyPr>
          <a:lstStyle>
            <a:lvl1pPr>
              <a:defRPr sz="10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Cover Title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368549E4-2A23-6F40-9F3A-FC73C8CAEA7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05543" y="10915718"/>
            <a:ext cx="9855198" cy="950913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Add Date or Other Descriptor - or Delete</a:t>
            </a:r>
          </a:p>
        </p:txBody>
      </p:sp>
      <p:sp>
        <p:nvSpPr>
          <p:cNvPr id="9" name="Content Placeholder 11">
            <a:extLst>
              <a:ext uri="{FF2B5EF4-FFF2-40B4-BE49-F238E27FC236}">
                <a16:creationId xmlns:a16="http://schemas.microsoft.com/office/drawing/2014/main" id="{48EC22E2-0964-7849-90FB-B2F13DF060F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05543" y="11890694"/>
            <a:ext cx="9855198" cy="37306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2pPr>
            <a:lvl3pPr marL="18288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3pPr>
            <a:lvl4pPr marL="27432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4pPr>
            <a:lvl5pPr marL="36576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5pPr>
          </a:lstStyle>
          <a:p>
            <a:pPr lvl="0"/>
            <a:r>
              <a:rPr lang="en-US"/>
              <a:t>Edit Author/Speaker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076E12D8-9DBD-B841-8AC1-ED340EFF805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05543" y="8642331"/>
            <a:ext cx="9855198" cy="13636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44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Edit Subhead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82D8C44-41C7-2041-A2F1-10501B466C55}"/>
              </a:ext>
            </a:extLst>
          </p:cNvPr>
          <p:cNvGrpSpPr/>
          <p:nvPr userDrawn="1"/>
        </p:nvGrpSpPr>
        <p:grpSpPr>
          <a:xfrm>
            <a:off x="1922713" y="2018279"/>
            <a:ext cx="4539711" cy="525620"/>
            <a:chOff x="3446713" y="12058391"/>
            <a:chExt cx="4539711" cy="525620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88024BF2-F37A-8946-A077-9E07067FE626}"/>
                </a:ext>
              </a:extLst>
            </p:cNvPr>
            <p:cNvSpPr/>
            <p:nvPr userDrawn="1"/>
          </p:nvSpPr>
          <p:spPr>
            <a:xfrm>
              <a:off x="4087034" y="12174047"/>
              <a:ext cx="195888" cy="336334"/>
            </a:xfrm>
            <a:custGeom>
              <a:avLst/>
              <a:gdLst>
                <a:gd name="connsiteX0" fmla="*/ 64439 w 195888"/>
                <a:gd name="connsiteY0" fmla="*/ 48531 h 336334"/>
                <a:gd name="connsiteX1" fmla="*/ 0 w 195888"/>
                <a:gd name="connsiteY1" fmla="*/ 48531 h 336334"/>
                <a:gd name="connsiteX2" fmla="*/ 10185 w 195888"/>
                <a:gd name="connsiteY2" fmla="*/ 0 h 336334"/>
                <a:gd name="connsiteX3" fmla="*/ 195888 w 195888"/>
                <a:gd name="connsiteY3" fmla="*/ 0 h 336334"/>
                <a:gd name="connsiteX4" fmla="*/ 185608 w 195888"/>
                <a:gd name="connsiteY4" fmla="*/ 48531 h 336334"/>
                <a:gd name="connsiteX5" fmla="*/ 120788 w 195888"/>
                <a:gd name="connsiteY5" fmla="*/ 48531 h 336334"/>
                <a:gd name="connsiteX6" fmla="*/ 58919 w 195888"/>
                <a:gd name="connsiteY6" fmla="*/ 336335 h 336334"/>
                <a:gd name="connsiteX7" fmla="*/ 2380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439" y="48531"/>
                  </a:moveTo>
                  <a:lnTo>
                    <a:pt x="0" y="48531"/>
                  </a:lnTo>
                  <a:lnTo>
                    <a:pt x="10185" y="0"/>
                  </a:lnTo>
                  <a:lnTo>
                    <a:pt x="195888" y="0"/>
                  </a:lnTo>
                  <a:lnTo>
                    <a:pt x="185608" y="48531"/>
                  </a:lnTo>
                  <a:lnTo>
                    <a:pt x="120788" y="48531"/>
                  </a:lnTo>
                  <a:lnTo>
                    <a:pt x="58919" y="336335"/>
                  </a:lnTo>
                  <a:lnTo>
                    <a:pt x="238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F5AF342-7388-8846-888F-F6F379E824F7}"/>
                </a:ext>
              </a:extLst>
            </p:cNvPr>
            <p:cNvSpPr/>
            <p:nvPr userDrawn="1"/>
          </p:nvSpPr>
          <p:spPr>
            <a:xfrm>
              <a:off x="4238947" y="12173578"/>
              <a:ext cx="129830" cy="336334"/>
            </a:xfrm>
            <a:custGeom>
              <a:avLst/>
              <a:gdLst>
                <a:gd name="connsiteX0" fmla="*/ 72720 w 129830"/>
                <a:gd name="connsiteY0" fmla="*/ 0 h 336334"/>
                <a:gd name="connsiteX1" fmla="*/ 129831 w 129830"/>
                <a:gd name="connsiteY1" fmla="*/ 0 h 336334"/>
                <a:gd name="connsiteX2" fmla="*/ 57110 w 129830"/>
                <a:gd name="connsiteY2" fmla="*/ 336335 h 336334"/>
                <a:gd name="connsiteX3" fmla="*/ 0 w 129830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830" h="336334">
                  <a:moveTo>
                    <a:pt x="72720" y="0"/>
                  </a:moveTo>
                  <a:lnTo>
                    <a:pt x="129831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5B62609C-8FD5-8949-95AB-C8BAE7E152F9}"/>
                </a:ext>
              </a:extLst>
            </p:cNvPr>
            <p:cNvSpPr/>
            <p:nvPr userDrawn="1"/>
          </p:nvSpPr>
          <p:spPr>
            <a:xfrm>
              <a:off x="4351359" y="12168884"/>
              <a:ext cx="217875" cy="345721"/>
            </a:xfrm>
            <a:custGeom>
              <a:avLst/>
              <a:gdLst>
                <a:gd name="connsiteX0" fmla="*/ 0 w 217875"/>
                <a:gd name="connsiteY0" fmla="*/ 274193 h 345721"/>
                <a:gd name="connsiteX1" fmla="*/ 2951 w 217875"/>
                <a:gd name="connsiteY1" fmla="*/ 248285 h 345721"/>
                <a:gd name="connsiteX2" fmla="*/ 39501 w 217875"/>
                <a:gd name="connsiteY2" fmla="*/ 79320 h 345721"/>
                <a:gd name="connsiteX3" fmla="*/ 134019 w 217875"/>
                <a:gd name="connsiteY3" fmla="*/ 0 h 345721"/>
                <a:gd name="connsiteX4" fmla="*/ 217876 w 217875"/>
                <a:gd name="connsiteY4" fmla="*/ 72092 h 345721"/>
                <a:gd name="connsiteX5" fmla="*/ 214925 w 217875"/>
                <a:gd name="connsiteY5" fmla="*/ 97624 h 345721"/>
                <a:gd name="connsiteX6" fmla="*/ 210546 w 217875"/>
                <a:gd name="connsiteY6" fmla="*/ 118745 h 345721"/>
                <a:gd name="connsiteX7" fmla="*/ 156958 w 217875"/>
                <a:gd name="connsiteY7" fmla="*/ 118745 h 345721"/>
                <a:gd name="connsiteX8" fmla="*/ 163240 w 217875"/>
                <a:gd name="connsiteY8" fmla="*/ 89927 h 345721"/>
                <a:gd name="connsiteX9" fmla="*/ 164763 w 217875"/>
                <a:gd name="connsiteY9" fmla="*/ 77442 h 345721"/>
                <a:gd name="connsiteX10" fmla="*/ 133543 w 217875"/>
                <a:gd name="connsiteY10" fmla="*/ 48061 h 345721"/>
                <a:gd name="connsiteX11" fmla="*/ 95469 w 217875"/>
                <a:gd name="connsiteY11" fmla="*/ 82699 h 345721"/>
                <a:gd name="connsiteX12" fmla="*/ 58252 w 217875"/>
                <a:gd name="connsiteY12" fmla="*/ 256452 h 345721"/>
                <a:gd name="connsiteX13" fmla="*/ 57110 w 217875"/>
                <a:gd name="connsiteY13" fmla="*/ 269593 h 345721"/>
                <a:gd name="connsiteX14" fmla="*/ 88806 w 217875"/>
                <a:gd name="connsiteY14" fmla="*/ 298411 h 345721"/>
                <a:gd name="connsiteX15" fmla="*/ 126880 w 217875"/>
                <a:gd name="connsiteY15" fmla="*/ 263867 h 345721"/>
                <a:gd name="connsiteX16" fmla="*/ 136398 w 217875"/>
                <a:gd name="connsiteY16" fmla="*/ 216933 h 345721"/>
                <a:gd name="connsiteX17" fmla="*/ 189987 w 217875"/>
                <a:gd name="connsiteY17" fmla="*/ 216933 h 345721"/>
                <a:gd name="connsiteX18" fmla="*/ 179707 w 217875"/>
                <a:gd name="connsiteY18" fmla="*/ 266496 h 345721"/>
                <a:gd name="connsiteX19" fmla="*/ 84523 w 217875"/>
                <a:gd name="connsiteY19" fmla="*/ 345722 h 345721"/>
                <a:gd name="connsiteX20" fmla="*/ 0 w 217875"/>
                <a:gd name="connsiteY20" fmla="*/ 274193 h 34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721">
                  <a:moveTo>
                    <a:pt x="0" y="274193"/>
                  </a:moveTo>
                  <a:cubicBezTo>
                    <a:pt x="250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1" y="0"/>
                    <a:pt x="217876" y="24031"/>
                    <a:pt x="217876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745"/>
                  </a:lnTo>
                  <a:lnTo>
                    <a:pt x="156958" y="118745"/>
                  </a:lnTo>
                  <a:lnTo>
                    <a:pt x="163240" y="89927"/>
                  </a:lnTo>
                  <a:cubicBezTo>
                    <a:pt x="164068" y="85810"/>
                    <a:pt x="164573" y="81636"/>
                    <a:pt x="164763" y="77442"/>
                  </a:cubicBezTo>
                  <a:cubicBezTo>
                    <a:pt x="164763" y="57730"/>
                    <a:pt x="152104" y="48061"/>
                    <a:pt x="133543" y="48061"/>
                  </a:cubicBezTo>
                  <a:cubicBezTo>
                    <a:pt x="114982" y="48061"/>
                    <a:pt x="100419" y="59138"/>
                    <a:pt x="95469" y="82699"/>
                  </a:cubicBezTo>
                  <a:lnTo>
                    <a:pt x="58252" y="256452"/>
                  </a:lnTo>
                  <a:cubicBezTo>
                    <a:pt x="57434" y="260785"/>
                    <a:pt x="57053" y="265186"/>
                    <a:pt x="57110" y="269593"/>
                  </a:cubicBezTo>
                  <a:cubicBezTo>
                    <a:pt x="57110" y="288837"/>
                    <a:pt x="68818" y="298411"/>
                    <a:pt x="88806" y="298411"/>
                  </a:cubicBezTo>
                  <a:cubicBezTo>
                    <a:pt x="108795" y="298411"/>
                    <a:pt x="121930" y="287429"/>
                    <a:pt x="126880" y="263867"/>
                  </a:cubicBezTo>
                  <a:lnTo>
                    <a:pt x="136398" y="216933"/>
                  </a:lnTo>
                  <a:lnTo>
                    <a:pt x="189987" y="216933"/>
                  </a:lnTo>
                  <a:lnTo>
                    <a:pt x="179707" y="266496"/>
                  </a:lnTo>
                  <a:cubicBezTo>
                    <a:pt x="169046" y="316904"/>
                    <a:pt x="136874" y="345722"/>
                    <a:pt x="84523" y="345722"/>
                  </a:cubicBezTo>
                  <a:cubicBezTo>
                    <a:pt x="3674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044F038C-8F4E-2F40-90FF-28BE4390A730}"/>
                </a:ext>
              </a:extLst>
            </p:cNvPr>
            <p:cNvSpPr/>
            <p:nvPr userDrawn="1"/>
          </p:nvSpPr>
          <p:spPr>
            <a:xfrm>
              <a:off x="4546961" y="12173578"/>
              <a:ext cx="269369" cy="336334"/>
            </a:xfrm>
            <a:custGeom>
              <a:avLst/>
              <a:gdLst>
                <a:gd name="connsiteX0" fmla="*/ 166667 w 269369"/>
                <a:gd name="connsiteY0" fmla="*/ 127756 h 336334"/>
                <a:gd name="connsiteX1" fmla="*/ 196840 w 269369"/>
                <a:gd name="connsiteY1" fmla="*/ 336335 h 336334"/>
                <a:gd name="connsiteX2" fmla="*/ 141348 w 269369"/>
                <a:gd name="connsiteY2" fmla="*/ 336335 h 336334"/>
                <a:gd name="connsiteX3" fmla="*/ 119360 w 269369"/>
                <a:gd name="connsiteY3" fmla="*/ 182576 h 336334"/>
                <a:gd name="connsiteX4" fmla="*/ 77955 w 269369"/>
                <a:gd name="connsiteY4" fmla="*/ 231576 h 336334"/>
                <a:gd name="connsiteX5" fmla="*/ 55587 w 269369"/>
                <a:gd name="connsiteY5" fmla="*/ 336335 h 336334"/>
                <a:gd name="connsiteX6" fmla="*/ 0 w 269369"/>
                <a:gd name="connsiteY6" fmla="*/ 336335 h 336334"/>
                <a:gd name="connsiteX7" fmla="*/ 72625 w 269369"/>
                <a:gd name="connsiteY7" fmla="*/ 0 h 336334"/>
                <a:gd name="connsiteX8" fmla="*/ 128022 w 269369"/>
                <a:gd name="connsiteY8" fmla="*/ 0 h 336334"/>
                <a:gd name="connsiteX9" fmla="*/ 96897 w 269369"/>
                <a:gd name="connsiteY9" fmla="*/ 144090 h 336334"/>
                <a:gd name="connsiteX10" fmla="*/ 209404 w 269369"/>
                <a:gd name="connsiteY10" fmla="*/ 0 h 336334"/>
                <a:gd name="connsiteX11" fmla="*/ 269370 w 269369"/>
                <a:gd name="connsiteY11" fmla="*/ 0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9369" h="336334">
                  <a:moveTo>
                    <a:pt x="166667" y="127756"/>
                  </a:moveTo>
                  <a:lnTo>
                    <a:pt x="196840" y="336335"/>
                  </a:lnTo>
                  <a:lnTo>
                    <a:pt x="141348" y="336335"/>
                  </a:lnTo>
                  <a:lnTo>
                    <a:pt x="119360" y="182576"/>
                  </a:lnTo>
                  <a:lnTo>
                    <a:pt x="77955" y="231576"/>
                  </a:lnTo>
                  <a:lnTo>
                    <a:pt x="55587" y="336335"/>
                  </a:lnTo>
                  <a:lnTo>
                    <a:pt x="0" y="336335"/>
                  </a:lnTo>
                  <a:lnTo>
                    <a:pt x="72625" y="0"/>
                  </a:lnTo>
                  <a:lnTo>
                    <a:pt x="128022" y="0"/>
                  </a:lnTo>
                  <a:lnTo>
                    <a:pt x="96897" y="144090"/>
                  </a:lnTo>
                  <a:lnTo>
                    <a:pt x="209404" y="0"/>
                  </a:lnTo>
                  <a:lnTo>
                    <a:pt x="269370" y="0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85DC158A-F2D6-3C47-9030-17A4B79F5171}"/>
                </a:ext>
              </a:extLst>
            </p:cNvPr>
            <p:cNvSpPr/>
            <p:nvPr userDrawn="1"/>
          </p:nvSpPr>
          <p:spPr>
            <a:xfrm>
              <a:off x="4772071" y="12173578"/>
              <a:ext cx="236817" cy="336803"/>
            </a:xfrm>
            <a:custGeom>
              <a:avLst/>
              <a:gdLst>
                <a:gd name="connsiteX0" fmla="*/ 72625 w 236817"/>
                <a:gd name="connsiteY0" fmla="*/ 0 h 336803"/>
                <a:gd name="connsiteX1" fmla="*/ 236817 w 236817"/>
                <a:gd name="connsiteY1" fmla="*/ 0 h 336803"/>
                <a:gd name="connsiteX2" fmla="*/ 226537 w 236817"/>
                <a:gd name="connsiteY2" fmla="*/ 49000 h 336803"/>
                <a:gd name="connsiteX3" fmla="*/ 118885 w 236817"/>
                <a:gd name="connsiteY3" fmla="*/ 49000 h 336803"/>
                <a:gd name="connsiteX4" fmla="*/ 99372 w 236817"/>
                <a:gd name="connsiteY4" fmla="*/ 139302 h 336803"/>
                <a:gd name="connsiteX5" fmla="*/ 185037 w 236817"/>
                <a:gd name="connsiteY5" fmla="*/ 139302 h 336803"/>
                <a:gd name="connsiteX6" fmla="*/ 174853 w 236817"/>
                <a:gd name="connsiteY6" fmla="*/ 187833 h 336803"/>
                <a:gd name="connsiteX7" fmla="*/ 89187 w 236817"/>
                <a:gd name="connsiteY7" fmla="*/ 187833 h 336803"/>
                <a:gd name="connsiteX8" fmla="*/ 67295 w 236817"/>
                <a:gd name="connsiteY8" fmla="*/ 288273 h 336803"/>
                <a:gd name="connsiteX9" fmla="*/ 174472 w 236817"/>
                <a:gd name="connsiteY9" fmla="*/ 288273 h 336803"/>
                <a:gd name="connsiteX10" fmla="*/ 164192 w 236817"/>
                <a:gd name="connsiteY10" fmla="*/ 336804 h 336803"/>
                <a:gd name="connsiteX11" fmla="*/ 0 w 236817"/>
                <a:gd name="connsiteY11" fmla="*/ 336804 h 336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6817" h="336803">
                  <a:moveTo>
                    <a:pt x="72625" y="0"/>
                  </a:moveTo>
                  <a:lnTo>
                    <a:pt x="236817" y="0"/>
                  </a:lnTo>
                  <a:lnTo>
                    <a:pt x="226537" y="49000"/>
                  </a:lnTo>
                  <a:lnTo>
                    <a:pt x="118885" y="49000"/>
                  </a:lnTo>
                  <a:lnTo>
                    <a:pt x="99372" y="139302"/>
                  </a:lnTo>
                  <a:lnTo>
                    <a:pt x="185037" y="139302"/>
                  </a:lnTo>
                  <a:lnTo>
                    <a:pt x="174853" y="187833"/>
                  </a:lnTo>
                  <a:lnTo>
                    <a:pt x="89187" y="187833"/>
                  </a:lnTo>
                  <a:lnTo>
                    <a:pt x="67295" y="288273"/>
                  </a:lnTo>
                  <a:lnTo>
                    <a:pt x="174472" y="288273"/>
                  </a:lnTo>
                  <a:lnTo>
                    <a:pt x="164192" y="336804"/>
                  </a:lnTo>
                  <a:lnTo>
                    <a:pt x="0" y="336804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509231E9-5D79-CD43-9D13-1A5580C59FB9}"/>
                </a:ext>
              </a:extLst>
            </p:cNvPr>
            <p:cNvSpPr/>
            <p:nvPr userDrawn="1"/>
          </p:nvSpPr>
          <p:spPr>
            <a:xfrm>
              <a:off x="5014694" y="12174047"/>
              <a:ext cx="195888" cy="336334"/>
            </a:xfrm>
            <a:custGeom>
              <a:avLst/>
              <a:gdLst>
                <a:gd name="connsiteX0" fmla="*/ 64344 w 195888"/>
                <a:gd name="connsiteY0" fmla="*/ 48531 h 336334"/>
                <a:gd name="connsiteX1" fmla="*/ 0 w 195888"/>
                <a:gd name="connsiteY1" fmla="*/ 48531 h 336334"/>
                <a:gd name="connsiteX2" fmla="*/ 10280 w 195888"/>
                <a:gd name="connsiteY2" fmla="*/ 0 h 336334"/>
                <a:gd name="connsiteX3" fmla="*/ 195888 w 195888"/>
                <a:gd name="connsiteY3" fmla="*/ 0 h 336334"/>
                <a:gd name="connsiteX4" fmla="*/ 185703 w 195888"/>
                <a:gd name="connsiteY4" fmla="*/ 48531 h 336334"/>
                <a:gd name="connsiteX5" fmla="*/ 120883 w 195888"/>
                <a:gd name="connsiteY5" fmla="*/ 48531 h 336334"/>
                <a:gd name="connsiteX6" fmla="*/ 59014 w 195888"/>
                <a:gd name="connsiteY6" fmla="*/ 336335 h 336334"/>
                <a:gd name="connsiteX7" fmla="*/ 2951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9014" y="336335"/>
                  </a:lnTo>
                  <a:lnTo>
                    <a:pt x="2951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B4277EB2-2759-5743-A181-A222F4A3ED9C}"/>
                </a:ext>
              </a:extLst>
            </p:cNvPr>
            <p:cNvSpPr/>
            <p:nvPr userDrawn="1"/>
          </p:nvSpPr>
          <p:spPr>
            <a:xfrm>
              <a:off x="5370872" y="12174047"/>
              <a:ext cx="195888" cy="335865"/>
            </a:xfrm>
            <a:custGeom>
              <a:avLst/>
              <a:gdLst>
                <a:gd name="connsiteX0" fmla="*/ 64344 w 195888"/>
                <a:gd name="connsiteY0" fmla="*/ 48531 h 335865"/>
                <a:gd name="connsiteX1" fmla="*/ 0 w 195888"/>
                <a:gd name="connsiteY1" fmla="*/ 48531 h 335865"/>
                <a:gd name="connsiteX2" fmla="*/ 10280 w 195888"/>
                <a:gd name="connsiteY2" fmla="*/ 0 h 335865"/>
                <a:gd name="connsiteX3" fmla="*/ 195888 w 195888"/>
                <a:gd name="connsiteY3" fmla="*/ 0 h 335865"/>
                <a:gd name="connsiteX4" fmla="*/ 185703 w 195888"/>
                <a:gd name="connsiteY4" fmla="*/ 48531 h 335865"/>
                <a:gd name="connsiteX5" fmla="*/ 120883 w 195888"/>
                <a:gd name="connsiteY5" fmla="*/ 48531 h 335865"/>
                <a:gd name="connsiteX6" fmla="*/ 58919 w 195888"/>
                <a:gd name="connsiteY6" fmla="*/ 335865 h 335865"/>
                <a:gd name="connsiteX7" fmla="*/ 2475 w 195888"/>
                <a:gd name="connsiteY7" fmla="*/ 335865 h 33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5865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8919" y="335865"/>
                  </a:lnTo>
                  <a:lnTo>
                    <a:pt x="2475" y="33586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B77ACE45-5915-3148-B6FF-A788B8185949}"/>
                </a:ext>
              </a:extLst>
            </p:cNvPr>
            <p:cNvSpPr/>
            <p:nvPr userDrawn="1"/>
          </p:nvSpPr>
          <p:spPr>
            <a:xfrm>
              <a:off x="5532113" y="12168696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951 w 223681"/>
                <a:gd name="connsiteY1" fmla="*/ 247065 h 346003"/>
                <a:gd name="connsiteX2" fmla="*/ 39501 w 223681"/>
                <a:gd name="connsiteY2" fmla="*/ 80258 h 346003"/>
                <a:gd name="connsiteX3" fmla="*/ 137445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752 w 223681"/>
                <a:gd name="connsiteY6" fmla="*/ 266214 h 346003"/>
                <a:gd name="connsiteX7" fmla="*/ 86808 w 223681"/>
                <a:gd name="connsiteY7" fmla="*/ 346003 h 346003"/>
                <a:gd name="connsiteX8" fmla="*/ 0 w 223681"/>
                <a:gd name="connsiteY8" fmla="*/ 272503 h 346003"/>
                <a:gd name="connsiteX9" fmla="*/ 128688 w 223681"/>
                <a:gd name="connsiteY9" fmla="*/ 262459 h 346003"/>
                <a:gd name="connsiteX10" fmla="*/ 165715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5088 w 223681"/>
                <a:gd name="connsiteY13" fmla="*/ 83638 h 346003"/>
                <a:gd name="connsiteX14" fmla="*/ 58062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688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95" y="263946"/>
                    <a:pt x="1085" y="255422"/>
                    <a:pt x="2951" y="247065"/>
                  </a:cubicBezTo>
                  <a:lnTo>
                    <a:pt x="39501" y="80258"/>
                  </a:lnTo>
                  <a:cubicBezTo>
                    <a:pt x="50733" y="28349"/>
                    <a:pt x="83381" y="0"/>
                    <a:pt x="137445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644" y="81776"/>
                    <a:pt x="222654" y="90494"/>
                    <a:pt x="220731" y="99032"/>
                  </a:cubicBezTo>
                  <a:lnTo>
                    <a:pt x="184752" y="266214"/>
                  </a:lnTo>
                  <a:cubicBezTo>
                    <a:pt x="173520" y="317655"/>
                    <a:pt x="140872" y="346003"/>
                    <a:pt x="86808" y="346003"/>
                  </a:cubicBezTo>
                  <a:cubicBezTo>
                    <a:pt x="35599" y="346003"/>
                    <a:pt x="0" y="320565"/>
                    <a:pt x="0" y="272503"/>
                  </a:cubicBezTo>
                  <a:close/>
                  <a:moveTo>
                    <a:pt x="128688" y="262459"/>
                  </a:moveTo>
                  <a:lnTo>
                    <a:pt x="165715" y="90866"/>
                  </a:lnTo>
                  <a:cubicBezTo>
                    <a:pt x="166990" y="86663"/>
                    <a:pt x="167628" y="82298"/>
                    <a:pt x="167619" y="77912"/>
                  </a:cubicBezTo>
                  <a:cubicBezTo>
                    <a:pt x="167619" y="58199"/>
                    <a:pt x="154007" y="48531"/>
                    <a:pt x="134019" y="48531"/>
                  </a:cubicBezTo>
                  <a:cubicBezTo>
                    <a:pt x="112126" y="48531"/>
                    <a:pt x="99943" y="60077"/>
                    <a:pt x="95088" y="83638"/>
                  </a:cubicBezTo>
                  <a:lnTo>
                    <a:pt x="58062" y="255231"/>
                  </a:lnTo>
                  <a:cubicBezTo>
                    <a:pt x="57177" y="259498"/>
                    <a:pt x="56663" y="263832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7" y="297473"/>
                    <a:pt x="123834" y="285457"/>
                    <a:pt x="128688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E7CFD269-875E-7A41-A0EF-70126DA4D522}"/>
                </a:ext>
              </a:extLst>
            </p:cNvPr>
            <p:cNvSpPr/>
            <p:nvPr userDrawn="1"/>
          </p:nvSpPr>
          <p:spPr>
            <a:xfrm>
              <a:off x="5816712" y="12173578"/>
              <a:ext cx="257471" cy="336334"/>
            </a:xfrm>
            <a:custGeom>
              <a:avLst/>
              <a:gdLst>
                <a:gd name="connsiteX0" fmla="*/ 72625 w 257471"/>
                <a:gd name="connsiteY0" fmla="*/ 0 h 336334"/>
                <a:gd name="connsiteX1" fmla="*/ 129735 w 257471"/>
                <a:gd name="connsiteY1" fmla="*/ 0 h 336334"/>
                <a:gd name="connsiteX2" fmla="*/ 99467 w 257471"/>
                <a:gd name="connsiteY2" fmla="*/ 138833 h 336334"/>
                <a:gd name="connsiteX3" fmla="*/ 170664 w 257471"/>
                <a:gd name="connsiteY3" fmla="*/ 138833 h 336334"/>
                <a:gd name="connsiteX4" fmla="*/ 200362 w 257471"/>
                <a:gd name="connsiteY4" fmla="*/ 0 h 336334"/>
                <a:gd name="connsiteX5" fmla="*/ 257472 w 257471"/>
                <a:gd name="connsiteY5" fmla="*/ 0 h 336334"/>
                <a:gd name="connsiteX6" fmla="*/ 184847 w 257471"/>
                <a:gd name="connsiteY6" fmla="*/ 336335 h 336334"/>
                <a:gd name="connsiteX7" fmla="*/ 127737 w 257471"/>
                <a:gd name="connsiteY7" fmla="*/ 336335 h 336334"/>
                <a:gd name="connsiteX8" fmla="*/ 159909 w 257471"/>
                <a:gd name="connsiteY8" fmla="*/ 187364 h 336334"/>
                <a:gd name="connsiteX9" fmla="*/ 89282 w 257471"/>
                <a:gd name="connsiteY9" fmla="*/ 187364 h 336334"/>
                <a:gd name="connsiteX10" fmla="*/ 57110 w 257471"/>
                <a:gd name="connsiteY10" fmla="*/ 336335 h 336334"/>
                <a:gd name="connsiteX11" fmla="*/ 0 w 25747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471" h="336334">
                  <a:moveTo>
                    <a:pt x="72625" y="0"/>
                  </a:moveTo>
                  <a:lnTo>
                    <a:pt x="129735" y="0"/>
                  </a:lnTo>
                  <a:lnTo>
                    <a:pt x="99467" y="138833"/>
                  </a:lnTo>
                  <a:lnTo>
                    <a:pt x="170664" y="138833"/>
                  </a:lnTo>
                  <a:lnTo>
                    <a:pt x="200362" y="0"/>
                  </a:lnTo>
                  <a:lnTo>
                    <a:pt x="257472" y="0"/>
                  </a:lnTo>
                  <a:lnTo>
                    <a:pt x="184847" y="336335"/>
                  </a:lnTo>
                  <a:lnTo>
                    <a:pt x="127737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796957D6-77D6-474B-B309-90A7D142CC19}"/>
                </a:ext>
              </a:extLst>
            </p:cNvPr>
            <p:cNvSpPr/>
            <p:nvPr userDrawn="1"/>
          </p:nvSpPr>
          <p:spPr>
            <a:xfrm>
              <a:off x="6045629" y="12173578"/>
              <a:ext cx="129259" cy="336334"/>
            </a:xfrm>
            <a:custGeom>
              <a:avLst/>
              <a:gdLst>
                <a:gd name="connsiteX0" fmla="*/ 72149 w 129259"/>
                <a:gd name="connsiteY0" fmla="*/ 0 h 336334"/>
                <a:gd name="connsiteX1" fmla="*/ 129259 w 129259"/>
                <a:gd name="connsiteY1" fmla="*/ 0 h 336334"/>
                <a:gd name="connsiteX2" fmla="*/ 57110 w 129259"/>
                <a:gd name="connsiteY2" fmla="*/ 336335 h 336334"/>
                <a:gd name="connsiteX3" fmla="*/ 0 w 129259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259" h="336334">
                  <a:moveTo>
                    <a:pt x="72149" y="0"/>
                  </a:moveTo>
                  <a:lnTo>
                    <a:pt x="129259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080D7170-816D-7743-B06B-1F1AA2ABB7EF}"/>
                </a:ext>
              </a:extLst>
            </p:cNvPr>
            <p:cNvSpPr/>
            <p:nvPr userDrawn="1"/>
          </p:nvSpPr>
          <p:spPr>
            <a:xfrm>
              <a:off x="6157755" y="12168696"/>
              <a:ext cx="219874" cy="346003"/>
            </a:xfrm>
            <a:custGeom>
              <a:avLst/>
              <a:gdLst>
                <a:gd name="connsiteX0" fmla="*/ 165144 w 219874"/>
                <a:gd name="connsiteY0" fmla="*/ 90866 h 346003"/>
                <a:gd name="connsiteX1" fmla="*/ 167143 w 219874"/>
                <a:gd name="connsiteY1" fmla="*/ 77442 h 346003"/>
                <a:gd name="connsiteX2" fmla="*/ 134019 w 219874"/>
                <a:gd name="connsiteY2" fmla="*/ 48531 h 346003"/>
                <a:gd name="connsiteX3" fmla="*/ 94993 w 219874"/>
                <a:gd name="connsiteY3" fmla="*/ 83168 h 346003"/>
                <a:gd name="connsiteX4" fmla="*/ 57967 w 219874"/>
                <a:gd name="connsiteY4" fmla="*/ 255231 h 346003"/>
                <a:gd name="connsiteX5" fmla="*/ 56539 w 219874"/>
                <a:gd name="connsiteY5" fmla="*/ 268655 h 346003"/>
                <a:gd name="connsiteX6" fmla="*/ 88711 w 219874"/>
                <a:gd name="connsiteY6" fmla="*/ 297473 h 346003"/>
                <a:gd name="connsiteX7" fmla="*/ 128688 w 219874"/>
                <a:gd name="connsiteY7" fmla="*/ 262929 h 346003"/>
                <a:gd name="connsiteX8" fmla="*/ 142776 w 219874"/>
                <a:gd name="connsiteY8" fmla="*/ 201350 h 346003"/>
                <a:gd name="connsiteX9" fmla="*/ 108700 w 219874"/>
                <a:gd name="connsiteY9" fmla="*/ 201350 h 346003"/>
                <a:gd name="connsiteX10" fmla="*/ 119360 w 219874"/>
                <a:gd name="connsiteY10" fmla="*/ 151881 h 346003"/>
                <a:gd name="connsiteX11" fmla="*/ 205597 w 219874"/>
                <a:gd name="connsiteY11" fmla="*/ 151881 h 346003"/>
                <a:gd name="connsiteX12" fmla="*/ 181230 w 219874"/>
                <a:gd name="connsiteY12" fmla="*/ 266214 h 346003"/>
                <a:gd name="connsiteX13" fmla="*/ 84809 w 219874"/>
                <a:gd name="connsiteY13" fmla="*/ 346003 h 346003"/>
                <a:gd name="connsiteX14" fmla="*/ 0 w 219874"/>
                <a:gd name="connsiteY14" fmla="*/ 273911 h 346003"/>
                <a:gd name="connsiteX15" fmla="*/ 2951 w 219874"/>
                <a:gd name="connsiteY15" fmla="*/ 247534 h 346003"/>
                <a:gd name="connsiteX16" fmla="*/ 39025 w 219874"/>
                <a:gd name="connsiteY16" fmla="*/ 80258 h 346003"/>
                <a:gd name="connsiteX17" fmla="*/ 134209 w 219874"/>
                <a:gd name="connsiteY17" fmla="*/ 0 h 346003"/>
                <a:gd name="connsiteX18" fmla="*/ 219874 w 219874"/>
                <a:gd name="connsiteY18" fmla="*/ 73594 h 346003"/>
                <a:gd name="connsiteX19" fmla="*/ 216924 w 219874"/>
                <a:gd name="connsiteY19" fmla="*/ 99032 h 346003"/>
                <a:gd name="connsiteX20" fmla="*/ 213592 w 219874"/>
                <a:gd name="connsiteY20" fmla="*/ 113958 h 346003"/>
                <a:gd name="connsiteX21" fmla="*/ 160480 w 219874"/>
                <a:gd name="connsiteY21" fmla="*/ 113958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19874" h="346003">
                  <a:moveTo>
                    <a:pt x="165144" y="90866"/>
                  </a:moveTo>
                  <a:cubicBezTo>
                    <a:pt x="166514" y="86522"/>
                    <a:pt x="167190" y="81992"/>
                    <a:pt x="167143" y="77442"/>
                  </a:cubicBezTo>
                  <a:cubicBezTo>
                    <a:pt x="167143" y="58199"/>
                    <a:pt x="153055" y="48531"/>
                    <a:pt x="134019" y="48531"/>
                  </a:cubicBezTo>
                  <a:cubicBezTo>
                    <a:pt x="112602" y="48531"/>
                    <a:pt x="99943" y="59607"/>
                    <a:pt x="94993" y="83168"/>
                  </a:cubicBezTo>
                  <a:lnTo>
                    <a:pt x="57967" y="255231"/>
                  </a:lnTo>
                  <a:cubicBezTo>
                    <a:pt x="57120" y="259660"/>
                    <a:pt x="56644" y="264149"/>
                    <a:pt x="56539" y="268655"/>
                  </a:cubicBezTo>
                  <a:cubicBezTo>
                    <a:pt x="56539" y="287429"/>
                    <a:pt x="69198" y="297473"/>
                    <a:pt x="88711" y="297473"/>
                  </a:cubicBezTo>
                  <a:cubicBezTo>
                    <a:pt x="110603" y="297473"/>
                    <a:pt x="123263" y="286396"/>
                    <a:pt x="128688" y="262929"/>
                  </a:cubicBezTo>
                  <a:lnTo>
                    <a:pt x="142776" y="201350"/>
                  </a:lnTo>
                  <a:lnTo>
                    <a:pt x="108700" y="201350"/>
                  </a:lnTo>
                  <a:lnTo>
                    <a:pt x="119360" y="151881"/>
                  </a:lnTo>
                  <a:lnTo>
                    <a:pt x="205597" y="151881"/>
                  </a:lnTo>
                  <a:lnTo>
                    <a:pt x="181230" y="266214"/>
                  </a:lnTo>
                  <a:cubicBezTo>
                    <a:pt x="170569" y="317185"/>
                    <a:pt x="137445" y="346003"/>
                    <a:pt x="84809" y="346003"/>
                  </a:cubicBezTo>
                  <a:cubicBezTo>
                    <a:pt x="37217" y="346003"/>
                    <a:pt x="0" y="322442"/>
                    <a:pt x="0" y="273911"/>
                  </a:cubicBezTo>
                  <a:cubicBezTo>
                    <a:pt x="48" y="265042"/>
                    <a:pt x="1038" y="256200"/>
                    <a:pt x="2951" y="247534"/>
                  </a:cubicBezTo>
                  <a:lnTo>
                    <a:pt x="39025" y="80258"/>
                  </a:lnTo>
                  <a:cubicBezTo>
                    <a:pt x="50162" y="28912"/>
                    <a:pt x="81858" y="0"/>
                    <a:pt x="134209" y="0"/>
                  </a:cubicBezTo>
                  <a:cubicBezTo>
                    <a:pt x="182943" y="0"/>
                    <a:pt x="219874" y="24031"/>
                    <a:pt x="219874" y="73594"/>
                  </a:cubicBezTo>
                  <a:cubicBezTo>
                    <a:pt x="219827" y="82154"/>
                    <a:pt x="218837" y="90684"/>
                    <a:pt x="216924" y="99032"/>
                  </a:cubicBezTo>
                  <a:lnTo>
                    <a:pt x="213592" y="113958"/>
                  </a:lnTo>
                  <a:lnTo>
                    <a:pt x="160480" y="113958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325BB0D8-FADD-D044-A1A4-6DD4E764A9F5}"/>
                </a:ext>
              </a:extLst>
            </p:cNvPr>
            <p:cNvSpPr/>
            <p:nvPr userDrawn="1"/>
          </p:nvSpPr>
          <p:spPr>
            <a:xfrm>
              <a:off x="6359164" y="12173578"/>
              <a:ext cx="257567" cy="336334"/>
            </a:xfrm>
            <a:custGeom>
              <a:avLst/>
              <a:gdLst>
                <a:gd name="connsiteX0" fmla="*/ 72435 w 257567"/>
                <a:gd name="connsiteY0" fmla="*/ 0 h 336334"/>
                <a:gd name="connsiteX1" fmla="*/ 129545 w 257567"/>
                <a:gd name="connsiteY1" fmla="*/ 0 h 336334"/>
                <a:gd name="connsiteX2" fmla="*/ 99372 w 257567"/>
                <a:gd name="connsiteY2" fmla="*/ 138833 h 336334"/>
                <a:gd name="connsiteX3" fmla="*/ 170474 w 257567"/>
                <a:gd name="connsiteY3" fmla="*/ 138833 h 336334"/>
                <a:gd name="connsiteX4" fmla="*/ 200457 w 257567"/>
                <a:gd name="connsiteY4" fmla="*/ 0 h 336334"/>
                <a:gd name="connsiteX5" fmla="*/ 257567 w 257567"/>
                <a:gd name="connsiteY5" fmla="*/ 0 h 336334"/>
                <a:gd name="connsiteX6" fmla="*/ 184942 w 257567"/>
                <a:gd name="connsiteY6" fmla="*/ 336335 h 336334"/>
                <a:gd name="connsiteX7" fmla="*/ 127832 w 257567"/>
                <a:gd name="connsiteY7" fmla="*/ 336335 h 336334"/>
                <a:gd name="connsiteX8" fmla="*/ 159909 w 257567"/>
                <a:gd name="connsiteY8" fmla="*/ 187364 h 336334"/>
                <a:gd name="connsiteX9" fmla="*/ 89282 w 257567"/>
                <a:gd name="connsiteY9" fmla="*/ 187364 h 336334"/>
                <a:gd name="connsiteX10" fmla="*/ 57110 w 257567"/>
                <a:gd name="connsiteY10" fmla="*/ 336335 h 336334"/>
                <a:gd name="connsiteX11" fmla="*/ 0 w 257567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567" h="336334">
                  <a:moveTo>
                    <a:pt x="72435" y="0"/>
                  </a:moveTo>
                  <a:lnTo>
                    <a:pt x="129545" y="0"/>
                  </a:lnTo>
                  <a:lnTo>
                    <a:pt x="99372" y="138833"/>
                  </a:lnTo>
                  <a:lnTo>
                    <a:pt x="170474" y="138833"/>
                  </a:lnTo>
                  <a:lnTo>
                    <a:pt x="200457" y="0"/>
                  </a:lnTo>
                  <a:lnTo>
                    <a:pt x="257567" y="0"/>
                  </a:lnTo>
                  <a:lnTo>
                    <a:pt x="184942" y="336335"/>
                  </a:lnTo>
                  <a:lnTo>
                    <a:pt x="127832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6361FFBA-184D-014A-8B97-A20B5964C806}"/>
                </a:ext>
              </a:extLst>
            </p:cNvPr>
            <p:cNvSpPr/>
            <p:nvPr userDrawn="1"/>
          </p:nvSpPr>
          <p:spPr>
            <a:xfrm>
              <a:off x="6749988" y="12168696"/>
              <a:ext cx="217875" cy="346190"/>
            </a:xfrm>
            <a:custGeom>
              <a:avLst/>
              <a:gdLst>
                <a:gd name="connsiteX0" fmla="*/ 0 w 217875"/>
                <a:gd name="connsiteY0" fmla="*/ 274381 h 346190"/>
                <a:gd name="connsiteX1" fmla="*/ 2380 w 217875"/>
                <a:gd name="connsiteY1" fmla="*/ 250444 h 346190"/>
                <a:gd name="connsiteX2" fmla="*/ 4378 w 217875"/>
                <a:gd name="connsiteY2" fmla="*/ 241714 h 346190"/>
                <a:gd name="connsiteX3" fmla="*/ 57110 w 217875"/>
                <a:gd name="connsiteY3" fmla="*/ 241714 h 346190"/>
                <a:gd name="connsiteX4" fmla="*/ 54160 w 217875"/>
                <a:gd name="connsiteY4" fmla="*/ 257109 h 346190"/>
                <a:gd name="connsiteX5" fmla="*/ 53208 w 217875"/>
                <a:gd name="connsiteY5" fmla="*/ 268655 h 346190"/>
                <a:gd name="connsiteX6" fmla="*/ 86332 w 217875"/>
                <a:gd name="connsiteY6" fmla="*/ 298411 h 346190"/>
                <a:gd name="connsiteX7" fmla="*/ 128688 w 217875"/>
                <a:gd name="connsiteY7" fmla="*/ 250913 h 346190"/>
                <a:gd name="connsiteX8" fmla="*/ 88711 w 217875"/>
                <a:gd name="connsiteY8" fmla="*/ 188866 h 346190"/>
                <a:gd name="connsiteX9" fmla="*/ 38549 w 217875"/>
                <a:gd name="connsiteY9" fmla="*/ 98094 h 346190"/>
                <a:gd name="connsiteX10" fmla="*/ 134590 w 217875"/>
                <a:gd name="connsiteY10" fmla="*/ 0 h 346190"/>
                <a:gd name="connsiteX11" fmla="*/ 217876 w 217875"/>
                <a:gd name="connsiteY11" fmla="*/ 71622 h 346190"/>
                <a:gd name="connsiteX12" fmla="*/ 214925 w 217875"/>
                <a:gd name="connsiteY12" fmla="*/ 99032 h 346190"/>
                <a:gd name="connsiteX13" fmla="*/ 161812 w 217875"/>
                <a:gd name="connsiteY13" fmla="*/ 99032 h 346190"/>
                <a:gd name="connsiteX14" fmla="*/ 164763 w 217875"/>
                <a:gd name="connsiteY14" fmla="*/ 75940 h 346190"/>
                <a:gd name="connsiteX15" fmla="*/ 133067 w 217875"/>
                <a:gd name="connsiteY15" fmla="*/ 47780 h 346190"/>
                <a:gd name="connsiteX16" fmla="*/ 94137 w 217875"/>
                <a:gd name="connsiteY16" fmla="*/ 91992 h 346190"/>
                <a:gd name="connsiteX17" fmla="*/ 133543 w 217875"/>
                <a:gd name="connsiteY17" fmla="*/ 154979 h 346190"/>
                <a:gd name="connsiteX18" fmla="*/ 184276 w 217875"/>
                <a:gd name="connsiteY18" fmla="*/ 243873 h 346190"/>
                <a:gd name="connsiteX19" fmla="*/ 85856 w 217875"/>
                <a:gd name="connsiteY19" fmla="*/ 346191 h 346190"/>
                <a:gd name="connsiteX20" fmla="*/ 0 w 217875"/>
                <a:gd name="connsiteY20" fmla="*/ 274381 h 346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6190">
                  <a:moveTo>
                    <a:pt x="0" y="274381"/>
                  </a:moveTo>
                  <a:cubicBezTo>
                    <a:pt x="133" y="266351"/>
                    <a:pt x="933" y="258346"/>
                    <a:pt x="2380" y="250444"/>
                  </a:cubicBezTo>
                  <a:lnTo>
                    <a:pt x="4378" y="241714"/>
                  </a:lnTo>
                  <a:lnTo>
                    <a:pt x="57110" y="241714"/>
                  </a:lnTo>
                  <a:lnTo>
                    <a:pt x="54160" y="257109"/>
                  </a:lnTo>
                  <a:cubicBezTo>
                    <a:pt x="53569" y="260930"/>
                    <a:pt x="53246" y="264789"/>
                    <a:pt x="53208" y="268655"/>
                  </a:cubicBezTo>
                  <a:cubicBezTo>
                    <a:pt x="53208" y="287429"/>
                    <a:pt x="65867" y="298411"/>
                    <a:pt x="86332" y="298411"/>
                  </a:cubicBezTo>
                  <a:cubicBezTo>
                    <a:pt x="116029" y="298411"/>
                    <a:pt x="128688" y="275883"/>
                    <a:pt x="128688" y="250913"/>
                  </a:cubicBezTo>
                  <a:cubicBezTo>
                    <a:pt x="128688" y="229699"/>
                    <a:pt x="122406" y="218716"/>
                    <a:pt x="88711" y="188866"/>
                  </a:cubicBezTo>
                  <a:cubicBezTo>
                    <a:pt x="53684" y="157138"/>
                    <a:pt x="38549" y="133107"/>
                    <a:pt x="38549" y="98094"/>
                  </a:cubicBezTo>
                  <a:cubicBezTo>
                    <a:pt x="38549" y="39895"/>
                    <a:pt x="71673" y="0"/>
                    <a:pt x="134590" y="0"/>
                  </a:cubicBezTo>
                  <a:cubicBezTo>
                    <a:pt x="182753" y="0"/>
                    <a:pt x="217876" y="23092"/>
                    <a:pt x="217876" y="71622"/>
                  </a:cubicBezTo>
                  <a:cubicBezTo>
                    <a:pt x="217809" y="80833"/>
                    <a:pt x="216819" y="90013"/>
                    <a:pt x="214925" y="99032"/>
                  </a:cubicBezTo>
                  <a:lnTo>
                    <a:pt x="161812" y="99032"/>
                  </a:lnTo>
                  <a:cubicBezTo>
                    <a:pt x="163611" y="91457"/>
                    <a:pt x="164601" y="83719"/>
                    <a:pt x="164763" y="75940"/>
                  </a:cubicBezTo>
                  <a:cubicBezTo>
                    <a:pt x="164763" y="55759"/>
                    <a:pt x="150581" y="47780"/>
                    <a:pt x="133067" y="47780"/>
                  </a:cubicBezTo>
                  <a:cubicBezTo>
                    <a:pt x="106796" y="47780"/>
                    <a:pt x="94137" y="68431"/>
                    <a:pt x="94137" y="91992"/>
                  </a:cubicBezTo>
                  <a:cubicBezTo>
                    <a:pt x="94137" y="112174"/>
                    <a:pt x="99467" y="123251"/>
                    <a:pt x="133543" y="154979"/>
                  </a:cubicBezTo>
                  <a:cubicBezTo>
                    <a:pt x="169141" y="186707"/>
                    <a:pt x="184276" y="210737"/>
                    <a:pt x="184276" y="243873"/>
                  </a:cubicBezTo>
                  <a:cubicBezTo>
                    <a:pt x="184276" y="303480"/>
                    <a:pt x="150581" y="346191"/>
                    <a:pt x="85856" y="346191"/>
                  </a:cubicBezTo>
                  <a:cubicBezTo>
                    <a:pt x="38073" y="346003"/>
                    <a:pt x="0" y="323475"/>
                    <a:pt x="0" y="274381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AEDBD2E8-4FA2-6746-9B6C-CF239029AB71}"/>
                </a:ext>
              </a:extLst>
            </p:cNvPr>
            <p:cNvSpPr/>
            <p:nvPr userDrawn="1"/>
          </p:nvSpPr>
          <p:spPr>
            <a:xfrm>
              <a:off x="6958250" y="12168884"/>
              <a:ext cx="217875" cy="345536"/>
            </a:xfrm>
            <a:custGeom>
              <a:avLst/>
              <a:gdLst>
                <a:gd name="connsiteX0" fmla="*/ 0 w 217875"/>
                <a:gd name="connsiteY0" fmla="*/ 274193 h 345536"/>
                <a:gd name="connsiteX1" fmla="*/ 2951 w 217875"/>
                <a:gd name="connsiteY1" fmla="*/ 248285 h 345536"/>
                <a:gd name="connsiteX2" fmla="*/ 39501 w 217875"/>
                <a:gd name="connsiteY2" fmla="*/ 79320 h 345536"/>
                <a:gd name="connsiteX3" fmla="*/ 134019 w 217875"/>
                <a:gd name="connsiteY3" fmla="*/ 0 h 345536"/>
                <a:gd name="connsiteX4" fmla="*/ 217875 w 217875"/>
                <a:gd name="connsiteY4" fmla="*/ 72092 h 345536"/>
                <a:gd name="connsiteX5" fmla="*/ 214925 w 217875"/>
                <a:gd name="connsiteY5" fmla="*/ 97624 h 345536"/>
                <a:gd name="connsiteX6" fmla="*/ 210546 w 217875"/>
                <a:gd name="connsiteY6" fmla="*/ 118557 h 345536"/>
                <a:gd name="connsiteX7" fmla="*/ 156958 w 217875"/>
                <a:gd name="connsiteY7" fmla="*/ 118557 h 345536"/>
                <a:gd name="connsiteX8" fmla="*/ 163240 w 217875"/>
                <a:gd name="connsiteY8" fmla="*/ 89739 h 345536"/>
                <a:gd name="connsiteX9" fmla="*/ 164763 w 217875"/>
                <a:gd name="connsiteY9" fmla="*/ 77255 h 345536"/>
                <a:gd name="connsiteX10" fmla="*/ 133543 w 217875"/>
                <a:gd name="connsiteY10" fmla="*/ 47873 h 345536"/>
                <a:gd name="connsiteX11" fmla="*/ 95469 w 217875"/>
                <a:gd name="connsiteY11" fmla="*/ 82511 h 345536"/>
                <a:gd name="connsiteX12" fmla="*/ 58252 w 217875"/>
                <a:gd name="connsiteY12" fmla="*/ 256452 h 345536"/>
                <a:gd name="connsiteX13" fmla="*/ 56729 w 217875"/>
                <a:gd name="connsiteY13" fmla="*/ 269406 h 345536"/>
                <a:gd name="connsiteX14" fmla="*/ 88426 w 217875"/>
                <a:gd name="connsiteY14" fmla="*/ 298224 h 345536"/>
                <a:gd name="connsiteX15" fmla="*/ 126499 w 217875"/>
                <a:gd name="connsiteY15" fmla="*/ 263680 h 345536"/>
                <a:gd name="connsiteX16" fmla="*/ 136018 w 217875"/>
                <a:gd name="connsiteY16" fmla="*/ 216745 h 345536"/>
                <a:gd name="connsiteX17" fmla="*/ 189606 w 217875"/>
                <a:gd name="connsiteY17" fmla="*/ 216745 h 345536"/>
                <a:gd name="connsiteX18" fmla="*/ 179326 w 217875"/>
                <a:gd name="connsiteY18" fmla="*/ 266308 h 345536"/>
                <a:gd name="connsiteX19" fmla="*/ 84142 w 217875"/>
                <a:gd name="connsiteY19" fmla="*/ 345534 h 345536"/>
                <a:gd name="connsiteX20" fmla="*/ 0 w 217875"/>
                <a:gd name="connsiteY20" fmla="*/ 274193 h 345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536">
                  <a:moveTo>
                    <a:pt x="0" y="274193"/>
                  </a:moveTo>
                  <a:cubicBezTo>
                    <a:pt x="247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0" y="0"/>
                    <a:pt x="217875" y="24031"/>
                    <a:pt x="217875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557"/>
                  </a:lnTo>
                  <a:lnTo>
                    <a:pt x="156958" y="118557"/>
                  </a:lnTo>
                  <a:lnTo>
                    <a:pt x="163240" y="89739"/>
                  </a:lnTo>
                  <a:cubicBezTo>
                    <a:pt x="164068" y="85622"/>
                    <a:pt x="164582" y="81449"/>
                    <a:pt x="164763" y="77255"/>
                  </a:cubicBezTo>
                  <a:cubicBezTo>
                    <a:pt x="164763" y="57542"/>
                    <a:pt x="152103" y="47873"/>
                    <a:pt x="133543" y="47873"/>
                  </a:cubicBezTo>
                  <a:cubicBezTo>
                    <a:pt x="113554" y="47873"/>
                    <a:pt x="100419" y="58950"/>
                    <a:pt x="95469" y="82511"/>
                  </a:cubicBezTo>
                  <a:lnTo>
                    <a:pt x="58252" y="256452"/>
                  </a:lnTo>
                  <a:cubicBezTo>
                    <a:pt x="57320" y="260711"/>
                    <a:pt x="56815" y="265049"/>
                    <a:pt x="56729" y="269406"/>
                  </a:cubicBezTo>
                  <a:cubicBezTo>
                    <a:pt x="56729" y="288649"/>
                    <a:pt x="68437" y="298224"/>
                    <a:pt x="88426" y="298224"/>
                  </a:cubicBezTo>
                  <a:cubicBezTo>
                    <a:pt x="108414" y="298224"/>
                    <a:pt x="121550" y="287241"/>
                    <a:pt x="126499" y="263680"/>
                  </a:cubicBezTo>
                  <a:lnTo>
                    <a:pt x="136018" y="216745"/>
                  </a:lnTo>
                  <a:lnTo>
                    <a:pt x="189606" y="216745"/>
                  </a:lnTo>
                  <a:lnTo>
                    <a:pt x="179326" y="266308"/>
                  </a:lnTo>
                  <a:cubicBezTo>
                    <a:pt x="168570" y="316716"/>
                    <a:pt x="136493" y="345534"/>
                    <a:pt x="84142" y="345534"/>
                  </a:cubicBezTo>
                  <a:cubicBezTo>
                    <a:pt x="3655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AFACA4D5-B8B2-8949-AAEC-77647A12E6E3}"/>
                </a:ext>
              </a:extLst>
            </p:cNvPr>
            <p:cNvSpPr/>
            <p:nvPr userDrawn="1"/>
          </p:nvSpPr>
          <p:spPr>
            <a:xfrm>
              <a:off x="7153567" y="12173578"/>
              <a:ext cx="257091" cy="336334"/>
            </a:xfrm>
            <a:custGeom>
              <a:avLst/>
              <a:gdLst>
                <a:gd name="connsiteX0" fmla="*/ 72340 w 257091"/>
                <a:gd name="connsiteY0" fmla="*/ 0 h 336334"/>
                <a:gd name="connsiteX1" fmla="*/ 129450 w 257091"/>
                <a:gd name="connsiteY1" fmla="*/ 0 h 336334"/>
                <a:gd name="connsiteX2" fmla="*/ 99182 w 257091"/>
                <a:gd name="connsiteY2" fmla="*/ 138833 h 336334"/>
                <a:gd name="connsiteX3" fmla="*/ 170379 w 257091"/>
                <a:gd name="connsiteY3" fmla="*/ 138833 h 336334"/>
                <a:gd name="connsiteX4" fmla="*/ 200552 w 257091"/>
                <a:gd name="connsiteY4" fmla="*/ 0 h 336334"/>
                <a:gd name="connsiteX5" fmla="*/ 257091 w 257091"/>
                <a:gd name="connsiteY5" fmla="*/ 0 h 336334"/>
                <a:gd name="connsiteX6" fmla="*/ 184466 w 257091"/>
                <a:gd name="connsiteY6" fmla="*/ 336335 h 336334"/>
                <a:gd name="connsiteX7" fmla="*/ 127356 w 257091"/>
                <a:gd name="connsiteY7" fmla="*/ 336335 h 336334"/>
                <a:gd name="connsiteX8" fmla="*/ 159528 w 257091"/>
                <a:gd name="connsiteY8" fmla="*/ 187364 h 336334"/>
                <a:gd name="connsiteX9" fmla="*/ 88902 w 257091"/>
                <a:gd name="connsiteY9" fmla="*/ 187364 h 336334"/>
                <a:gd name="connsiteX10" fmla="*/ 57110 w 257091"/>
                <a:gd name="connsiteY10" fmla="*/ 336335 h 336334"/>
                <a:gd name="connsiteX11" fmla="*/ 0 w 25709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091" h="336334">
                  <a:moveTo>
                    <a:pt x="72340" y="0"/>
                  </a:moveTo>
                  <a:lnTo>
                    <a:pt x="129450" y="0"/>
                  </a:lnTo>
                  <a:lnTo>
                    <a:pt x="99182" y="138833"/>
                  </a:lnTo>
                  <a:lnTo>
                    <a:pt x="170379" y="138833"/>
                  </a:lnTo>
                  <a:lnTo>
                    <a:pt x="200552" y="0"/>
                  </a:lnTo>
                  <a:lnTo>
                    <a:pt x="257091" y="0"/>
                  </a:lnTo>
                  <a:lnTo>
                    <a:pt x="184466" y="336335"/>
                  </a:lnTo>
                  <a:lnTo>
                    <a:pt x="127356" y="336335"/>
                  </a:lnTo>
                  <a:lnTo>
                    <a:pt x="159528" y="187364"/>
                  </a:lnTo>
                  <a:lnTo>
                    <a:pt x="8890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EBA30D4C-6761-ED4C-A6AD-27946D57CAB2}"/>
                </a:ext>
              </a:extLst>
            </p:cNvPr>
            <p:cNvSpPr/>
            <p:nvPr userDrawn="1"/>
          </p:nvSpPr>
          <p:spPr>
            <a:xfrm>
              <a:off x="7393430" y="12168696"/>
              <a:ext cx="223586" cy="346003"/>
            </a:xfrm>
            <a:custGeom>
              <a:avLst/>
              <a:gdLst>
                <a:gd name="connsiteX0" fmla="*/ 0 w 223586"/>
                <a:gd name="connsiteY0" fmla="*/ 272503 h 346003"/>
                <a:gd name="connsiteX1" fmla="*/ 2855 w 223586"/>
                <a:gd name="connsiteY1" fmla="*/ 247065 h 346003"/>
                <a:gd name="connsiteX2" fmla="*/ 39406 w 223586"/>
                <a:gd name="connsiteY2" fmla="*/ 80258 h 346003"/>
                <a:gd name="connsiteX3" fmla="*/ 137350 w 223586"/>
                <a:gd name="connsiteY3" fmla="*/ 0 h 346003"/>
                <a:gd name="connsiteX4" fmla="*/ 223586 w 223586"/>
                <a:gd name="connsiteY4" fmla="*/ 73031 h 346003"/>
                <a:gd name="connsiteX5" fmla="*/ 220731 w 223586"/>
                <a:gd name="connsiteY5" fmla="*/ 99032 h 346003"/>
                <a:gd name="connsiteX6" fmla="*/ 184656 w 223586"/>
                <a:gd name="connsiteY6" fmla="*/ 266214 h 346003"/>
                <a:gd name="connsiteX7" fmla="*/ 86712 w 223586"/>
                <a:gd name="connsiteY7" fmla="*/ 346003 h 346003"/>
                <a:gd name="connsiteX8" fmla="*/ 0 w 223586"/>
                <a:gd name="connsiteY8" fmla="*/ 272503 h 346003"/>
                <a:gd name="connsiteX9" fmla="*/ 128593 w 223586"/>
                <a:gd name="connsiteY9" fmla="*/ 262459 h 346003"/>
                <a:gd name="connsiteX10" fmla="*/ 165620 w 223586"/>
                <a:gd name="connsiteY10" fmla="*/ 90866 h 346003"/>
                <a:gd name="connsiteX11" fmla="*/ 167618 w 223586"/>
                <a:gd name="connsiteY11" fmla="*/ 77912 h 346003"/>
                <a:gd name="connsiteX12" fmla="*/ 133924 w 223586"/>
                <a:gd name="connsiteY12" fmla="*/ 48531 h 346003"/>
                <a:gd name="connsiteX13" fmla="*/ 94993 w 223586"/>
                <a:gd name="connsiteY13" fmla="*/ 83638 h 346003"/>
                <a:gd name="connsiteX14" fmla="*/ 57967 w 223586"/>
                <a:gd name="connsiteY14" fmla="*/ 255231 h 346003"/>
                <a:gd name="connsiteX15" fmla="*/ 56539 w 223586"/>
                <a:gd name="connsiteY15" fmla="*/ 268185 h 346003"/>
                <a:gd name="connsiteX16" fmla="*/ 89663 w 223586"/>
                <a:gd name="connsiteY16" fmla="*/ 297473 h 346003"/>
                <a:gd name="connsiteX17" fmla="*/ 128593 w 223586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586" h="346003">
                  <a:moveTo>
                    <a:pt x="0" y="272503"/>
                  </a:moveTo>
                  <a:cubicBezTo>
                    <a:pt x="57" y="263949"/>
                    <a:pt x="1018" y="255425"/>
                    <a:pt x="2855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036" y="0"/>
                    <a:pt x="223586" y="24031"/>
                    <a:pt x="223586" y="73031"/>
                  </a:cubicBezTo>
                  <a:cubicBezTo>
                    <a:pt x="223530" y="81771"/>
                    <a:pt x="222578" y="90484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2" y="346003"/>
                  </a:cubicBezTo>
                  <a:cubicBezTo>
                    <a:pt x="35503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33" y="86670"/>
                    <a:pt x="167609" y="82304"/>
                    <a:pt x="167618" y="77912"/>
                  </a:cubicBezTo>
                  <a:cubicBezTo>
                    <a:pt x="167618" y="58199"/>
                    <a:pt x="153912" y="48531"/>
                    <a:pt x="133924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44" y="263835"/>
                    <a:pt x="56539" y="268185"/>
                  </a:cubicBezTo>
                  <a:cubicBezTo>
                    <a:pt x="56539" y="287429"/>
                    <a:pt x="69198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5344C7F3-0659-F341-A7E3-4A8ABD4BFD2C}"/>
                </a:ext>
              </a:extLst>
            </p:cNvPr>
            <p:cNvSpPr/>
            <p:nvPr userDrawn="1"/>
          </p:nvSpPr>
          <p:spPr>
            <a:xfrm>
              <a:off x="7610735" y="12168696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856 w 223681"/>
                <a:gd name="connsiteY1" fmla="*/ 247065 h 346003"/>
                <a:gd name="connsiteX2" fmla="*/ 39406 w 223681"/>
                <a:gd name="connsiteY2" fmla="*/ 80258 h 346003"/>
                <a:gd name="connsiteX3" fmla="*/ 137350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656 w 223681"/>
                <a:gd name="connsiteY6" fmla="*/ 266214 h 346003"/>
                <a:gd name="connsiteX7" fmla="*/ 86713 w 223681"/>
                <a:gd name="connsiteY7" fmla="*/ 346003 h 346003"/>
                <a:gd name="connsiteX8" fmla="*/ 0 w 223681"/>
                <a:gd name="connsiteY8" fmla="*/ 272503 h 346003"/>
                <a:gd name="connsiteX9" fmla="*/ 128593 w 223681"/>
                <a:gd name="connsiteY9" fmla="*/ 262459 h 346003"/>
                <a:gd name="connsiteX10" fmla="*/ 165620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4993 w 223681"/>
                <a:gd name="connsiteY13" fmla="*/ 83638 h 346003"/>
                <a:gd name="connsiteX14" fmla="*/ 57967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593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57" y="263949"/>
                    <a:pt x="1018" y="255425"/>
                    <a:pt x="2856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596" y="81774"/>
                    <a:pt x="222606" y="90486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3" y="346003"/>
                  </a:cubicBezTo>
                  <a:cubicBezTo>
                    <a:pt x="35504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81" y="86680"/>
                    <a:pt x="167657" y="82307"/>
                    <a:pt x="167619" y="77912"/>
                  </a:cubicBezTo>
                  <a:cubicBezTo>
                    <a:pt x="167619" y="58199"/>
                    <a:pt x="153912" y="48531"/>
                    <a:pt x="134019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34" y="263835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4F655A41-6797-2D45-8CE0-8902D10FFED9}"/>
                </a:ext>
              </a:extLst>
            </p:cNvPr>
            <p:cNvSpPr/>
            <p:nvPr userDrawn="1"/>
          </p:nvSpPr>
          <p:spPr>
            <a:xfrm>
              <a:off x="7816807" y="12173578"/>
              <a:ext cx="169617" cy="336334"/>
            </a:xfrm>
            <a:custGeom>
              <a:avLst/>
              <a:gdLst>
                <a:gd name="connsiteX0" fmla="*/ 72625 w 169617"/>
                <a:gd name="connsiteY0" fmla="*/ 0 h 336334"/>
                <a:gd name="connsiteX1" fmla="*/ 129735 w 169617"/>
                <a:gd name="connsiteY1" fmla="*/ 0 h 336334"/>
                <a:gd name="connsiteX2" fmla="*/ 67390 w 169617"/>
                <a:gd name="connsiteY2" fmla="*/ 287804 h 336334"/>
                <a:gd name="connsiteX3" fmla="*/ 169617 w 169617"/>
                <a:gd name="connsiteY3" fmla="*/ 287804 h 336334"/>
                <a:gd name="connsiteX4" fmla="*/ 159338 w 169617"/>
                <a:gd name="connsiteY4" fmla="*/ 336335 h 336334"/>
                <a:gd name="connsiteX5" fmla="*/ 0 w 169617"/>
                <a:gd name="connsiteY5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9617" h="336334">
                  <a:moveTo>
                    <a:pt x="72625" y="0"/>
                  </a:moveTo>
                  <a:lnTo>
                    <a:pt x="129735" y="0"/>
                  </a:lnTo>
                  <a:lnTo>
                    <a:pt x="67390" y="287804"/>
                  </a:lnTo>
                  <a:lnTo>
                    <a:pt x="169617" y="287804"/>
                  </a:lnTo>
                  <a:lnTo>
                    <a:pt x="159338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chemeClr val="bg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963FB24D-E5DE-9347-A4CB-A726DF15DC20}"/>
                </a:ext>
              </a:extLst>
            </p:cNvPr>
            <p:cNvSpPr/>
            <p:nvPr userDrawn="1"/>
          </p:nvSpPr>
          <p:spPr>
            <a:xfrm>
              <a:off x="3446713" y="12071341"/>
              <a:ext cx="487979" cy="512670"/>
            </a:xfrm>
            <a:custGeom>
              <a:avLst/>
              <a:gdLst>
                <a:gd name="connsiteX0" fmla="*/ 487932 w 487979"/>
                <a:gd name="connsiteY0" fmla="*/ 143257 h 512670"/>
                <a:gd name="connsiteX1" fmla="*/ 471370 w 487979"/>
                <a:gd name="connsiteY1" fmla="*/ 149077 h 512670"/>
                <a:gd name="connsiteX2" fmla="*/ 364669 w 487979"/>
                <a:gd name="connsiteY2" fmla="*/ 126079 h 512670"/>
                <a:gd name="connsiteX3" fmla="*/ 256160 w 487979"/>
                <a:gd name="connsiteY3" fmla="*/ 123545 h 512670"/>
                <a:gd name="connsiteX4" fmla="*/ 254256 w 487979"/>
                <a:gd name="connsiteY4" fmla="*/ 123545 h 512670"/>
                <a:gd name="connsiteX5" fmla="*/ 154218 w 487979"/>
                <a:gd name="connsiteY5" fmla="*/ 504843 h 512670"/>
                <a:gd name="connsiteX6" fmla="*/ 120618 w 487979"/>
                <a:gd name="connsiteY6" fmla="*/ 488040 h 512670"/>
                <a:gd name="connsiteX7" fmla="*/ 210186 w 487979"/>
                <a:gd name="connsiteY7" fmla="*/ 125234 h 512670"/>
                <a:gd name="connsiteX8" fmla="*/ 28956 w 487979"/>
                <a:gd name="connsiteY8" fmla="*/ 147200 h 512670"/>
                <a:gd name="connsiteX9" fmla="*/ 5065 w 487979"/>
                <a:gd name="connsiteY9" fmla="*/ 114909 h 512670"/>
                <a:gd name="connsiteX10" fmla="*/ 225510 w 487979"/>
                <a:gd name="connsiteY10" fmla="*/ 90784 h 512670"/>
                <a:gd name="connsiteX11" fmla="*/ 266439 w 487979"/>
                <a:gd name="connsiteY11" fmla="*/ 4988 h 512670"/>
                <a:gd name="connsiteX12" fmla="*/ 299183 w 487979"/>
                <a:gd name="connsiteY12" fmla="*/ 28549 h 512670"/>
                <a:gd name="connsiteX13" fmla="*/ 269580 w 487979"/>
                <a:gd name="connsiteY13" fmla="*/ 89939 h 512670"/>
                <a:gd name="connsiteX14" fmla="*/ 470418 w 487979"/>
                <a:gd name="connsiteY14" fmla="*/ 120447 h 512670"/>
                <a:gd name="connsiteX15" fmla="*/ 487932 w 487979"/>
                <a:gd name="connsiteY15" fmla="*/ 143257 h 51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87979" h="512670">
                  <a:moveTo>
                    <a:pt x="487932" y="143257"/>
                  </a:moveTo>
                  <a:cubicBezTo>
                    <a:pt x="486980" y="152644"/>
                    <a:pt x="478414" y="152644"/>
                    <a:pt x="471370" y="149077"/>
                  </a:cubicBezTo>
                  <a:cubicBezTo>
                    <a:pt x="438246" y="132462"/>
                    <a:pt x="401410" y="128426"/>
                    <a:pt x="364669" y="126079"/>
                  </a:cubicBezTo>
                  <a:cubicBezTo>
                    <a:pt x="327928" y="123733"/>
                    <a:pt x="292329" y="122982"/>
                    <a:pt x="256160" y="123545"/>
                  </a:cubicBezTo>
                  <a:lnTo>
                    <a:pt x="254256" y="123545"/>
                  </a:lnTo>
                  <a:cubicBezTo>
                    <a:pt x="198669" y="244543"/>
                    <a:pt x="152029" y="370703"/>
                    <a:pt x="154218" y="504843"/>
                  </a:cubicBezTo>
                  <a:cubicBezTo>
                    <a:pt x="154218" y="524649"/>
                    <a:pt x="120808" y="502308"/>
                    <a:pt x="120618" y="488040"/>
                  </a:cubicBezTo>
                  <a:cubicBezTo>
                    <a:pt x="118524" y="360659"/>
                    <a:pt x="158691" y="240600"/>
                    <a:pt x="210186" y="125234"/>
                  </a:cubicBezTo>
                  <a:cubicBezTo>
                    <a:pt x="149342" y="128504"/>
                    <a:pt x="88792" y="135843"/>
                    <a:pt x="28956" y="147200"/>
                  </a:cubicBezTo>
                  <a:cubicBezTo>
                    <a:pt x="13822" y="150110"/>
                    <a:pt x="-10640" y="117913"/>
                    <a:pt x="5065" y="114909"/>
                  </a:cubicBezTo>
                  <a:cubicBezTo>
                    <a:pt x="77766" y="101013"/>
                    <a:pt x="151489" y="92945"/>
                    <a:pt x="225510" y="90784"/>
                  </a:cubicBezTo>
                  <a:cubicBezTo>
                    <a:pt x="238836" y="61872"/>
                    <a:pt x="252638" y="33336"/>
                    <a:pt x="266439" y="4988"/>
                  </a:cubicBezTo>
                  <a:cubicBezTo>
                    <a:pt x="274244" y="-10970"/>
                    <a:pt x="305655" y="15313"/>
                    <a:pt x="299183" y="28549"/>
                  </a:cubicBezTo>
                  <a:cubicBezTo>
                    <a:pt x="289283" y="48887"/>
                    <a:pt x="279416" y="69351"/>
                    <a:pt x="269580" y="89939"/>
                  </a:cubicBezTo>
                  <a:cubicBezTo>
                    <a:pt x="336780" y="89095"/>
                    <a:pt x="411214" y="89939"/>
                    <a:pt x="470418" y="120447"/>
                  </a:cubicBezTo>
                  <a:cubicBezTo>
                    <a:pt x="477938" y="124202"/>
                    <a:pt x="488789" y="134058"/>
                    <a:pt x="487932" y="143257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70925C04-7FCF-5B4F-99E5-2FE23705C597}"/>
                </a:ext>
              </a:extLst>
            </p:cNvPr>
            <p:cNvSpPr/>
            <p:nvPr userDrawn="1"/>
          </p:nvSpPr>
          <p:spPr>
            <a:xfrm>
              <a:off x="3663088" y="12058391"/>
              <a:ext cx="339123" cy="395294"/>
            </a:xfrm>
            <a:custGeom>
              <a:avLst/>
              <a:gdLst>
                <a:gd name="connsiteX0" fmla="*/ 332950 w 339123"/>
                <a:gd name="connsiteY0" fmla="*/ 315785 h 395294"/>
                <a:gd name="connsiteX1" fmla="*/ 212923 w 339123"/>
                <a:gd name="connsiteY1" fmla="*/ 378678 h 395294"/>
                <a:gd name="connsiteX2" fmla="*/ 159239 w 339123"/>
                <a:gd name="connsiteY2" fmla="*/ 347983 h 395294"/>
                <a:gd name="connsiteX3" fmla="*/ 167044 w 339123"/>
                <a:gd name="connsiteY3" fmla="*/ 310904 h 395294"/>
                <a:gd name="connsiteX4" fmla="*/ 175992 w 339123"/>
                <a:gd name="connsiteY4" fmla="*/ 285841 h 395294"/>
                <a:gd name="connsiteX5" fmla="*/ 39689 w 339123"/>
                <a:gd name="connsiteY5" fmla="*/ 393134 h 395294"/>
                <a:gd name="connsiteX6" fmla="*/ 20652 w 339123"/>
                <a:gd name="connsiteY6" fmla="*/ 390318 h 395294"/>
                <a:gd name="connsiteX7" fmla="*/ 7992 w 339123"/>
                <a:gd name="connsiteY7" fmla="*/ 312875 h 395294"/>
                <a:gd name="connsiteX8" fmla="*/ 50920 w 339123"/>
                <a:gd name="connsiteY8" fmla="*/ 206240 h 395294"/>
                <a:gd name="connsiteX9" fmla="*/ 164760 w 339123"/>
                <a:gd name="connsiteY9" fmla="*/ 3012 h 395294"/>
                <a:gd name="connsiteX10" fmla="*/ 194172 w 339123"/>
                <a:gd name="connsiteY10" fmla="*/ 32018 h 395294"/>
                <a:gd name="connsiteX11" fmla="*/ 96133 w 339123"/>
                <a:gd name="connsiteY11" fmla="*/ 202297 h 395294"/>
                <a:gd name="connsiteX12" fmla="*/ 56917 w 339123"/>
                <a:gd name="connsiteY12" fmla="*/ 292130 h 395294"/>
                <a:gd name="connsiteX13" fmla="*/ 41783 w 339123"/>
                <a:gd name="connsiteY13" fmla="*/ 332400 h 395294"/>
                <a:gd name="connsiteX14" fmla="*/ 145723 w 339123"/>
                <a:gd name="connsiteY14" fmla="*/ 257305 h 395294"/>
                <a:gd name="connsiteX15" fmla="*/ 198836 w 339123"/>
                <a:gd name="connsiteY15" fmla="*/ 255146 h 395294"/>
                <a:gd name="connsiteX16" fmla="*/ 209782 w 339123"/>
                <a:gd name="connsiteY16" fmla="*/ 303395 h 395294"/>
                <a:gd name="connsiteX17" fmla="*/ 195885 w 339123"/>
                <a:gd name="connsiteY17" fmla="*/ 344134 h 395294"/>
                <a:gd name="connsiteX18" fmla="*/ 317625 w 339123"/>
                <a:gd name="connsiteY18" fmla="*/ 292506 h 395294"/>
                <a:gd name="connsiteX19" fmla="*/ 332950 w 339123"/>
                <a:gd name="connsiteY19" fmla="*/ 315785 h 395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9123" h="395294">
                  <a:moveTo>
                    <a:pt x="332950" y="315785"/>
                  </a:moveTo>
                  <a:cubicBezTo>
                    <a:pt x="294876" y="337281"/>
                    <a:pt x="255185" y="364973"/>
                    <a:pt x="212923" y="378678"/>
                  </a:cubicBezTo>
                  <a:cubicBezTo>
                    <a:pt x="189127" y="386375"/>
                    <a:pt x="161809" y="375393"/>
                    <a:pt x="159239" y="347983"/>
                  </a:cubicBezTo>
                  <a:cubicBezTo>
                    <a:pt x="159125" y="335215"/>
                    <a:pt x="161786" y="322572"/>
                    <a:pt x="167044" y="310904"/>
                  </a:cubicBezTo>
                  <a:cubicBezTo>
                    <a:pt x="170090" y="302644"/>
                    <a:pt x="173612" y="294383"/>
                    <a:pt x="175992" y="285841"/>
                  </a:cubicBezTo>
                  <a:cubicBezTo>
                    <a:pt x="124965" y="314088"/>
                    <a:pt x="78930" y="350325"/>
                    <a:pt x="39689" y="393134"/>
                  </a:cubicBezTo>
                  <a:cubicBezTo>
                    <a:pt x="35025" y="398203"/>
                    <a:pt x="25126" y="393134"/>
                    <a:pt x="20652" y="390318"/>
                  </a:cubicBezTo>
                  <a:cubicBezTo>
                    <a:pt x="-6571" y="368916"/>
                    <a:pt x="-2478" y="342538"/>
                    <a:pt x="7992" y="312875"/>
                  </a:cubicBezTo>
                  <a:cubicBezTo>
                    <a:pt x="20683" y="276705"/>
                    <a:pt x="34993" y="241159"/>
                    <a:pt x="50920" y="206240"/>
                  </a:cubicBezTo>
                  <a:cubicBezTo>
                    <a:pt x="83106" y="135510"/>
                    <a:pt x="121182" y="67535"/>
                    <a:pt x="164760" y="3012"/>
                  </a:cubicBezTo>
                  <a:cubicBezTo>
                    <a:pt x="172946" y="-9097"/>
                    <a:pt x="203405" y="18313"/>
                    <a:pt x="194172" y="32018"/>
                  </a:cubicBezTo>
                  <a:cubicBezTo>
                    <a:pt x="157381" y="86378"/>
                    <a:pt x="124617" y="143286"/>
                    <a:pt x="96133" y="202297"/>
                  </a:cubicBezTo>
                  <a:cubicBezTo>
                    <a:pt x="81982" y="231772"/>
                    <a:pt x="68910" y="261716"/>
                    <a:pt x="56917" y="292130"/>
                  </a:cubicBezTo>
                  <a:cubicBezTo>
                    <a:pt x="51587" y="305460"/>
                    <a:pt x="46542" y="318977"/>
                    <a:pt x="41783" y="332400"/>
                  </a:cubicBezTo>
                  <a:cubicBezTo>
                    <a:pt x="73552" y="303708"/>
                    <a:pt x="108406" y="278527"/>
                    <a:pt x="145723" y="257305"/>
                  </a:cubicBezTo>
                  <a:cubicBezTo>
                    <a:pt x="164760" y="246603"/>
                    <a:pt x="180941" y="238531"/>
                    <a:pt x="198836" y="255146"/>
                  </a:cubicBezTo>
                  <a:cubicBezTo>
                    <a:pt x="212923" y="268194"/>
                    <a:pt x="213494" y="285841"/>
                    <a:pt x="209782" y="303395"/>
                  </a:cubicBezTo>
                  <a:cubicBezTo>
                    <a:pt x="205866" y="317202"/>
                    <a:pt x="201228" y="330800"/>
                    <a:pt x="195885" y="344134"/>
                  </a:cubicBezTo>
                  <a:cubicBezTo>
                    <a:pt x="238213" y="331248"/>
                    <a:pt x="279025" y="313941"/>
                    <a:pt x="317625" y="292506"/>
                  </a:cubicBezTo>
                  <a:cubicBezTo>
                    <a:pt x="330760" y="284996"/>
                    <a:pt x="348750" y="306962"/>
                    <a:pt x="332950" y="315785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00F9A05A-27AF-CA47-AD92-0E91C84E0C8B}"/>
                </a:ext>
              </a:extLst>
            </p:cNvPr>
            <p:cNvSpPr/>
            <p:nvPr userDrawn="1"/>
          </p:nvSpPr>
          <p:spPr>
            <a:xfrm>
              <a:off x="3937670" y="12325363"/>
              <a:ext cx="228674" cy="141604"/>
            </a:xfrm>
            <a:custGeom>
              <a:avLst/>
              <a:gdLst>
                <a:gd name="connsiteX0" fmla="*/ 224940 w 228674"/>
                <a:gd name="connsiteY0" fmla="*/ 47405 h 141604"/>
                <a:gd name="connsiteX1" fmla="*/ 65412 w 228674"/>
                <a:gd name="connsiteY1" fmla="*/ 136582 h 141604"/>
                <a:gd name="connsiteX2" fmla="*/ 8302 w 228674"/>
                <a:gd name="connsiteY2" fmla="*/ 125880 h 141604"/>
                <a:gd name="connsiteX3" fmla="*/ 35810 w 228674"/>
                <a:gd name="connsiteY3" fmla="*/ 28913 h 141604"/>
                <a:gd name="connsiteX4" fmla="*/ 112909 w 228674"/>
                <a:gd name="connsiteY4" fmla="*/ 11453 h 141604"/>
                <a:gd name="connsiteX5" fmla="*/ 41616 w 228674"/>
                <a:gd name="connsiteY5" fmla="*/ 91336 h 141604"/>
                <a:gd name="connsiteX6" fmla="*/ 41616 w 228674"/>
                <a:gd name="connsiteY6" fmla="*/ 91336 h 141604"/>
                <a:gd name="connsiteX7" fmla="*/ 36667 w 228674"/>
                <a:gd name="connsiteY7" fmla="*/ 105417 h 141604"/>
                <a:gd name="connsiteX8" fmla="*/ 203428 w 228674"/>
                <a:gd name="connsiteY8" fmla="*/ 27599 h 141604"/>
                <a:gd name="connsiteX9" fmla="*/ 224940 w 228674"/>
                <a:gd name="connsiteY9" fmla="*/ 47405 h 141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8674" h="141604">
                  <a:moveTo>
                    <a:pt x="224940" y="47405"/>
                  </a:moveTo>
                  <a:cubicBezTo>
                    <a:pt x="174873" y="79603"/>
                    <a:pt x="122237" y="116681"/>
                    <a:pt x="65412" y="136582"/>
                  </a:cubicBezTo>
                  <a:cubicBezTo>
                    <a:pt x="44472" y="143903"/>
                    <a:pt x="22960" y="145405"/>
                    <a:pt x="8302" y="125880"/>
                  </a:cubicBezTo>
                  <a:cubicBezTo>
                    <a:pt x="-14637" y="95748"/>
                    <a:pt x="15060" y="51348"/>
                    <a:pt x="35810" y="28913"/>
                  </a:cubicBezTo>
                  <a:cubicBezTo>
                    <a:pt x="54847" y="8543"/>
                    <a:pt x="87971" y="-14267"/>
                    <a:pt x="112909" y="11453"/>
                  </a:cubicBezTo>
                  <a:cubicBezTo>
                    <a:pt x="148793" y="48344"/>
                    <a:pt x="64460" y="80541"/>
                    <a:pt x="41616" y="91336"/>
                  </a:cubicBezTo>
                  <a:lnTo>
                    <a:pt x="41616" y="91336"/>
                  </a:lnTo>
                  <a:cubicBezTo>
                    <a:pt x="39641" y="95913"/>
                    <a:pt x="37988" y="100617"/>
                    <a:pt x="36667" y="105417"/>
                  </a:cubicBezTo>
                  <a:cubicBezTo>
                    <a:pt x="74740" y="100536"/>
                    <a:pt x="165926" y="56135"/>
                    <a:pt x="203428" y="27599"/>
                  </a:cubicBezTo>
                  <a:cubicBezTo>
                    <a:pt x="216373" y="17743"/>
                    <a:pt x="237219" y="39802"/>
                    <a:pt x="224940" y="47405"/>
                  </a:cubicBezTo>
                  <a:close/>
                </a:path>
              </a:pathLst>
            </a:custGeom>
            <a:solidFill>
              <a:schemeClr val="accent4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38340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Rings_Mari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94D365A8-BB17-584D-BC28-2FF7103263F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775" y="1404824"/>
            <a:ext cx="5095599" cy="92128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9D30052-DADB-8F4C-A17B-899C1C8271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7775" y="3302000"/>
            <a:ext cx="13077824" cy="3040123"/>
          </a:xfrm>
        </p:spPr>
        <p:txBody>
          <a:bodyPr anchor="b">
            <a:normAutofit/>
          </a:bodyPr>
          <a:lstStyle>
            <a:lvl1pPr>
              <a:defRPr sz="10000">
                <a:solidFill>
                  <a:schemeClr val="tx1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Cover Title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5BC04232-7EEC-C448-B512-BDA3111ABBC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517774" y="7821946"/>
            <a:ext cx="13077823" cy="950913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accent3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Add Date or Other Descriptor - or Delete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426741FE-135C-0746-9FB3-DB4B6AFCE201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2517775" y="6391672"/>
            <a:ext cx="13077825" cy="13636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Subhead</a:t>
            </a:r>
          </a:p>
        </p:txBody>
      </p:sp>
    </p:spTree>
    <p:extLst>
      <p:ext uri="{BB962C8B-B14F-4D97-AF65-F5344CB8AC3E}">
        <p14:creationId xmlns:p14="http://schemas.microsoft.com/office/powerpoint/2010/main" val="653635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-Basebal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8209AC3-C045-DE4D-9CD3-9A20178E79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4663" y="496956"/>
            <a:ext cx="8993322" cy="138464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424469" y="1490724"/>
            <a:ext cx="11424420" cy="4902199"/>
          </a:xfrm>
        </p:spPr>
        <p:txBody>
          <a:bodyPr anchor="b">
            <a:normAutofit/>
          </a:bodyPr>
          <a:lstStyle>
            <a:lvl1pPr>
              <a:defRPr sz="10000">
                <a:solidFill>
                  <a:schemeClr val="tx1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Cover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24469" y="8691755"/>
            <a:ext cx="9855198" cy="950913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accent3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Add Date or Other Descriptor - or Delete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A4AA8CE5-3DDB-0742-A711-2924796628C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24469" y="9715770"/>
            <a:ext cx="9855198" cy="37306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accent3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2pPr>
            <a:lvl3pPr marL="18288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3pPr>
            <a:lvl4pPr marL="27432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4pPr>
            <a:lvl5pPr marL="36576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5pPr>
          </a:lstStyle>
          <a:p>
            <a:pPr lvl="0"/>
            <a:r>
              <a:rPr lang="en-US"/>
              <a:t>Edit Author/Speaker</a:t>
            </a:r>
          </a:p>
        </p:txBody>
      </p:sp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89A7DB10-F8BC-D14F-8C46-8FDD51586B6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471" y="11236224"/>
            <a:ext cx="4351286" cy="78671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676A799D-1F56-9E4B-B113-3E0A6B7E94B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66106" y="7806135"/>
            <a:ext cx="10054167" cy="545972"/>
          </a:xfrm>
          <a:prstGeom prst="rect">
            <a:avLst/>
          </a:prstGeom>
        </p:spPr>
      </p:pic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3E15B028-4FE9-524F-B695-710084959E09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15136079" y="1320659"/>
            <a:ext cx="5504718" cy="115009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E1C8BAD-190F-B849-A0B3-18C01A38CD1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424469" y="6442472"/>
            <a:ext cx="11424421" cy="13636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Subhead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5C7C5FB-6B4D-5A4C-8A8E-D2E113F14D28}"/>
              </a:ext>
            </a:extLst>
          </p:cNvPr>
          <p:cNvGrpSpPr/>
          <p:nvPr userDrawn="1"/>
        </p:nvGrpSpPr>
        <p:grpSpPr>
          <a:xfrm>
            <a:off x="2248534" y="12320538"/>
            <a:ext cx="4539711" cy="525620"/>
            <a:chOff x="2248534" y="12396738"/>
            <a:chExt cx="4539711" cy="52562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79CFFA80-AB9B-9F4A-BB1C-35DBBE4D79A2}"/>
                </a:ext>
              </a:extLst>
            </p:cNvPr>
            <p:cNvSpPr/>
            <p:nvPr/>
          </p:nvSpPr>
          <p:spPr>
            <a:xfrm>
              <a:off x="2888855" y="12512394"/>
              <a:ext cx="195888" cy="336334"/>
            </a:xfrm>
            <a:custGeom>
              <a:avLst/>
              <a:gdLst>
                <a:gd name="connsiteX0" fmla="*/ 64439 w 195888"/>
                <a:gd name="connsiteY0" fmla="*/ 48531 h 336334"/>
                <a:gd name="connsiteX1" fmla="*/ 0 w 195888"/>
                <a:gd name="connsiteY1" fmla="*/ 48531 h 336334"/>
                <a:gd name="connsiteX2" fmla="*/ 10185 w 195888"/>
                <a:gd name="connsiteY2" fmla="*/ 0 h 336334"/>
                <a:gd name="connsiteX3" fmla="*/ 195888 w 195888"/>
                <a:gd name="connsiteY3" fmla="*/ 0 h 336334"/>
                <a:gd name="connsiteX4" fmla="*/ 185608 w 195888"/>
                <a:gd name="connsiteY4" fmla="*/ 48531 h 336334"/>
                <a:gd name="connsiteX5" fmla="*/ 120788 w 195888"/>
                <a:gd name="connsiteY5" fmla="*/ 48531 h 336334"/>
                <a:gd name="connsiteX6" fmla="*/ 58919 w 195888"/>
                <a:gd name="connsiteY6" fmla="*/ 336335 h 336334"/>
                <a:gd name="connsiteX7" fmla="*/ 2380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439" y="48531"/>
                  </a:moveTo>
                  <a:lnTo>
                    <a:pt x="0" y="48531"/>
                  </a:lnTo>
                  <a:lnTo>
                    <a:pt x="10185" y="0"/>
                  </a:lnTo>
                  <a:lnTo>
                    <a:pt x="195888" y="0"/>
                  </a:lnTo>
                  <a:lnTo>
                    <a:pt x="185608" y="48531"/>
                  </a:lnTo>
                  <a:lnTo>
                    <a:pt x="120788" y="48531"/>
                  </a:lnTo>
                  <a:lnTo>
                    <a:pt x="58919" y="336335"/>
                  </a:lnTo>
                  <a:lnTo>
                    <a:pt x="238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06268116-03FE-1846-B262-EC007EEF498A}"/>
                </a:ext>
              </a:extLst>
            </p:cNvPr>
            <p:cNvSpPr/>
            <p:nvPr/>
          </p:nvSpPr>
          <p:spPr>
            <a:xfrm>
              <a:off x="3040768" y="12511925"/>
              <a:ext cx="129830" cy="336334"/>
            </a:xfrm>
            <a:custGeom>
              <a:avLst/>
              <a:gdLst>
                <a:gd name="connsiteX0" fmla="*/ 72720 w 129830"/>
                <a:gd name="connsiteY0" fmla="*/ 0 h 336334"/>
                <a:gd name="connsiteX1" fmla="*/ 129831 w 129830"/>
                <a:gd name="connsiteY1" fmla="*/ 0 h 336334"/>
                <a:gd name="connsiteX2" fmla="*/ 57110 w 129830"/>
                <a:gd name="connsiteY2" fmla="*/ 336335 h 336334"/>
                <a:gd name="connsiteX3" fmla="*/ 0 w 129830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830" h="336334">
                  <a:moveTo>
                    <a:pt x="72720" y="0"/>
                  </a:moveTo>
                  <a:lnTo>
                    <a:pt x="129831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50D21A0-47EE-C944-945C-DEA7EAAA5D67}"/>
                </a:ext>
              </a:extLst>
            </p:cNvPr>
            <p:cNvSpPr/>
            <p:nvPr/>
          </p:nvSpPr>
          <p:spPr>
            <a:xfrm>
              <a:off x="3153180" y="12507231"/>
              <a:ext cx="217875" cy="345721"/>
            </a:xfrm>
            <a:custGeom>
              <a:avLst/>
              <a:gdLst>
                <a:gd name="connsiteX0" fmla="*/ 0 w 217875"/>
                <a:gd name="connsiteY0" fmla="*/ 274193 h 345721"/>
                <a:gd name="connsiteX1" fmla="*/ 2951 w 217875"/>
                <a:gd name="connsiteY1" fmla="*/ 248285 h 345721"/>
                <a:gd name="connsiteX2" fmla="*/ 39501 w 217875"/>
                <a:gd name="connsiteY2" fmla="*/ 79320 h 345721"/>
                <a:gd name="connsiteX3" fmla="*/ 134019 w 217875"/>
                <a:gd name="connsiteY3" fmla="*/ 0 h 345721"/>
                <a:gd name="connsiteX4" fmla="*/ 217876 w 217875"/>
                <a:gd name="connsiteY4" fmla="*/ 72092 h 345721"/>
                <a:gd name="connsiteX5" fmla="*/ 214925 w 217875"/>
                <a:gd name="connsiteY5" fmla="*/ 97624 h 345721"/>
                <a:gd name="connsiteX6" fmla="*/ 210546 w 217875"/>
                <a:gd name="connsiteY6" fmla="*/ 118745 h 345721"/>
                <a:gd name="connsiteX7" fmla="*/ 156958 w 217875"/>
                <a:gd name="connsiteY7" fmla="*/ 118745 h 345721"/>
                <a:gd name="connsiteX8" fmla="*/ 163240 w 217875"/>
                <a:gd name="connsiteY8" fmla="*/ 89927 h 345721"/>
                <a:gd name="connsiteX9" fmla="*/ 164763 w 217875"/>
                <a:gd name="connsiteY9" fmla="*/ 77442 h 345721"/>
                <a:gd name="connsiteX10" fmla="*/ 133543 w 217875"/>
                <a:gd name="connsiteY10" fmla="*/ 48061 h 345721"/>
                <a:gd name="connsiteX11" fmla="*/ 95469 w 217875"/>
                <a:gd name="connsiteY11" fmla="*/ 82699 h 345721"/>
                <a:gd name="connsiteX12" fmla="*/ 58252 w 217875"/>
                <a:gd name="connsiteY12" fmla="*/ 256452 h 345721"/>
                <a:gd name="connsiteX13" fmla="*/ 57110 w 217875"/>
                <a:gd name="connsiteY13" fmla="*/ 269593 h 345721"/>
                <a:gd name="connsiteX14" fmla="*/ 88806 w 217875"/>
                <a:gd name="connsiteY14" fmla="*/ 298411 h 345721"/>
                <a:gd name="connsiteX15" fmla="*/ 126880 w 217875"/>
                <a:gd name="connsiteY15" fmla="*/ 263867 h 345721"/>
                <a:gd name="connsiteX16" fmla="*/ 136398 w 217875"/>
                <a:gd name="connsiteY16" fmla="*/ 216933 h 345721"/>
                <a:gd name="connsiteX17" fmla="*/ 189987 w 217875"/>
                <a:gd name="connsiteY17" fmla="*/ 216933 h 345721"/>
                <a:gd name="connsiteX18" fmla="*/ 179707 w 217875"/>
                <a:gd name="connsiteY18" fmla="*/ 266496 h 345721"/>
                <a:gd name="connsiteX19" fmla="*/ 84523 w 217875"/>
                <a:gd name="connsiteY19" fmla="*/ 345722 h 345721"/>
                <a:gd name="connsiteX20" fmla="*/ 0 w 217875"/>
                <a:gd name="connsiteY20" fmla="*/ 274193 h 34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721">
                  <a:moveTo>
                    <a:pt x="0" y="274193"/>
                  </a:moveTo>
                  <a:cubicBezTo>
                    <a:pt x="250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1" y="0"/>
                    <a:pt x="217876" y="24031"/>
                    <a:pt x="217876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745"/>
                  </a:lnTo>
                  <a:lnTo>
                    <a:pt x="156958" y="118745"/>
                  </a:lnTo>
                  <a:lnTo>
                    <a:pt x="163240" y="89927"/>
                  </a:lnTo>
                  <a:cubicBezTo>
                    <a:pt x="164068" y="85810"/>
                    <a:pt x="164573" y="81636"/>
                    <a:pt x="164763" y="77442"/>
                  </a:cubicBezTo>
                  <a:cubicBezTo>
                    <a:pt x="164763" y="57730"/>
                    <a:pt x="152104" y="48061"/>
                    <a:pt x="133543" y="48061"/>
                  </a:cubicBezTo>
                  <a:cubicBezTo>
                    <a:pt x="114982" y="48061"/>
                    <a:pt x="100419" y="59138"/>
                    <a:pt x="95469" y="82699"/>
                  </a:cubicBezTo>
                  <a:lnTo>
                    <a:pt x="58252" y="256452"/>
                  </a:lnTo>
                  <a:cubicBezTo>
                    <a:pt x="57434" y="260785"/>
                    <a:pt x="57053" y="265186"/>
                    <a:pt x="57110" y="269593"/>
                  </a:cubicBezTo>
                  <a:cubicBezTo>
                    <a:pt x="57110" y="288837"/>
                    <a:pt x="68818" y="298411"/>
                    <a:pt x="88806" y="298411"/>
                  </a:cubicBezTo>
                  <a:cubicBezTo>
                    <a:pt x="108795" y="298411"/>
                    <a:pt x="121930" y="287429"/>
                    <a:pt x="126880" y="263867"/>
                  </a:cubicBezTo>
                  <a:lnTo>
                    <a:pt x="136398" y="216933"/>
                  </a:lnTo>
                  <a:lnTo>
                    <a:pt x="189987" y="216933"/>
                  </a:lnTo>
                  <a:lnTo>
                    <a:pt x="179707" y="266496"/>
                  </a:lnTo>
                  <a:cubicBezTo>
                    <a:pt x="169046" y="316904"/>
                    <a:pt x="136874" y="345722"/>
                    <a:pt x="84523" y="345722"/>
                  </a:cubicBezTo>
                  <a:cubicBezTo>
                    <a:pt x="3674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3F4A737E-8618-6D44-8918-69669048B0E4}"/>
                </a:ext>
              </a:extLst>
            </p:cNvPr>
            <p:cNvSpPr/>
            <p:nvPr/>
          </p:nvSpPr>
          <p:spPr>
            <a:xfrm>
              <a:off x="3348782" y="12511925"/>
              <a:ext cx="269369" cy="336334"/>
            </a:xfrm>
            <a:custGeom>
              <a:avLst/>
              <a:gdLst>
                <a:gd name="connsiteX0" fmla="*/ 166667 w 269369"/>
                <a:gd name="connsiteY0" fmla="*/ 127756 h 336334"/>
                <a:gd name="connsiteX1" fmla="*/ 196840 w 269369"/>
                <a:gd name="connsiteY1" fmla="*/ 336335 h 336334"/>
                <a:gd name="connsiteX2" fmla="*/ 141348 w 269369"/>
                <a:gd name="connsiteY2" fmla="*/ 336335 h 336334"/>
                <a:gd name="connsiteX3" fmla="*/ 119360 w 269369"/>
                <a:gd name="connsiteY3" fmla="*/ 182576 h 336334"/>
                <a:gd name="connsiteX4" fmla="*/ 77955 w 269369"/>
                <a:gd name="connsiteY4" fmla="*/ 231576 h 336334"/>
                <a:gd name="connsiteX5" fmla="*/ 55587 w 269369"/>
                <a:gd name="connsiteY5" fmla="*/ 336335 h 336334"/>
                <a:gd name="connsiteX6" fmla="*/ 0 w 269369"/>
                <a:gd name="connsiteY6" fmla="*/ 336335 h 336334"/>
                <a:gd name="connsiteX7" fmla="*/ 72625 w 269369"/>
                <a:gd name="connsiteY7" fmla="*/ 0 h 336334"/>
                <a:gd name="connsiteX8" fmla="*/ 128022 w 269369"/>
                <a:gd name="connsiteY8" fmla="*/ 0 h 336334"/>
                <a:gd name="connsiteX9" fmla="*/ 96897 w 269369"/>
                <a:gd name="connsiteY9" fmla="*/ 144090 h 336334"/>
                <a:gd name="connsiteX10" fmla="*/ 209404 w 269369"/>
                <a:gd name="connsiteY10" fmla="*/ 0 h 336334"/>
                <a:gd name="connsiteX11" fmla="*/ 269370 w 269369"/>
                <a:gd name="connsiteY11" fmla="*/ 0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9369" h="336334">
                  <a:moveTo>
                    <a:pt x="166667" y="127756"/>
                  </a:moveTo>
                  <a:lnTo>
                    <a:pt x="196840" y="336335"/>
                  </a:lnTo>
                  <a:lnTo>
                    <a:pt x="141348" y="336335"/>
                  </a:lnTo>
                  <a:lnTo>
                    <a:pt x="119360" y="182576"/>
                  </a:lnTo>
                  <a:lnTo>
                    <a:pt x="77955" y="231576"/>
                  </a:lnTo>
                  <a:lnTo>
                    <a:pt x="55587" y="336335"/>
                  </a:lnTo>
                  <a:lnTo>
                    <a:pt x="0" y="336335"/>
                  </a:lnTo>
                  <a:lnTo>
                    <a:pt x="72625" y="0"/>
                  </a:lnTo>
                  <a:lnTo>
                    <a:pt x="128022" y="0"/>
                  </a:lnTo>
                  <a:lnTo>
                    <a:pt x="96897" y="144090"/>
                  </a:lnTo>
                  <a:lnTo>
                    <a:pt x="209404" y="0"/>
                  </a:lnTo>
                  <a:lnTo>
                    <a:pt x="269370" y="0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BA4FC91E-0B18-FD4F-B0BB-70CF4B6CE9E8}"/>
                </a:ext>
              </a:extLst>
            </p:cNvPr>
            <p:cNvSpPr/>
            <p:nvPr/>
          </p:nvSpPr>
          <p:spPr>
            <a:xfrm>
              <a:off x="3573892" y="12511925"/>
              <a:ext cx="236817" cy="336803"/>
            </a:xfrm>
            <a:custGeom>
              <a:avLst/>
              <a:gdLst>
                <a:gd name="connsiteX0" fmla="*/ 72625 w 236817"/>
                <a:gd name="connsiteY0" fmla="*/ 0 h 336803"/>
                <a:gd name="connsiteX1" fmla="*/ 236817 w 236817"/>
                <a:gd name="connsiteY1" fmla="*/ 0 h 336803"/>
                <a:gd name="connsiteX2" fmla="*/ 226537 w 236817"/>
                <a:gd name="connsiteY2" fmla="*/ 49000 h 336803"/>
                <a:gd name="connsiteX3" fmla="*/ 118885 w 236817"/>
                <a:gd name="connsiteY3" fmla="*/ 49000 h 336803"/>
                <a:gd name="connsiteX4" fmla="*/ 99372 w 236817"/>
                <a:gd name="connsiteY4" fmla="*/ 139302 h 336803"/>
                <a:gd name="connsiteX5" fmla="*/ 185037 w 236817"/>
                <a:gd name="connsiteY5" fmla="*/ 139302 h 336803"/>
                <a:gd name="connsiteX6" fmla="*/ 174853 w 236817"/>
                <a:gd name="connsiteY6" fmla="*/ 187833 h 336803"/>
                <a:gd name="connsiteX7" fmla="*/ 89187 w 236817"/>
                <a:gd name="connsiteY7" fmla="*/ 187833 h 336803"/>
                <a:gd name="connsiteX8" fmla="*/ 67295 w 236817"/>
                <a:gd name="connsiteY8" fmla="*/ 288273 h 336803"/>
                <a:gd name="connsiteX9" fmla="*/ 174472 w 236817"/>
                <a:gd name="connsiteY9" fmla="*/ 288273 h 336803"/>
                <a:gd name="connsiteX10" fmla="*/ 164192 w 236817"/>
                <a:gd name="connsiteY10" fmla="*/ 336804 h 336803"/>
                <a:gd name="connsiteX11" fmla="*/ 0 w 236817"/>
                <a:gd name="connsiteY11" fmla="*/ 336804 h 336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6817" h="336803">
                  <a:moveTo>
                    <a:pt x="72625" y="0"/>
                  </a:moveTo>
                  <a:lnTo>
                    <a:pt x="236817" y="0"/>
                  </a:lnTo>
                  <a:lnTo>
                    <a:pt x="226537" y="49000"/>
                  </a:lnTo>
                  <a:lnTo>
                    <a:pt x="118885" y="49000"/>
                  </a:lnTo>
                  <a:lnTo>
                    <a:pt x="99372" y="139302"/>
                  </a:lnTo>
                  <a:lnTo>
                    <a:pt x="185037" y="139302"/>
                  </a:lnTo>
                  <a:lnTo>
                    <a:pt x="174853" y="187833"/>
                  </a:lnTo>
                  <a:lnTo>
                    <a:pt x="89187" y="187833"/>
                  </a:lnTo>
                  <a:lnTo>
                    <a:pt x="67295" y="288273"/>
                  </a:lnTo>
                  <a:lnTo>
                    <a:pt x="174472" y="288273"/>
                  </a:lnTo>
                  <a:lnTo>
                    <a:pt x="164192" y="336804"/>
                  </a:lnTo>
                  <a:lnTo>
                    <a:pt x="0" y="336804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32CE4ADB-A0C7-F340-9299-12ADE7565376}"/>
                </a:ext>
              </a:extLst>
            </p:cNvPr>
            <p:cNvSpPr/>
            <p:nvPr/>
          </p:nvSpPr>
          <p:spPr>
            <a:xfrm>
              <a:off x="3816515" y="12512394"/>
              <a:ext cx="195888" cy="336334"/>
            </a:xfrm>
            <a:custGeom>
              <a:avLst/>
              <a:gdLst>
                <a:gd name="connsiteX0" fmla="*/ 64344 w 195888"/>
                <a:gd name="connsiteY0" fmla="*/ 48531 h 336334"/>
                <a:gd name="connsiteX1" fmla="*/ 0 w 195888"/>
                <a:gd name="connsiteY1" fmla="*/ 48531 h 336334"/>
                <a:gd name="connsiteX2" fmla="*/ 10280 w 195888"/>
                <a:gd name="connsiteY2" fmla="*/ 0 h 336334"/>
                <a:gd name="connsiteX3" fmla="*/ 195888 w 195888"/>
                <a:gd name="connsiteY3" fmla="*/ 0 h 336334"/>
                <a:gd name="connsiteX4" fmla="*/ 185703 w 195888"/>
                <a:gd name="connsiteY4" fmla="*/ 48531 h 336334"/>
                <a:gd name="connsiteX5" fmla="*/ 120883 w 195888"/>
                <a:gd name="connsiteY5" fmla="*/ 48531 h 336334"/>
                <a:gd name="connsiteX6" fmla="*/ 59014 w 195888"/>
                <a:gd name="connsiteY6" fmla="*/ 336335 h 336334"/>
                <a:gd name="connsiteX7" fmla="*/ 2951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9014" y="336335"/>
                  </a:lnTo>
                  <a:lnTo>
                    <a:pt x="2951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D836965-A2BE-9044-8CB4-A5AFD4DFF4B9}"/>
                </a:ext>
              </a:extLst>
            </p:cNvPr>
            <p:cNvSpPr/>
            <p:nvPr/>
          </p:nvSpPr>
          <p:spPr>
            <a:xfrm>
              <a:off x="4172693" y="12512394"/>
              <a:ext cx="195888" cy="335865"/>
            </a:xfrm>
            <a:custGeom>
              <a:avLst/>
              <a:gdLst>
                <a:gd name="connsiteX0" fmla="*/ 64344 w 195888"/>
                <a:gd name="connsiteY0" fmla="*/ 48531 h 335865"/>
                <a:gd name="connsiteX1" fmla="*/ 0 w 195888"/>
                <a:gd name="connsiteY1" fmla="*/ 48531 h 335865"/>
                <a:gd name="connsiteX2" fmla="*/ 10280 w 195888"/>
                <a:gd name="connsiteY2" fmla="*/ 0 h 335865"/>
                <a:gd name="connsiteX3" fmla="*/ 195888 w 195888"/>
                <a:gd name="connsiteY3" fmla="*/ 0 h 335865"/>
                <a:gd name="connsiteX4" fmla="*/ 185703 w 195888"/>
                <a:gd name="connsiteY4" fmla="*/ 48531 h 335865"/>
                <a:gd name="connsiteX5" fmla="*/ 120883 w 195888"/>
                <a:gd name="connsiteY5" fmla="*/ 48531 h 335865"/>
                <a:gd name="connsiteX6" fmla="*/ 58919 w 195888"/>
                <a:gd name="connsiteY6" fmla="*/ 335865 h 335865"/>
                <a:gd name="connsiteX7" fmla="*/ 2475 w 195888"/>
                <a:gd name="connsiteY7" fmla="*/ 335865 h 33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5865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8919" y="335865"/>
                  </a:lnTo>
                  <a:lnTo>
                    <a:pt x="2475" y="33586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1D76133C-D616-BB49-8405-EAB6AF501E2E}"/>
                </a:ext>
              </a:extLst>
            </p:cNvPr>
            <p:cNvSpPr/>
            <p:nvPr/>
          </p:nvSpPr>
          <p:spPr>
            <a:xfrm>
              <a:off x="4333934" y="12507043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951 w 223681"/>
                <a:gd name="connsiteY1" fmla="*/ 247065 h 346003"/>
                <a:gd name="connsiteX2" fmla="*/ 39501 w 223681"/>
                <a:gd name="connsiteY2" fmla="*/ 80258 h 346003"/>
                <a:gd name="connsiteX3" fmla="*/ 137445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752 w 223681"/>
                <a:gd name="connsiteY6" fmla="*/ 266214 h 346003"/>
                <a:gd name="connsiteX7" fmla="*/ 86808 w 223681"/>
                <a:gd name="connsiteY7" fmla="*/ 346003 h 346003"/>
                <a:gd name="connsiteX8" fmla="*/ 0 w 223681"/>
                <a:gd name="connsiteY8" fmla="*/ 272503 h 346003"/>
                <a:gd name="connsiteX9" fmla="*/ 128688 w 223681"/>
                <a:gd name="connsiteY9" fmla="*/ 262459 h 346003"/>
                <a:gd name="connsiteX10" fmla="*/ 165715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5088 w 223681"/>
                <a:gd name="connsiteY13" fmla="*/ 83638 h 346003"/>
                <a:gd name="connsiteX14" fmla="*/ 58062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688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95" y="263946"/>
                    <a:pt x="1085" y="255422"/>
                    <a:pt x="2951" y="247065"/>
                  </a:cubicBezTo>
                  <a:lnTo>
                    <a:pt x="39501" y="80258"/>
                  </a:lnTo>
                  <a:cubicBezTo>
                    <a:pt x="50733" y="28349"/>
                    <a:pt x="83381" y="0"/>
                    <a:pt x="137445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644" y="81776"/>
                    <a:pt x="222654" y="90494"/>
                    <a:pt x="220731" y="99032"/>
                  </a:cubicBezTo>
                  <a:lnTo>
                    <a:pt x="184752" y="266214"/>
                  </a:lnTo>
                  <a:cubicBezTo>
                    <a:pt x="173520" y="317655"/>
                    <a:pt x="140872" y="346003"/>
                    <a:pt x="86808" y="346003"/>
                  </a:cubicBezTo>
                  <a:cubicBezTo>
                    <a:pt x="35599" y="346003"/>
                    <a:pt x="0" y="320565"/>
                    <a:pt x="0" y="272503"/>
                  </a:cubicBezTo>
                  <a:close/>
                  <a:moveTo>
                    <a:pt x="128688" y="262459"/>
                  </a:moveTo>
                  <a:lnTo>
                    <a:pt x="165715" y="90866"/>
                  </a:lnTo>
                  <a:cubicBezTo>
                    <a:pt x="166990" y="86663"/>
                    <a:pt x="167628" y="82298"/>
                    <a:pt x="167619" y="77912"/>
                  </a:cubicBezTo>
                  <a:cubicBezTo>
                    <a:pt x="167619" y="58199"/>
                    <a:pt x="154007" y="48531"/>
                    <a:pt x="134019" y="48531"/>
                  </a:cubicBezTo>
                  <a:cubicBezTo>
                    <a:pt x="112126" y="48531"/>
                    <a:pt x="99943" y="60077"/>
                    <a:pt x="95088" y="83638"/>
                  </a:cubicBezTo>
                  <a:lnTo>
                    <a:pt x="58062" y="255231"/>
                  </a:lnTo>
                  <a:cubicBezTo>
                    <a:pt x="57177" y="259498"/>
                    <a:pt x="56663" y="263832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7" y="297473"/>
                    <a:pt x="123834" y="285457"/>
                    <a:pt x="128688" y="262459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E0C8B406-5AFA-2E43-BFB1-A02D15FA2110}"/>
                </a:ext>
              </a:extLst>
            </p:cNvPr>
            <p:cNvSpPr/>
            <p:nvPr/>
          </p:nvSpPr>
          <p:spPr>
            <a:xfrm>
              <a:off x="4618533" y="12511925"/>
              <a:ext cx="257471" cy="336334"/>
            </a:xfrm>
            <a:custGeom>
              <a:avLst/>
              <a:gdLst>
                <a:gd name="connsiteX0" fmla="*/ 72625 w 257471"/>
                <a:gd name="connsiteY0" fmla="*/ 0 h 336334"/>
                <a:gd name="connsiteX1" fmla="*/ 129735 w 257471"/>
                <a:gd name="connsiteY1" fmla="*/ 0 h 336334"/>
                <a:gd name="connsiteX2" fmla="*/ 99467 w 257471"/>
                <a:gd name="connsiteY2" fmla="*/ 138833 h 336334"/>
                <a:gd name="connsiteX3" fmla="*/ 170664 w 257471"/>
                <a:gd name="connsiteY3" fmla="*/ 138833 h 336334"/>
                <a:gd name="connsiteX4" fmla="*/ 200362 w 257471"/>
                <a:gd name="connsiteY4" fmla="*/ 0 h 336334"/>
                <a:gd name="connsiteX5" fmla="*/ 257472 w 257471"/>
                <a:gd name="connsiteY5" fmla="*/ 0 h 336334"/>
                <a:gd name="connsiteX6" fmla="*/ 184847 w 257471"/>
                <a:gd name="connsiteY6" fmla="*/ 336335 h 336334"/>
                <a:gd name="connsiteX7" fmla="*/ 127737 w 257471"/>
                <a:gd name="connsiteY7" fmla="*/ 336335 h 336334"/>
                <a:gd name="connsiteX8" fmla="*/ 159909 w 257471"/>
                <a:gd name="connsiteY8" fmla="*/ 187364 h 336334"/>
                <a:gd name="connsiteX9" fmla="*/ 89282 w 257471"/>
                <a:gd name="connsiteY9" fmla="*/ 187364 h 336334"/>
                <a:gd name="connsiteX10" fmla="*/ 57110 w 257471"/>
                <a:gd name="connsiteY10" fmla="*/ 336335 h 336334"/>
                <a:gd name="connsiteX11" fmla="*/ 0 w 25747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471" h="336334">
                  <a:moveTo>
                    <a:pt x="72625" y="0"/>
                  </a:moveTo>
                  <a:lnTo>
                    <a:pt x="129735" y="0"/>
                  </a:lnTo>
                  <a:lnTo>
                    <a:pt x="99467" y="138833"/>
                  </a:lnTo>
                  <a:lnTo>
                    <a:pt x="170664" y="138833"/>
                  </a:lnTo>
                  <a:lnTo>
                    <a:pt x="200362" y="0"/>
                  </a:lnTo>
                  <a:lnTo>
                    <a:pt x="257472" y="0"/>
                  </a:lnTo>
                  <a:lnTo>
                    <a:pt x="184847" y="336335"/>
                  </a:lnTo>
                  <a:lnTo>
                    <a:pt x="127737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E0F64E82-DBBE-E844-B105-D6CBFAA6F23C}"/>
                </a:ext>
              </a:extLst>
            </p:cNvPr>
            <p:cNvSpPr/>
            <p:nvPr/>
          </p:nvSpPr>
          <p:spPr>
            <a:xfrm>
              <a:off x="4847450" y="12511925"/>
              <a:ext cx="129259" cy="336334"/>
            </a:xfrm>
            <a:custGeom>
              <a:avLst/>
              <a:gdLst>
                <a:gd name="connsiteX0" fmla="*/ 72149 w 129259"/>
                <a:gd name="connsiteY0" fmla="*/ 0 h 336334"/>
                <a:gd name="connsiteX1" fmla="*/ 129259 w 129259"/>
                <a:gd name="connsiteY1" fmla="*/ 0 h 336334"/>
                <a:gd name="connsiteX2" fmla="*/ 57110 w 129259"/>
                <a:gd name="connsiteY2" fmla="*/ 336335 h 336334"/>
                <a:gd name="connsiteX3" fmla="*/ 0 w 129259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259" h="336334">
                  <a:moveTo>
                    <a:pt x="72149" y="0"/>
                  </a:moveTo>
                  <a:lnTo>
                    <a:pt x="129259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38A10B32-3FB7-834F-964A-B3F32F8CDC70}"/>
                </a:ext>
              </a:extLst>
            </p:cNvPr>
            <p:cNvSpPr/>
            <p:nvPr/>
          </p:nvSpPr>
          <p:spPr>
            <a:xfrm>
              <a:off x="4959576" y="12507043"/>
              <a:ext cx="219874" cy="346003"/>
            </a:xfrm>
            <a:custGeom>
              <a:avLst/>
              <a:gdLst>
                <a:gd name="connsiteX0" fmla="*/ 165144 w 219874"/>
                <a:gd name="connsiteY0" fmla="*/ 90866 h 346003"/>
                <a:gd name="connsiteX1" fmla="*/ 167143 w 219874"/>
                <a:gd name="connsiteY1" fmla="*/ 77442 h 346003"/>
                <a:gd name="connsiteX2" fmla="*/ 134019 w 219874"/>
                <a:gd name="connsiteY2" fmla="*/ 48531 h 346003"/>
                <a:gd name="connsiteX3" fmla="*/ 94993 w 219874"/>
                <a:gd name="connsiteY3" fmla="*/ 83168 h 346003"/>
                <a:gd name="connsiteX4" fmla="*/ 57967 w 219874"/>
                <a:gd name="connsiteY4" fmla="*/ 255231 h 346003"/>
                <a:gd name="connsiteX5" fmla="*/ 56539 w 219874"/>
                <a:gd name="connsiteY5" fmla="*/ 268655 h 346003"/>
                <a:gd name="connsiteX6" fmla="*/ 88711 w 219874"/>
                <a:gd name="connsiteY6" fmla="*/ 297473 h 346003"/>
                <a:gd name="connsiteX7" fmla="*/ 128688 w 219874"/>
                <a:gd name="connsiteY7" fmla="*/ 262929 h 346003"/>
                <a:gd name="connsiteX8" fmla="*/ 142776 w 219874"/>
                <a:gd name="connsiteY8" fmla="*/ 201350 h 346003"/>
                <a:gd name="connsiteX9" fmla="*/ 108700 w 219874"/>
                <a:gd name="connsiteY9" fmla="*/ 201350 h 346003"/>
                <a:gd name="connsiteX10" fmla="*/ 119360 w 219874"/>
                <a:gd name="connsiteY10" fmla="*/ 151881 h 346003"/>
                <a:gd name="connsiteX11" fmla="*/ 205597 w 219874"/>
                <a:gd name="connsiteY11" fmla="*/ 151881 h 346003"/>
                <a:gd name="connsiteX12" fmla="*/ 181230 w 219874"/>
                <a:gd name="connsiteY12" fmla="*/ 266214 h 346003"/>
                <a:gd name="connsiteX13" fmla="*/ 84809 w 219874"/>
                <a:gd name="connsiteY13" fmla="*/ 346003 h 346003"/>
                <a:gd name="connsiteX14" fmla="*/ 0 w 219874"/>
                <a:gd name="connsiteY14" fmla="*/ 273911 h 346003"/>
                <a:gd name="connsiteX15" fmla="*/ 2951 w 219874"/>
                <a:gd name="connsiteY15" fmla="*/ 247534 h 346003"/>
                <a:gd name="connsiteX16" fmla="*/ 39025 w 219874"/>
                <a:gd name="connsiteY16" fmla="*/ 80258 h 346003"/>
                <a:gd name="connsiteX17" fmla="*/ 134209 w 219874"/>
                <a:gd name="connsiteY17" fmla="*/ 0 h 346003"/>
                <a:gd name="connsiteX18" fmla="*/ 219874 w 219874"/>
                <a:gd name="connsiteY18" fmla="*/ 73594 h 346003"/>
                <a:gd name="connsiteX19" fmla="*/ 216924 w 219874"/>
                <a:gd name="connsiteY19" fmla="*/ 99032 h 346003"/>
                <a:gd name="connsiteX20" fmla="*/ 213592 w 219874"/>
                <a:gd name="connsiteY20" fmla="*/ 113958 h 346003"/>
                <a:gd name="connsiteX21" fmla="*/ 160480 w 219874"/>
                <a:gd name="connsiteY21" fmla="*/ 113958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19874" h="346003">
                  <a:moveTo>
                    <a:pt x="165144" y="90866"/>
                  </a:moveTo>
                  <a:cubicBezTo>
                    <a:pt x="166514" y="86522"/>
                    <a:pt x="167190" y="81992"/>
                    <a:pt x="167143" y="77442"/>
                  </a:cubicBezTo>
                  <a:cubicBezTo>
                    <a:pt x="167143" y="58199"/>
                    <a:pt x="153055" y="48531"/>
                    <a:pt x="134019" y="48531"/>
                  </a:cubicBezTo>
                  <a:cubicBezTo>
                    <a:pt x="112602" y="48531"/>
                    <a:pt x="99943" y="59607"/>
                    <a:pt x="94993" y="83168"/>
                  </a:cubicBezTo>
                  <a:lnTo>
                    <a:pt x="57967" y="255231"/>
                  </a:lnTo>
                  <a:cubicBezTo>
                    <a:pt x="57120" y="259660"/>
                    <a:pt x="56644" y="264149"/>
                    <a:pt x="56539" y="268655"/>
                  </a:cubicBezTo>
                  <a:cubicBezTo>
                    <a:pt x="56539" y="287429"/>
                    <a:pt x="69198" y="297473"/>
                    <a:pt x="88711" y="297473"/>
                  </a:cubicBezTo>
                  <a:cubicBezTo>
                    <a:pt x="110603" y="297473"/>
                    <a:pt x="123263" y="286396"/>
                    <a:pt x="128688" y="262929"/>
                  </a:cubicBezTo>
                  <a:lnTo>
                    <a:pt x="142776" y="201350"/>
                  </a:lnTo>
                  <a:lnTo>
                    <a:pt x="108700" y="201350"/>
                  </a:lnTo>
                  <a:lnTo>
                    <a:pt x="119360" y="151881"/>
                  </a:lnTo>
                  <a:lnTo>
                    <a:pt x="205597" y="151881"/>
                  </a:lnTo>
                  <a:lnTo>
                    <a:pt x="181230" y="266214"/>
                  </a:lnTo>
                  <a:cubicBezTo>
                    <a:pt x="170569" y="317185"/>
                    <a:pt x="137445" y="346003"/>
                    <a:pt x="84809" y="346003"/>
                  </a:cubicBezTo>
                  <a:cubicBezTo>
                    <a:pt x="37217" y="346003"/>
                    <a:pt x="0" y="322442"/>
                    <a:pt x="0" y="273911"/>
                  </a:cubicBezTo>
                  <a:cubicBezTo>
                    <a:pt x="48" y="265042"/>
                    <a:pt x="1038" y="256200"/>
                    <a:pt x="2951" y="247534"/>
                  </a:cubicBezTo>
                  <a:lnTo>
                    <a:pt x="39025" y="80258"/>
                  </a:lnTo>
                  <a:cubicBezTo>
                    <a:pt x="50162" y="28912"/>
                    <a:pt x="81858" y="0"/>
                    <a:pt x="134209" y="0"/>
                  </a:cubicBezTo>
                  <a:cubicBezTo>
                    <a:pt x="182943" y="0"/>
                    <a:pt x="219874" y="24031"/>
                    <a:pt x="219874" y="73594"/>
                  </a:cubicBezTo>
                  <a:cubicBezTo>
                    <a:pt x="219827" y="82154"/>
                    <a:pt x="218837" y="90684"/>
                    <a:pt x="216924" y="99032"/>
                  </a:cubicBezTo>
                  <a:lnTo>
                    <a:pt x="213592" y="113958"/>
                  </a:lnTo>
                  <a:lnTo>
                    <a:pt x="160480" y="113958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C7458CF7-1F3C-BB40-94AF-C408B4690E97}"/>
                </a:ext>
              </a:extLst>
            </p:cNvPr>
            <p:cNvSpPr/>
            <p:nvPr/>
          </p:nvSpPr>
          <p:spPr>
            <a:xfrm>
              <a:off x="5160985" y="12511925"/>
              <a:ext cx="257567" cy="336334"/>
            </a:xfrm>
            <a:custGeom>
              <a:avLst/>
              <a:gdLst>
                <a:gd name="connsiteX0" fmla="*/ 72435 w 257567"/>
                <a:gd name="connsiteY0" fmla="*/ 0 h 336334"/>
                <a:gd name="connsiteX1" fmla="*/ 129545 w 257567"/>
                <a:gd name="connsiteY1" fmla="*/ 0 h 336334"/>
                <a:gd name="connsiteX2" fmla="*/ 99372 w 257567"/>
                <a:gd name="connsiteY2" fmla="*/ 138833 h 336334"/>
                <a:gd name="connsiteX3" fmla="*/ 170474 w 257567"/>
                <a:gd name="connsiteY3" fmla="*/ 138833 h 336334"/>
                <a:gd name="connsiteX4" fmla="*/ 200457 w 257567"/>
                <a:gd name="connsiteY4" fmla="*/ 0 h 336334"/>
                <a:gd name="connsiteX5" fmla="*/ 257567 w 257567"/>
                <a:gd name="connsiteY5" fmla="*/ 0 h 336334"/>
                <a:gd name="connsiteX6" fmla="*/ 184942 w 257567"/>
                <a:gd name="connsiteY6" fmla="*/ 336335 h 336334"/>
                <a:gd name="connsiteX7" fmla="*/ 127832 w 257567"/>
                <a:gd name="connsiteY7" fmla="*/ 336335 h 336334"/>
                <a:gd name="connsiteX8" fmla="*/ 159909 w 257567"/>
                <a:gd name="connsiteY8" fmla="*/ 187364 h 336334"/>
                <a:gd name="connsiteX9" fmla="*/ 89282 w 257567"/>
                <a:gd name="connsiteY9" fmla="*/ 187364 h 336334"/>
                <a:gd name="connsiteX10" fmla="*/ 57110 w 257567"/>
                <a:gd name="connsiteY10" fmla="*/ 336335 h 336334"/>
                <a:gd name="connsiteX11" fmla="*/ 0 w 257567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567" h="336334">
                  <a:moveTo>
                    <a:pt x="72435" y="0"/>
                  </a:moveTo>
                  <a:lnTo>
                    <a:pt x="129545" y="0"/>
                  </a:lnTo>
                  <a:lnTo>
                    <a:pt x="99372" y="138833"/>
                  </a:lnTo>
                  <a:lnTo>
                    <a:pt x="170474" y="138833"/>
                  </a:lnTo>
                  <a:lnTo>
                    <a:pt x="200457" y="0"/>
                  </a:lnTo>
                  <a:lnTo>
                    <a:pt x="257567" y="0"/>
                  </a:lnTo>
                  <a:lnTo>
                    <a:pt x="184942" y="336335"/>
                  </a:lnTo>
                  <a:lnTo>
                    <a:pt x="127832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6B6BD555-152D-424F-8FAB-D132B9B51975}"/>
                </a:ext>
              </a:extLst>
            </p:cNvPr>
            <p:cNvSpPr/>
            <p:nvPr/>
          </p:nvSpPr>
          <p:spPr>
            <a:xfrm>
              <a:off x="5551809" y="12507043"/>
              <a:ext cx="217875" cy="346190"/>
            </a:xfrm>
            <a:custGeom>
              <a:avLst/>
              <a:gdLst>
                <a:gd name="connsiteX0" fmla="*/ 0 w 217875"/>
                <a:gd name="connsiteY0" fmla="*/ 274381 h 346190"/>
                <a:gd name="connsiteX1" fmla="*/ 2380 w 217875"/>
                <a:gd name="connsiteY1" fmla="*/ 250444 h 346190"/>
                <a:gd name="connsiteX2" fmla="*/ 4378 w 217875"/>
                <a:gd name="connsiteY2" fmla="*/ 241714 h 346190"/>
                <a:gd name="connsiteX3" fmla="*/ 57110 w 217875"/>
                <a:gd name="connsiteY3" fmla="*/ 241714 h 346190"/>
                <a:gd name="connsiteX4" fmla="*/ 54160 w 217875"/>
                <a:gd name="connsiteY4" fmla="*/ 257109 h 346190"/>
                <a:gd name="connsiteX5" fmla="*/ 53208 w 217875"/>
                <a:gd name="connsiteY5" fmla="*/ 268655 h 346190"/>
                <a:gd name="connsiteX6" fmla="*/ 86332 w 217875"/>
                <a:gd name="connsiteY6" fmla="*/ 298411 h 346190"/>
                <a:gd name="connsiteX7" fmla="*/ 128688 w 217875"/>
                <a:gd name="connsiteY7" fmla="*/ 250913 h 346190"/>
                <a:gd name="connsiteX8" fmla="*/ 88711 w 217875"/>
                <a:gd name="connsiteY8" fmla="*/ 188866 h 346190"/>
                <a:gd name="connsiteX9" fmla="*/ 38549 w 217875"/>
                <a:gd name="connsiteY9" fmla="*/ 98094 h 346190"/>
                <a:gd name="connsiteX10" fmla="*/ 134590 w 217875"/>
                <a:gd name="connsiteY10" fmla="*/ 0 h 346190"/>
                <a:gd name="connsiteX11" fmla="*/ 217876 w 217875"/>
                <a:gd name="connsiteY11" fmla="*/ 71622 h 346190"/>
                <a:gd name="connsiteX12" fmla="*/ 214925 w 217875"/>
                <a:gd name="connsiteY12" fmla="*/ 99032 h 346190"/>
                <a:gd name="connsiteX13" fmla="*/ 161812 w 217875"/>
                <a:gd name="connsiteY13" fmla="*/ 99032 h 346190"/>
                <a:gd name="connsiteX14" fmla="*/ 164763 w 217875"/>
                <a:gd name="connsiteY14" fmla="*/ 75940 h 346190"/>
                <a:gd name="connsiteX15" fmla="*/ 133067 w 217875"/>
                <a:gd name="connsiteY15" fmla="*/ 47780 h 346190"/>
                <a:gd name="connsiteX16" fmla="*/ 94137 w 217875"/>
                <a:gd name="connsiteY16" fmla="*/ 91992 h 346190"/>
                <a:gd name="connsiteX17" fmla="*/ 133543 w 217875"/>
                <a:gd name="connsiteY17" fmla="*/ 154979 h 346190"/>
                <a:gd name="connsiteX18" fmla="*/ 184276 w 217875"/>
                <a:gd name="connsiteY18" fmla="*/ 243873 h 346190"/>
                <a:gd name="connsiteX19" fmla="*/ 85856 w 217875"/>
                <a:gd name="connsiteY19" fmla="*/ 346191 h 346190"/>
                <a:gd name="connsiteX20" fmla="*/ 0 w 217875"/>
                <a:gd name="connsiteY20" fmla="*/ 274381 h 346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6190">
                  <a:moveTo>
                    <a:pt x="0" y="274381"/>
                  </a:moveTo>
                  <a:cubicBezTo>
                    <a:pt x="133" y="266351"/>
                    <a:pt x="933" y="258346"/>
                    <a:pt x="2380" y="250444"/>
                  </a:cubicBezTo>
                  <a:lnTo>
                    <a:pt x="4378" y="241714"/>
                  </a:lnTo>
                  <a:lnTo>
                    <a:pt x="57110" y="241714"/>
                  </a:lnTo>
                  <a:lnTo>
                    <a:pt x="54160" y="257109"/>
                  </a:lnTo>
                  <a:cubicBezTo>
                    <a:pt x="53569" y="260930"/>
                    <a:pt x="53246" y="264789"/>
                    <a:pt x="53208" y="268655"/>
                  </a:cubicBezTo>
                  <a:cubicBezTo>
                    <a:pt x="53208" y="287429"/>
                    <a:pt x="65867" y="298411"/>
                    <a:pt x="86332" y="298411"/>
                  </a:cubicBezTo>
                  <a:cubicBezTo>
                    <a:pt x="116029" y="298411"/>
                    <a:pt x="128688" y="275883"/>
                    <a:pt x="128688" y="250913"/>
                  </a:cubicBezTo>
                  <a:cubicBezTo>
                    <a:pt x="128688" y="229699"/>
                    <a:pt x="122406" y="218716"/>
                    <a:pt x="88711" y="188866"/>
                  </a:cubicBezTo>
                  <a:cubicBezTo>
                    <a:pt x="53684" y="157138"/>
                    <a:pt x="38549" y="133107"/>
                    <a:pt x="38549" y="98094"/>
                  </a:cubicBezTo>
                  <a:cubicBezTo>
                    <a:pt x="38549" y="39895"/>
                    <a:pt x="71673" y="0"/>
                    <a:pt x="134590" y="0"/>
                  </a:cubicBezTo>
                  <a:cubicBezTo>
                    <a:pt x="182753" y="0"/>
                    <a:pt x="217876" y="23092"/>
                    <a:pt x="217876" y="71622"/>
                  </a:cubicBezTo>
                  <a:cubicBezTo>
                    <a:pt x="217809" y="80833"/>
                    <a:pt x="216819" y="90013"/>
                    <a:pt x="214925" y="99032"/>
                  </a:cubicBezTo>
                  <a:lnTo>
                    <a:pt x="161812" y="99032"/>
                  </a:lnTo>
                  <a:cubicBezTo>
                    <a:pt x="163611" y="91457"/>
                    <a:pt x="164601" y="83719"/>
                    <a:pt x="164763" y="75940"/>
                  </a:cubicBezTo>
                  <a:cubicBezTo>
                    <a:pt x="164763" y="55759"/>
                    <a:pt x="150581" y="47780"/>
                    <a:pt x="133067" y="47780"/>
                  </a:cubicBezTo>
                  <a:cubicBezTo>
                    <a:pt x="106796" y="47780"/>
                    <a:pt x="94137" y="68431"/>
                    <a:pt x="94137" y="91992"/>
                  </a:cubicBezTo>
                  <a:cubicBezTo>
                    <a:pt x="94137" y="112174"/>
                    <a:pt x="99467" y="123251"/>
                    <a:pt x="133543" y="154979"/>
                  </a:cubicBezTo>
                  <a:cubicBezTo>
                    <a:pt x="169141" y="186707"/>
                    <a:pt x="184276" y="210737"/>
                    <a:pt x="184276" y="243873"/>
                  </a:cubicBezTo>
                  <a:cubicBezTo>
                    <a:pt x="184276" y="303480"/>
                    <a:pt x="150581" y="346191"/>
                    <a:pt x="85856" y="346191"/>
                  </a:cubicBezTo>
                  <a:cubicBezTo>
                    <a:pt x="38073" y="346003"/>
                    <a:pt x="0" y="323475"/>
                    <a:pt x="0" y="274381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03D9561E-C490-4548-AB61-F23853919DB3}"/>
                </a:ext>
              </a:extLst>
            </p:cNvPr>
            <p:cNvSpPr/>
            <p:nvPr/>
          </p:nvSpPr>
          <p:spPr>
            <a:xfrm>
              <a:off x="5760071" y="12507231"/>
              <a:ext cx="217875" cy="345536"/>
            </a:xfrm>
            <a:custGeom>
              <a:avLst/>
              <a:gdLst>
                <a:gd name="connsiteX0" fmla="*/ 0 w 217875"/>
                <a:gd name="connsiteY0" fmla="*/ 274193 h 345536"/>
                <a:gd name="connsiteX1" fmla="*/ 2951 w 217875"/>
                <a:gd name="connsiteY1" fmla="*/ 248285 h 345536"/>
                <a:gd name="connsiteX2" fmla="*/ 39501 w 217875"/>
                <a:gd name="connsiteY2" fmla="*/ 79320 h 345536"/>
                <a:gd name="connsiteX3" fmla="*/ 134019 w 217875"/>
                <a:gd name="connsiteY3" fmla="*/ 0 h 345536"/>
                <a:gd name="connsiteX4" fmla="*/ 217875 w 217875"/>
                <a:gd name="connsiteY4" fmla="*/ 72092 h 345536"/>
                <a:gd name="connsiteX5" fmla="*/ 214925 w 217875"/>
                <a:gd name="connsiteY5" fmla="*/ 97624 h 345536"/>
                <a:gd name="connsiteX6" fmla="*/ 210546 w 217875"/>
                <a:gd name="connsiteY6" fmla="*/ 118557 h 345536"/>
                <a:gd name="connsiteX7" fmla="*/ 156958 w 217875"/>
                <a:gd name="connsiteY7" fmla="*/ 118557 h 345536"/>
                <a:gd name="connsiteX8" fmla="*/ 163240 w 217875"/>
                <a:gd name="connsiteY8" fmla="*/ 89739 h 345536"/>
                <a:gd name="connsiteX9" fmla="*/ 164763 w 217875"/>
                <a:gd name="connsiteY9" fmla="*/ 77255 h 345536"/>
                <a:gd name="connsiteX10" fmla="*/ 133543 w 217875"/>
                <a:gd name="connsiteY10" fmla="*/ 47873 h 345536"/>
                <a:gd name="connsiteX11" fmla="*/ 95469 w 217875"/>
                <a:gd name="connsiteY11" fmla="*/ 82511 h 345536"/>
                <a:gd name="connsiteX12" fmla="*/ 58252 w 217875"/>
                <a:gd name="connsiteY12" fmla="*/ 256452 h 345536"/>
                <a:gd name="connsiteX13" fmla="*/ 56729 w 217875"/>
                <a:gd name="connsiteY13" fmla="*/ 269406 h 345536"/>
                <a:gd name="connsiteX14" fmla="*/ 88426 w 217875"/>
                <a:gd name="connsiteY14" fmla="*/ 298224 h 345536"/>
                <a:gd name="connsiteX15" fmla="*/ 126499 w 217875"/>
                <a:gd name="connsiteY15" fmla="*/ 263680 h 345536"/>
                <a:gd name="connsiteX16" fmla="*/ 136018 w 217875"/>
                <a:gd name="connsiteY16" fmla="*/ 216745 h 345536"/>
                <a:gd name="connsiteX17" fmla="*/ 189606 w 217875"/>
                <a:gd name="connsiteY17" fmla="*/ 216745 h 345536"/>
                <a:gd name="connsiteX18" fmla="*/ 179326 w 217875"/>
                <a:gd name="connsiteY18" fmla="*/ 266308 h 345536"/>
                <a:gd name="connsiteX19" fmla="*/ 84142 w 217875"/>
                <a:gd name="connsiteY19" fmla="*/ 345534 h 345536"/>
                <a:gd name="connsiteX20" fmla="*/ 0 w 217875"/>
                <a:gd name="connsiteY20" fmla="*/ 274193 h 345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536">
                  <a:moveTo>
                    <a:pt x="0" y="274193"/>
                  </a:moveTo>
                  <a:cubicBezTo>
                    <a:pt x="247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0" y="0"/>
                    <a:pt x="217875" y="24031"/>
                    <a:pt x="217875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557"/>
                  </a:lnTo>
                  <a:lnTo>
                    <a:pt x="156958" y="118557"/>
                  </a:lnTo>
                  <a:lnTo>
                    <a:pt x="163240" y="89739"/>
                  </a:lnTo>
                  <a:cubicBezTo>
                    <a:pt x="164068" y="85622"/>
                    <a:pt x="164582" y="81449"/>
                    <a:pt x="164763" y="77255"/>
                  </a:cubicBezTo>
                  <a:cubicBezTo>
                    <a:pt x="164763" y="57542"/>
                    <a:pt x="152103" y="47873"/>
                    <a:pt x="133543" y="47873"/>
                  </a:cubicBezTo>
                  <a:cubicBezTo>
                    <a:pt x="113554" y="47873"/>
                    <a:pt x="100419" y="58950"/>
                    <a:pt x="95469" y="82511"/>
                  </a:cubicBezTo>
                  <a:lnTo>
                    <a:pt x="58252" y="256452"/>
                  </a:lnTo>
                  <a:cubicBezTo>
                    <a:pt x="57320" y="260711"/>
                    <a:pt x="56815" y="265049"/>
                    <a:pt x="56729" y="269406"/>
                  </a:cubicBezTo>
                  <a:cubicBezTo>
                    <a:pt x="56729" y="288649"/>
                    <a:pt x="68437" y="298224"/>
                    <a:pt x="88426" y="298224"/>
                  </a:cubicBezTo>
                  <a:cubicBezTo>
                    <a:pt x="108414" y="298224"/>
                    <a:pt x="121550" y="287241"/>
                    <a:pt x="126499" y="263680"/>
                  </a:cubicBezTo>
                  <a:lnTo>
                    <a:pt x="136018" y="216745"/>
                  </a:lnTo>
                  <a:lnTo>
                    <a:pt x="189606" y="216745"/>
                  </a:lnTo>
                  <a:lnTo>
                    <a:pt x="179326" y="266308"/>
                  </a:lnTo>
                  <a:cubicBezTo>
                    <a:pt x="168570" y="316716"/>
                    <a:pt x="136493" y="345534"/>
                    <a:pt x="84142" y="345534"/>
                  </a:cubicBezTo>
                  <a:cubicBezTo>
                    <a:pt x="3655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9D0509E0-9E2C-CD4F-A44A-75580C1225C4}"/>
                </a:ext>
              </a:extLst>
            </p:cNvPr>
            <p:cNvSpPr/>
            <p:nvPr/>
          </p:nvSpPr>
          <p:spPr>
            <a:xfrm>
              <a:off x="5955388" y="12511925"/>
              <a:ext cx="257091" cy="336334"/>
            </a:xfrm>
            <a:custGeom>
              <a:avLst/>
              <a:gdLst>
                <a:gd name="connsiteX0" fmla="*/ 72340 w 257091"/>
                <a:gd name="connsiteY0" fmla="*/ 0 h 336334"/>
                <a:gd name="connsiteX1" fmla="*/ 129450 w 257091"/>
                <a:gd name="connsiteY1" fmla="*/ 0 h 336334"/>
                <a:gd name="connsiteX2" fmla="*/ 99182 w 257091"/>
                <a:gd name="connsiteY2" fmla="*/ 138833 h 336334"/>
                <a:gd name="connsiteX3" fmla="*/ 170379 w 257091"/>
                <a:gd name="connsiteY3" fmla="*/ 138833 h 336334"/>
                <a:gd name="connsiteX4" fmla="*/ 200552 w 257091"/>
                <a:gd name="connsiteY4" fmla="*/ 0 h 336334"/>
                <a:gd name="connsiteX5" fmla="*/ 257091 w 257091"/>
                <a:gd name="connsiteY5" fmla="*/ 0 h 336334"/>
                <a:gd name="connsiteX6" fmla="*/ 184466 w 257091"/>
                <a:gd name="connsiteY6" fmla="*/ 336335 h 336334"/>
                <a:gd name="connsiteX7" fmla="*/ 127356 w 257091"/>
                <a:gd name="connsiteY7" fmla="*/ 336335 h 336334"/>
                <a:gd name="connsiteX8" fmla="*/ 159528 w 257091"/>
                <a:gd name="connsiteY8" fmla="*/ 187364 h 336334"/>
                <a:gd name="connsiteX9" fmla="*/ 88902 w 257091"/>
                <a:gd name="connsiteY9" fmla="*/ 187364 h 336334"/>
                <a:gd name="connsiteX10" fmla="*/ 57110 w 257091"/>
                <a:gd name="connsiteY10" fmla="*/ 336335 h 336334"/>
                <a:gd name="connsiteX11" fmla="*/ 0 w 25709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091" h="336334">
                  <a:moveTo>
                    <a:pt x="72340" y="0"/>
                  </a:moveTo>
                  <a:lnTo>
                    <a:pt x="129450" y="0"/>
                  </a:lnTo>
                  <a:lnTo>
                    <a:pt x="99182" y="138833"/>
                  </a:lnTo>
                  <a:lnTo>
                    <a:pt x="170379" y="138833"/>
                  </a:lnTo>
                  <a:lnTo>
                    <a:pt x="200552" y="0"/>
                  </a:lnTo>
                  <a:lnTo>
                    <a:pt x="257091" y="0"/>
                  </a:lnTo>
                  <a:lnTo>
                    <a:pt x="184466" y="336335"/>
                  </a:lnTo>
                  <a:lnTo>
                    <a:pt x="127356" y="336335"/>
                  </a:lnTo>
                  <a:lnTo>
                    <a:pt x="159528" y="187364"/>
                  </a:lnTo>
                  <a:lnTo>
                    <a:pt x="8890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D13A60B7-1206-7F47-A19B-4866A02E751F}"/>
                </a:ext>
              </a:extLst>
            </p:cNvPr>
            <p:cNvSpPr/>
            <p:nvPr/>
          </p:nvSpPr>
          <p:spPr>
            <a:xfrm>
              <a:off x="6195251" y="12507043"/>
              <a:ext cx="223586" cy="346003"/>
            </a:xfrm>
            <a:custGeom>
              <a:avLst/>
              <a:gdLst>
                <a:gd name="connsiteX0" fmla="*/ 0 w 223586"/>
                <a:gd name="connsiteY0" fmla="*/ 272503 h 346003"/>
                <a:gd name="connsiteX1" fmla="*/ 2855 w 223586"/>
                <a:gd name="connsiteY1" fmla="*/ 247065 h 346003"/>
                <a:gd name="connsiteX2" fmla="*/ 39406 w 223586"/>
                <a:gd name="connsiteY2" fmla="*/ 80258 h 346003"/>
                <a:gd name="connsiteX3" fmla="*/ 137350 w 223586"/>
                <a:gd name="connsiteY3" fmla="*/ 0 h 346003"/>
                <a:gd name="connsiteX4" fmla="*/ 223586 w 223586"/>
                <a:gd name="connsiteY4" fmla="*/ 73031 h 346003"/>
                <a:gd name="connsiteX5" fmla="*/ 220731 w 223586"/>
                <a:gd name="connsiteY5" fmla="*/ 99032 h 346003"/>
                <a:gd name="connsiteX6" fmla="*/ 184656 w 223586"/>
                <a:gd name="connsiteY6" fmla="*/ 266214 h 346003"/>
                <a:gd name="connsiteX7" fmla="*/ 86712 w 223586"/>
                <a:gd name="connsiteY7" fmla="*/ 346003 h 346003"/>
                <a:gd name="connsiteX8" fmla="*/ 0 w 223586"/>
                <a:gd name="connsiteY8" fmla="*/ 272503 h 346003"/>
                <a:gd name="connsiteX9" fmla="*/ 128593 w 223586"/>
                <a:gd name="connsiteY9" fmla="*/ 262459 h 346003"/>
                <a:gd name="connsiteX10" fmla="*/ 165620 w 223586"/>
                <a:gd name="connsiteY10" fmla="*/ 90866 h 346003"/>
                <a:gd name="connsiteX11" fmla="*/ 167618 w 223586"/>
                <a:gd name="connsiteY11" fmla="*/ 77912 h 346003"/>
                <a:gd name="connsiteX12" fmla="*/ 133924 w 223586"/>
                <a:gd name="connsiteY12" fmla="*/ 48531 h 346003"/>
                <a:gd name="connsiteX13" fmla="*/ 94993 w 223586"/>
                <a:gd name="connsiteY13" fmla="*/ 83638 h 346003"/>
                <a:gd name="connsiteX14" fmla="*/ 57967 w 223586"/>
                <a:gd name="connsiteY14" fmla="*/ 255231 h 346003"/>
                <a:gd name="connsiteX15" fmla="*/ 56539 w 223586"/>
                <a:gd name="connsiteY15" fmla="*/ 268185 h 346003"/>
                <a:gd name="connsiteX16" fmla="*/ 89663 w 223586"/>
                <a:gd name="connsiteY16" fmla="*/ 297473 h 346003"/>
                <a:gd name="connsiteX17" fmla="*/ 128593 w 223586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586" h="346003">
                  <a:moveTo>
                    <a:pt x="0" y="272503"/>
                  </a:moveTo>
                  <a:cubicBezTo>
                    <a:pt x="57" y="263949"/>
                    <a:pt x="1018" y="255425"/>
                    <a:pt x="2855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036" y="0"/>
                    <a:pt x="223586" y="24031"/>
                    <a:pt x="223586" y="73031"/>
                  </a:cubicBezTo>
                  <a:cubicBezTo>
                    <a:pt x="223530" y="81771"/>
                    <a:pt x="222578" y="90484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2" y="346003"/>
                  </a:cubicBezTo>
                  <a:cubicBezTo>
                    <a:pt x="35503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33" y="86670"/>
                    <a:pt x="167609" y="82304"/>
                    <a:pt x="167618" y="77912"/>
                  </a:cubicBezTo>
                  <a:cubicBezTo>
                    <a:pt x="167618" y="58199"/>
                    <a:pt x="153912" y="48531"/>
                    <a:pt x="133924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44" y="263835"/>
                    <a:pt x="56539" y="268185"/>
                  </a:cubicBezTo>
                  <a:cubicBezTo>
                    <a:pt x="56539" y="287429"/>
                    <a:pt x="69198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548532DC-6557-A445-A5F5-D1C87A5B9D78}"/>
                </a:ext>
              </a:extLst>
            </p:cNvPr>
            <p:cNvSpPr/>
            <p:nvPr/>
          </p:nvSpPr>
          <p:spPr>
            <a:xfrm>
              <a:off x="6412556" y="12507043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856 w 223681"/>
                <a:gd name="connsiteY1" fmla="*/ 247065 h 346003"/>
                <a:gd name="connsiteX2" fmla="*/ 39406 w 223681"/>
                <a:gd name="connsiteY2" fmla="*/ 80258 h 346003"/>
                <a:gd name="connsiteX3" fmla="*/ 137350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656 w 223681"/>
                <a:gd name="connsiteY6" fmla="*/ 266214 h 346003"/>
                <a:gd name="connsiteX7" fmla="*/ 86713 w 223681"/>
                <a:gd name="connsiteY7" fmla="*/ 346003 h 346003"/>
                <a:gd name="connsiteX8" fmla="*/ 0 w 223681"/>
                <a:gd name="connsiteY8" fmla="*/ 272503 h 346003"/>
                <a:gd name="connsiteX9" fmla="*/ 128593 w 223681"/>
                <a:gd name="connsiteY9" fmla="*/ 262459 h 346003"/>
                <a:gd name="connsiteX10" fmla="*/ 165620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4993 w 223681"/>
                <a:gd name="connsiteY13" fmla="*/ 83638 h 346003"/>
                <a:gd name="connsiteX14" fmla="*/ 57967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593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57" y="263949"/>
                    <a:pt x="1018" y="255425"/>
                    <a:pt x="2856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596" y="81774"/>
                    <a:pt x="222606" y="90486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3" y="346003"/>
                  </a:cubicBezTo>
                  <a:cubicBezTo>
                    <a:pt x="35504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81" y="86680"/>
                    <a:pt x="167657" y="82307"/>
                    <a:pt x="167619" y="77912"/>
                  </a:cubicBezTo>
                  <a:cubicBezTo>
                    <a:pt x="167619" y="58199"/>
                    <a:pt x="153912" y="48531"/>
                    <a:pt x="134019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34" y="263835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1B62B1A-55D1-1644-A7FC-6946A8E3B2E0}"/>
                </a:ext>
              </a:extLst>
            </p:cNvPr>
            <p:cNvSpPr/>
            <p:nvPr/>
          </p:nvSpPr>
          <p:spPr>
            <a:xfrm>
              <a:off x="6618628" y="12511925"/>
              <a:ext cx="169617" cy="336334"/>
            </a:xfrm>
            <a:custGeom>
              <a:avLst/>
              <a:gdLst>
                <a:gd name="connsiteX0" fmla="*/ 72625 w 169617"/>
                <a:gd name="connsiteY0" fmla="*/ 0 h 336334"/>
                <a:gd name="connsiteX1" fmla="*/ 129735 w 169617"/>
                <a:gd name="connsiteY1" fmla="*/ 0 h 336334"/>
                <a:gd name="connsiteX2" fmla="*/ 67390 w 169617"/>
                <a:gd name="connsiteY2" fmla="*/ 287804 h 336334"/>
                <a:gd name="connsiteX3" fmla="*/ 169617 w 169617"/>
                <a:gd name="connsiteY3" fmla="*/ 287804 h 336334"/>
                <a:gd name="connsiteX4" fmla="*/ 159338 w 169617"/>
                <a:gd name="connsiteY4" fmla="*/ 336335 h 336334"/>
                <a:gd name="connsiteX5" fmla="*/ 0 w 169617"/>
                <a:gd name="connsiteY5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9617" h="336334">
                  <a:moveTo>
                    <a:pt x="72625" y="0"/>
                  </a:moveTo>
                  <a:lnTo>
                    <a:pt x="129735" y="0"/>
                  </a:lnTo>
                  <a:lnTo>
                    <a:pt x="67390" y="287804"/>
                  </a:lnTo>
                  <a:lnTo>
                    <a:pt x="169617" y="287804"/>
                  </a:lnTo>
                  <a:lnTo>
                    <a:pt x="159338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AAAD2F82-41A1-994D-B3CF-40CF53B4F99A}"/>
                </a:ext>
              </a:extLst>
            </p:cNvPr>
            <p:cNvSpPr/>
            <p:nvPr/>
          </p:nvSpPr>
          <p:spPr>
            <a:xfrm>
              <a:off x="2248534" y="12409688"/>
              <a:ext cx="487979" cy="512670"/>
            </a:xfrm>
            <a:custGeom>
              <a:avLst/>
              <a:gdLst>
                <a:gd name="connsiteX0" fmla="*/ 487932 w 487979"/>
                <a:gd name="connsiteY0" fmla="*/ 143257 h 512670"/>
                <a:gd name="connsiteX1" fmla="*/ 471370 w 487979"/>
                <a:gd name="connsiteY1" fmla="*/ 149077 h 512670"/>
                <a:gd name="connsiteX2" fmla="*/ 364669 w 487979"/>
                <a:gd name="connsiteY2" fmla="*/ 126079 h 512670"/>
                <a:gd name="connsiteX3" fmla="*/ 256160 w 487979"/>
                <a:gd name="connsiteY3" fmla="*/ 123545 h 512670"/>
                <a:gd name="connsiteX4" fmla="*/ 254256 w 487979"/>
                <a:gd name="connsiteY4" fmla="*/ 123545 h 512670"/>
                <a:gd name="connsiteX5" fmla="*/ 154218 w 487979"/>
                <a:gd name="connsiteY5" fmla="*/ 504843 h 512670"/>
                <a:gd name="connsiteX6" fmla="*/ 120618 w 487979"/>
                <a:gd name="connsiteY6" fmla="*/ 488040 h 512670"/>
                <a:gd name="connsiteX7" fmla="*/ 210186 w 487979"/>
                <a:gd name="connsiteY7" fmla="*/ 125234 h 512670"/>
                <a:gd name="connsiteX8" fmla="*/ 28956 w 487979"/>
                <a:gd name="connsiteY8" fmla="*/ 147200 h 512670"/>
                <a:gd name="connsiteX9" fmla="*/ 5065 w 487979"/>
                <a:gd name="connsiteY9" fmla="*/ 114909 h 512670"/>
                <a:gd name="connsiteX10" fmla="*/ 225510 w 487979"/>
                <a:gd name="connsiteY10" fmla="*/ 90784 h 512670"/>
                <a:gd name="connsiteX11" fmla="*/ 266439 w 487979"/>
                <a:gd name="connsiteY11" fmla="*/ 4988 h 512670"/>
                <a:gd name="connsiteX12" fmla="*/ 299183 w 487979"/>
                <a:gd name="connsiteY12" fmla="*/ 28549 h 512670"/>
                <a:gd name="connsiteX13" fmla="*/ 269580 w 487979"/>
                <a:gd name="connsiteY13" fmla="*/ 89939 h 512670"/>
                <a:gd name="connsiteX14" fmla="*/ 470418 w 487979"/>
                <a:gd name="connsiteY14" fmla="*/ 120447 h 512670"/>
                <a:gd name="connsiteX15" fmla="*/ 487932 w 487979"/>
                <a:gd name="connsiteY15" fmla="*/ 143257 h 51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87979" h="512670">
                  <a:moveTo>
                    <a:pt x="487932" y="143257"/>
                  </a:moveTo>
                  <a:cubicBezTo>
                    <a:pt x="486980" y="152644"/>
                    <a:pt x="478414" y="152644"/>
                    <a:pt x="471370" y="149077"/>
                  </a:cubicBezTo>
                  <a:cubicBezTo>
                    <a:pt x="438246" y="132462"/>
                    <a:pt x="401410" y="128426"/>
                    <a:pt x="364669" y="126079"/>
                  </a:cubicBezTo>
                  <a:cubicBezTo>
                    <a:pt x="327928" y="123733"/>
                    <a:pt x="292329" y="122982"/>
                    <a:pt x="256160" y="123545"/>
                  </a:cubicBezTo>
                  <a:lnTo>
                    <a:pt x="254256" y="123545"/>
                  </a:lnTo>
                  <a:cubicBezTo>
                    <a:pt x="198669" y="244543"/>
                    <a:pt x="152029" y="370703"/>
                    <a:pt x="154218" y="504843"/>
                  </a:cubicBezTo>
                  <a:cubicBezTo>
                    <a:pt x="154218" y="524649"/>
                    <a:pt x="120808" y="502308"/>
                    <a:pt x="120618" y="488040"/>
                  </a:cubicBezTo>
                  <a:cubicBezTo>
                    <a:pt x="118524" y="360659"/>
                    <a:pt x="158691" y="240600"/>
                    <a:pt x="210186" y="125234"/>
                  </a:cubicBezTo>
                  <a:cubicBezTo>
                    <a:pt x="149342" y="128504"/>
                    <a:pt x="88792" y="135843"/>
                    <a:pt x="28956" y="147200"/>
                  </a:cubicBezTo>
                  <a:cubicBezTo>
                    <a:pt x="13822" y="150110"/>
                    <a:pt x="-10640" y="117913"/>
                    <a:pt x="5065" y="114909"/>
                  </a:cubicBezTo>
                  <a:cubicBezTo>
                    <a:pt x="77766" y="101013"/>
                    <a:pt x="151489" y="92945"/>
                    <a:pt x="225510" y="90784"/>
                  </a:cubicBezTo>
                  <a:cubicBezTo>
                    <a:pt x="238836" y="61872"/>
                    <a:pt x="252638" y="33336"/>
                    <a:pt x="266439" y="4988"/>
                  </a:cubicBezTo>
                  <a:cubicBezTo>
                    <a:pt x="274244" y="-10970"/>
                    <a:pt x="305655" y="15313"/>
                    <a:pt x="299183" y="28549"/>
                  </a:cubicBezTo>
                  <a:cubicBezTo>
                    <a:pt x="289283" y="48887"/>
                    <a:pt x="279416" y="69351"/>
                    <a:pt x="269580" y="89939"/>
                  </a:cubicBezTo>
                  <a:cubicBezTo>
                    <a:pt x="336780" y="89095"/>
                    <a:pt x="411214" y="89939"/>
                    <a:pt x="470418" y="120447"/>
                  </a:cubicBezTo>
                  <a:cubicBezTo>
                    <a:pt x="477938" y="124202"/>
                    <a:pt x="488789" y="134058"/>
                    <a:pt x="487932" y="143257"/>
                  </a:cubicBezTo>
                  <a:close/>
                </a:path>
              </a:pathLst>
            </a:custGeom>
            <a:solidFill>
              <a:schemeClr val="accent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ABC9C5CC-9E40-5541-86F4-FA1296518189}"/>
                </a:ext>
              </a:extLst>
            </p:cNvPr>
            <p:cNvSpPr/>
            <p:nvPr/>
          </p:nvSpPr>
          <p:spPr>
            <a:xfrm>
              <a:off x="2464909" y="12396738"/>
              <a:ext cx="339123" cy="395294"/>
            </a:xfrm>
            <a:custGeom>
              <a:avLst/>
              <a:gdLst>
                <a:gd name="connsiteX0" fmla="*/ 332950 w 339123"/>
                <a:gd name="connsiteY0" fmla="*/ 315785 h 395294"/>
                <a:gd name="connsiteX1" fmla="*/ 212923 w 339123"/>
                <a:gd name="connsiteY1" fmla="*/ 378678 h 395294"/>
                <a:gd name="connsiteX2" fmla="*/ 159239 w 339123"/>
                <a:gd name="connsiteY2" fmla="*/ 347983 h 395294"/>
                <a:gd name="connsiteX3" fmla="*/ 167044 w 339123"/>
                <a:gd name="connsiteY3" fmla="*/ 310904 h 395294"/>
                <a:gd name="connsiteX4" fmla="*/ 175992 w 339123"/>
                <a:gd name="connsiteY4" fmla="*/ 285841 h 395294"/>
                <a:gd name="connsiteX5" fmla="*/ 39689 w 339123"/>
                <a:gd name="connsiteY5" fmla="*/ 393134 h 395294"/>
                <a:gd name="connsiteX6" fmla="*/ 20652 w 339123"/>
                <a:gd name="connsiteY6" fmla="*/ 390318 h 395294"/>
                <a:gd name="connsiteX7" fmla="*/ 7992 w 339123"/>
                <a:gd name="connsiteY7" fmla="*/ 312875 h 395294"/>
                <a:gd name="connsiteX8" fmla="*/ 50920 w 339123"/>
                <a:gd name="connsiteY8" fmla="*/ 206240 h 395294"/>
                <a:gd name="connsiteX9" fmla="*/ 164760 w 339123"/>
                <a:gd name="connsiteY9" fmla="*/ 3012 h 395294"/>
                <a:gd name="connsiteX10" fmla="*/ 194172 w 339123"/>
                <a:gd name="connsiteY10" fmla="*/ 32018 h 395294"/>
                <a:gd name="connsiteX11" fmla="*/ 96133 w 339123"/>
                <a:gd name="connsiteY11" fmla="*/ 202297 h 395294"/>
                <a:gd name="connsiteX12" fmla="*/ 56917 w 339123"/>
                <a:gd name="connsiteY12" fmla="*/ 292130 h 395294"/>
                <a:gd name="connsiteX13" fmla="*/ 41783 w 339123"/>
                <a:gd name="connsiteY13" fmla="*/ 332400 h 395294"/>
                <a:gd name="connsiteX14" fmla="*/ 145723 w 339123"/>
                <a:gd name="connsiteY14" fmla="*/ 257305 h 395294"/>
                <a:gd name="connsiteX15" fmla="*/ 198836 w 339123"/>
                <a:gd name="connsiteY15" fmla="*/ 255146 h 395294"/>
                <a:gd name="connsiteX16" fmla="*/ 209782 w 339123"/>
                <a:gd name="connsiteY16" fmla="*/ 303395 h 395294"/>
                <a:gd name="connsiteX17" fmla="*/ 195885 w 339123"/>
                <a:gd name="connsiteY17" fmla="*/ 344134 h 395294"/>
                <a:gd name="connsiteX18" fmla="*/ 317625 w 339123"/>
                <a:gd name="connsiteY18" fmla="*/ 292506 h 395294"/>
                <a:gd name="connsiteX19" fmla="*/ 332950 w 339123"/>
                <a:gd name="connsiteY19" fmla="*/ 315785 h 395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9123" h="395294">
                  <a:moveTo>
                    <a:pt x="332950" y="315785"/>
                  </a:moveTo>
                  <a:cubicBezTo>
                    <a:pt x="294876" y="337281"/>
                    <a:pt x="255185" y="364973"/>
                    <a:pt x="212923" y="378678"/>
                  </a:cubicBezTo>
                  <a:cubicBezTo>
                    <a:pt x="189127" y="386375"/>
                    <a:pt x="161809" y="375393"/>
                    <a:pt x="159239" y="347983"/>
                  </a:cubicBezTo>
                  <a:cubicBezTo>
                    <a:pt x="159125" y="335215"/>
                    <a:pt x="161786" y="322572"/>
                    <a:pt x="167044" y="310904"/>
                  </a:cubicBezTo>
                  <a:cubicBezTo>
                    <a:pt x="170090" y="302644"/>
                    <a:pt x="173612" y="294383"/>
                    <a:pt x="175992" y="285841"/>
                  </a:cubicBezTo>
                  <a:cubicBezTo>
                    <a:pt x="124965" y="314088"/>
                    <a:pt x="78930" y="350325"/>
                    <a:pt x="39689" y="393134"/>
                  </a:cubicBezTo>
                  <a:cubicBezTo>
                    <a:pt x="35025" y="398203"/>
                    <a:pt x="25126" y="393134"/>
                    <a:pt x="20652" y="390318"/>
                  </a:cubicBezTo>
                  <a:cubicBezTo>
                    <a:pt x="-6571" y="368916"/>
                    <a:pt x="-2478" y="342538"/>
                    <a:pt x="7992" y="312875"/>
                  </a:cubicBezTo>
                  <a:cubicBezTo>
                    <a:pt x="20683" y="276705"/>
                    <a:pt x="34993" y="241159"/>
                    <a:pt x="50920" y="206240"/>
                  </a:cubicBezTo>
                  <a:cubicBezTo>
                    <a:pt x="83106" y="135510"/>
                    <a:pt x="121182" y="67535"/>
                    <a:pt x="164760" y="3012"/>
                  </a:cubicBezTo>
                  <a:cubicBezTo>
                    <a:pt x="172946" y="-9097"/>
                    <a:pt x="203405" y="18313"/>
                    <a:pt x="194172" y="32018"/>
                  </a:cubicBezTo>
                  <a:cubicBezTo>
                    <a:pt x="157381" y="86378"/>
                    <a:pt x="124617" y="143286"/>
                    <a:pt x="96133" y="202297"/>
                  </a:cubicBezTo>
                  <a:cubicBezTo>
                    <a:pt x="81982" y="231772"/>
                    <a:pt x="68910" y="261716"/>
                    <a:pt x="56917" y="292130"/>
                  </a:cubicBezTo>
                  <a:cubicBezTo>
                    <a:pt x="51587" y="305460"/>
                    <a:pt x="46542" y="318977"/>
                    <a:pt x="41783" y="332400"/>
                  </a:cubicBezTo>
                  <a:cubicBezTo>
                    <a:pt x="73552" y="303708"/>
                    <a:pt x="108406" y="278527"/>
                    <a:pt x="145723" y="257305"/>
                  </a:cubicBezTo>
                  <a:cubicBezTo>
                    <a:pt x="164760" y="246603"/>
                    <a:pt x="180941" y="238531"/>
                    <a:pt x="198836" y="255146"/>
                  </a:cubicBezTo>
                  <a:cubicBezTo>
                    <a:pt x="212923" y="268194"/>
                    <a:pt x="213494" y="285841"/>
                    <a:pt x="209782" y="303395"/>
                  </a:cubicBezTo>
                  <a:cubicBezTo>
                    <a:pt x="205866" y="317202"/>
                    <a:pt x="201228" y="330800"/>
                    <a:pt x="195885" y="344134"/>
                  </a:cubicBezTo>
                  <a:cubicBezTo>
                    <a:pt x="238213" y="331248"/>
                    <a:pt x="279025" y="313941"/>
                    <a:pt x="317625" y="292506"/>
                  </a:cubicBezTo>
                  <a:cubicBezTo>
                    <a:pt x="330760" y="284996"/>
                    <a:pt x="348750" y="306962"/>
                    <a:pt x="332950" y="315785"/>
                  </a:cubicBezTo>
                  <a:close/>
                </a:path>
              </a:pathLst>
            </a:custGeom>
            <a:solidFill>
              <a:schemeClr val="accent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2BF05BC1-6468-3140-8D9D-D158B279452E}"/>
                </a:ext>
              </a:extLst>
            </p:cNvPr>
            <p:cNvSpPr/>
            <p:nvPr/>
          </p:nvSpPr>
          <p:spPr>
            <a:xfrm>
              <a:off x="2739491" y="12663710"/>
              <a:ext cx="228674" cy="141604"/>
            </a:xfrm>
            <a:custGeom>
              <a:avLst/>
              <a:gdLst>
                <a:gd name="connsiteX0" fmla="*/ 224940 w 228674"/>
                <a:gd name="connsiteY0" fmla="*/ 47405 h 141604"/>
                <a:gd name="connsiteX1" fmla="*/ 65412 w 228674"/>
                <a:gd name="connsiteY1" fmla="*/ 136582 h 141604"/>
                <a:gd name="connsiteX2" fmla="*/ 8302 w 228674"/>
                <a:gd name="connsiteY2" fmla="*/ 125880 h 141604"/>
                <a:gd name="connsiteX3" fmla="*/ 35810 w 228674"/>
                <a:gd name="connsiteY3" fmla="*/ 28913 h 141604"/>
                <a:gd name="connsiteX4" fmla="*/ 112909 w 228674"/>
                <a:gd name="connsiteY4" fmla="*/ 11453 h 141604"/>
                <a:gd name="connsiteX5" fmla="*/ 41616 w 228674"/>
                <a:gd name="connsiteY5" fmla="*/ 91336 h 141604"/>
                <a:gd name="connsiteX6" fmla="*/ 41616 w 228674"/>
                <a:gd name="connsiteY6" fmla="*/ 91336 h 141604"/>
                <a:gd name="connsiteX7" fmla="*/ 36667 w 228674"/>
                <a:gd name="connsiteY7" fmla="*/ 105417 h 141604"/>
                <a:gd name="connsiteX8" fmla="*/ 203428 w 228674"/>
                <a:gd name="connsiteY8" fmla="*/ 27599 h 141604"/>
                <a:gd name="connsiteX9" fmla="*/ 224940 w 228674"/>
                <a:gd name="connsiteY9" fmla="*/ 47405 h 141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8674" h="141604">
                  <a:moveTo>
                    <a:pt x="224940" y="47405"/>
                  </a:moveTo>
                  <a:cubicBezTo>
                    <a:pt x="174873" y="79603"/>
                    <a:pt x="122237" y="116681"/>
                    <a:pt x="65412" y="136582"/>
                  </a:cubicBezTo>
                  <a:cubicBezTo>
                    <a:pt x="44472" y="143903"/>
                    <a:pt x="22960" y="145405"/>
                    <a:pt x="8302" y="125880"/>
                  </a:cubicBezTo>
                  <a:cubicBezTo>
                    <a:pt x="-14637" y="95748"/>
                    <a:pt x="15060" y="51348"/>
                    <a:pt x="35810" y="28913"/>
                  </a:cubicBezTo>
                  <a:cubicBezTo>
                    <a:pt x="54847" y="8543"/>
                    <a:pt x="87971" y="-14267"/>
                    <a:pt x="112909" y="11453"/>
                  </a:cubicBezTo>
                  <a:cubicBezTo>
                    <a:pt x="148793" y="48344"/>
                    <a:pt x="64460" y="80541"/>
                    <a:pt x="41616" y="91336"/>
                  </a:cubicBezTo>
                  <a:lnTo>
                    <a:pt x="41616" y="91336"/>
                  </a:lnTo>
                  <a:cubicBezTo>
                    <a:pt x="39641" y="95913"/>
                    <a:pt x="37988" y="100617"/>
                    <a:pt x="36667" y="105417"/>
                  </a:cubicBezTo>
                  <a:cubicBezTo>
                    <a:pt x="74740" y="100536"/>
                    <a:pt x="165926" y="56135"/>
                    <a:pt x="203428" y="27599"/>
                  </a:cubicBezTo>
                  <a:cubicBezTo>
                    <a:pt x="216373" y="17743"/>
                    <a:pt x="237219" y="39802"/>
                    <a:pt x="224940" y="47405"/>
                  </a:cubicBezTo>
                  <a:close/>
                </a:path>
              </a:pathLst>
            </a:custGeom>
            <a:solidFill>
              <a:schemeClr val="accent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23696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ver-Basebal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89A7DB10-F8BC-D14F-8C46-8FDD51586B6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471" y="11236224"/>
            <a:ext cx="4351286" cy="78671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676A799D-1F56-9E4B-B113-3E0A6B7E94B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66106" y="7806135"/>
            <a:ext cx="10054167" cy="54597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5F805BC-DF1A-8546-950B-6AEA5687E7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4469" y="1490724"/>
            <a:ext cx="11424420" cy="4902199"/>
          </a:xfrm>
        </p:spPr>
        <p:txBody>
          <a:bodyPr anchor="b">
            <a:normAutofit/>
          </a:bodyPr>
          <a:lstStyle>
            <a:lvl1pPr>
              <a:defRPr sz="10000">
                <a:solidFill>
                  <a:schemeClr val="tx1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Cover Title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CE0258A-8624-4B49-B7D8-E67591EDF8A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424469" y="8691755"/>
            <a:ext cx="9855198" cy="950913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accent3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Add Date or Other Descriptor - or Delete</a:t>
            </a:r>
          </a:p>
        </p:txBody>
      </p:sp>
      <p:sp>
        <p:nvSpPr>
          <p:cNvPr id="10" name="Content Placeholder 11">
            <a:extLst>
              <a:ext uri="{FF2B5EF4-FFF2-40B4-BE49-F238E27FC236}">
                <a16:creationId xmlns:a16="http://schemas.microsoft.com/office/drawing/2014/main" id="{9E88C1B8-9BC7-2A4A-BF5C-A975E1589D0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24469" y="9715770"/>
            <a:ext cx="9855198" cy="37306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accent3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2pPr>
            <a:lvl3pPr marL="18288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3pPr>
            <a:lvl4pPr marL="27432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4pPr>
            <a:lvl5pPr marL="36576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5pPr>
          </a:lstStyle>
          <a:p>
            <a:pPr lvl="0"/>
            <a:r>
              <a:rPr lang="en-US"/>
              <a:t>Edit Author/Speaker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A10C980B-07FA-FC46-9E37-90B24B28D092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424469" y="6442472"/>
            <a:ext cx="11424421" cy="13636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Subhead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BF9B5FF-3319-5642-8BF8-F8CFD196F4C8}"/>
              </a:ext>
            </a:extLst>
          </p:cNvPr>
          <p:cNvGrpSpPr/>
          <p:nvPr userDrawn="1"/>
        </p:nvGrpSpPr>
        <p:grpSpPr>
          <a:xfrm>
            <a:off x="2248534" y="12320538"/>
            <a:ext cx="4539711" cy="525620"/>
            <a:chOff x="2248534" y="12396738"/>
            <a:chExt cx="4539711" cy="525620"/>
          </a:xfrm>
        </p:grpSpPr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DA9DE4CB-5A51-4E4A-BD1F-F23B6632050D}"/>
                </a:ext>
              </a:extLst>
            </p:cNvPr>
            <p:cNvSpPr/>
            <p:nvPr/>
          </p:nvSpPr>
          <p:spPr>
            <a:xfrm>
              <a:off x="2888855" y="12512394"/>
              <a:ext cx="195888" cy="336334"/>
            </a:xfrm>
            <a:custGeom>
              <a:avLst/>
              <a:gdLst>
                <a:gd name="connsiteX0" fmla="*/ 64439 w 195888"/>
                <a:gd name="connsiteY0" fmla="*/ 48531 h 336334"/>
                <a:gd name="connsiteX1" fmla="*/ 0 w 195888"/>
                <a:gd name="connsiteY1" fmla="*/ 48531 h 336334"/>
                <a:gd name="connsiteX2" fmla="*/ 10185 w 195888"/>
                <a:gd name="connsiteY2" fmla="*/ 0 h 336334"/>
                <a:gd name="connsiteX3" fmla="*/ 195888 w 195888"/>
                <a:gd name="connsiteY3" fmla="*/ 0 h 336334"/>
                <a:gd name="connsiteX4" fmla="*/ 185608 w 195888"/>
                <a:gd name="connsiteY4" fmla="*/ 48531 h 336334"/>
                <a:gd name="connsiteX5" fmla="*/ 120788 w 195888"/>
                <a:gd name="connsiteY5" fmla="*/ 48531 h 336334"/>
                <a:gd name="connsiteX6" fmla="*/ 58919 w 195888"/>
                <a:gd name="connsiteY6" fmla="*/ 336335 h 336334"/>
                <a:gd name="connsiteX7" fmla="*/ 2380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439" y="48531"/>
                  </a:moveTo>
                  <a:lnTo>
                    <a:pt x="0" y="48531"/>
                  </a:lnTo>
                  <a:lnTo>
                    <a:pt x="10185" y="0"/>
                  </a:lnTo>
                  <a:lnTo>
                    <a:pt x="195888" y="0"/>
                  </a:lnTo>
                  <a:lnTo>
                    <a:pt x="185608" y="48531"/>
                  </a:lnTo>
                  <a:lnTo>
                    <a:pt x="120788" y="48531"/>
                  </a:lnTo>
                  <a:lnTo>
                    <a:pt x="58919" y="336335"/>
                  </a:lnTo>
                  <a:lnTo>
                    <a:pt x="238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BAAE1A7A-CA0E-7B40-A0C3-6A0AE011E3F0}"/>
                </a:ext>
              </a:extLst>
            </p:cNvPr>
            <p:cNvSpPr/>
            <p:nvPr/>
          </p:nvSpPr>
          <p:spPr>
            <a:xfrm>
              <a:off x="3040768" y="12511925"/>
              <a:ext cx="129830" cy="336334"/>
            </a:xfrm>
            <a:custGeom>
              <a:avLst/>
              <a:gdLst>
                <a:gd name="connsiteX0" fmla="*/ 72720 w 129830"/>
                <a:gd name="connsiteY0" fmla="*/ 0 h 336334"/>
                <a:gd name="connsiteX1" fmla="*/ 129831 w 129830"/>
                <a:gd name="connsiteY1" fmla="*/ 0 h 336334"/>
                <a:gd name="connsiteX2" fmla="*/ 57110 w 129830"/>
                <a:gd name="connsiteY2" fmla="*/ 336335 h 336334"/>
                <a:gd name="connsiteX3" fmla="*/ 0 w 129830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830" h="336334">
                  <a:moveTo>
                    <a:pt x="72720" y="0"/>
                  </a:moveTo>
                  <a:lnTo>
                    <a:pt x="129831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E7A16941-A9FF-C245-8633-B9F9E4E56456}"/>
                </a:ext>
              </a:extLst>
            </p:cNvPr>
            <p:cNvSpPr/>
            <p:nvPr/>
          </p:nvSpPr>
          <p:spPr>
            <a:xfrm>
              <a:off x="3153180" y="12507231"/>
              <a:ext cx="217875" cy="345721"/>
            </a:xfrm>
            <a:custGeom>
              <a:avLst/>
              <a:gdLst>
                <a:gd name="connsiteX0" fmla="*/ 0 w 217875"/>
                <a:gd name="connsiteY0" fmla="*/ 274193 h 345721"/>
                <a:gd name="connsiteX1" fmla="*/ 2951 w 217875"/>
                <a:gd name="connsiteY1" fmla="*/ 248285 h 345721"/>
                <a:gd name="connsiteX2" fmla="*/ 39501 w 217875"/>
                <a:gd name="connsiteY2" fmla="*/ 79320 h 345721"/>
                <a:gd name="connsiteX3" fmla="*/ 134019 w 217875"/>
                <a:gd name="connsiteY3" fmla="*/ 0 h 345721"/>
                <a:gd name="connsiteX4" fmla="*/ 217876 w 217875"/>
                <a:gd name="connsiteY4" fmla="*/ 72092 h 345721"/>
                <a:gd name="connsiteX5" fmla="*/ 214925 w 217875"/>
                <a:gd name="connsiteY5" fmla="*/ 97624 h 345721"/>
                <a:gd name="connsiteX6" fmla="*/ 210546 w 217875"/>
                <a:gd name="connsiteY6" fmla="*/ 118745 h 345721"/>
                <a:gd name="connsiteX7" fmla="*/ 156958 w 217875"/>
                <a:gd name="connsiteY7" fmla="*/ 118745 h 345721"/>
                <a:gd name="connsiteX8" fmla="*/ 163240 w 217875"/>
                <a:gd name="connsiteY8" fmla="*/ 89927 h 345721"/>
                <a:gd name="connsiteX9" fmla="*/ 164763 w 217875"/>
                <a:gd name="connsiteY9" fmla="*/ 77442 h 345721"/>
                <a:gd name="connsiteX10" fmla="*/ 133543 w 217875"/>
                <a:gd name="connsiteY10" fmla="*/ 48061 h 345721"/>
                <a:gd name="connsiteX11" fmla="*/ 95469 w 217875"/>
                <a:gd name="connsiteY11" fmla="*/ 82699 h 345721"/>
                <a:gd name="connsiteX12" fmla="*/ 58252 w 217875"/>
                <a:gd name="connsiteY12" fmla="*/ 256452 h 345721"/>
                <a:gd name="connsiteX13" fmla="*/ 57110 w 217875"/>
                <a:gd name="connsiteY13" fmla="*/ 269593 h 345721"/>
                <a:gd name="connsiteX14" fmla="*/ 88806 w 217875"/>
                <a:gd name="connsiteY14" fmla="*/ 298411 h 345721"/>
                <a:gd name="connsiteX15" fmla="*/ 126880 w 217875"/>
                <a:gd name="connsiteY15" fmla="*/ 263867 h 345721"/>
                <a:gd name="connsiteX16" fmla="*/ 136398 w 217875"/>
                <a:gd name="connsiteY16" fmla="*/ 216933 h 345721"/>
                <a:gd name="connsiteX17" fmla="*/ 189987 w 217875"/>
                <a:gd name="connsiteY17" fmla="*/ 216933 h 345721"/>
                <a:gd name="connsiteX18" fmla="*/ 179707 w 217875"/>
                <a:gd name="connsiteY18" fmla="*/ 266496 h 345721"/>
                <a:gd name="connsiteX19" fmla="*/ 84523 w 217875"/>
                <a:gd name="connsiteY19" fmla="*/ 345722 h 345721"/>
                <a:gd name="connsiteX20" fmla="*/ 0 w 217875"/>
                <a:gd name="connsiteY20" fmla="*/ 274193 h 34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721">
                  <a:moveTo>
                    <a:pt x="0" y="274193"/>
                  </a:moveTo>
                  <a:cubicBezTo>
                    <a:pt x="250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1" y="0"/>
                    <a:pt x="217876" y="24031"/>
                    <a:pt x="217876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745"/>
                  </a:lnTo>
                  <a:lnTo>
                    <a:pt x="156958" y="118745"/>
                  </a:lnTo>
                  <a:lnTo>
                    <a:pt x="163240" y="89927"/>
                  </a:lnTo>
                  <a:cubicBezTo>
                    <a:pt x="164068" y="85810"/>
                    <a:pt x="164573" y="81636"/>
                    <a:pt x="164763" y="77442"/>
                  </a:cubicBezTo>
                  <a:cubicBezTo>
                    <a:pt x="164763" y="57730"/>
                    <a:pt x="152104" y="48061"/>
                    <a:pt x="133543" y="48061"/>
                  </a:cubicBezTo>
                  <a:cubicBezTo>
                    <a:pt x="114982" y="48061"/>
                    <a:pt x="100419" y="59138"/>
                    <a:pt x="95469" y="82699"/>
                  </a:cubicBezTo>
                  <a:lnTo>
                    <a:pt x="58252" y="256452"/>
                  </a:lnTo>
                  <a:cubicBezTo>
                    <a:pt x="57434" y="260785"/>
                    <a:pt x="57053" y="265186"/>
                    <a:pt x="57110" y="269593"/>
                  </a:cubicBezTo>
                  <a:cubicBezTo>
                    <a:pt x="57110" y="288837"/>
                    <a:pt x="68818" y="298411"/>
                    <a:pt x="88806" y="298411"/>
                  </a:cubicBezTo>
                  <a:cubicBezTo>
                    <a:pt x="108795" y="298411"/>
                    <a:pt x="121930" y="287429"/>
                    <a:pt x="126880" y="263867"/>
                  </a:cubicBezTo>
                  <a:lnTo>
                    <a:pt x="136398" y="216933"/>
                  </a:lnTo>
                  <a:lnTo>
                    <a:pt x="189987" y="216933"/>
                  </a:lnTo>
                  <a:lnTo>
                    <a:pt x="179707" y="266496"/>
                  </a:lnTo>
                  <a:cubicBezTo>
                    <a:pt x="169046" y="316904"/>
                    <a:pt x="136874" y="345722"/>
                    <a:pt x="84523" y="345722"/>
                  </a:cubicBezTo>
                  <a:cubicBezTo>
                    <a:pt x="3674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7078D47E-DF51-CF48-B6FB-5A695A1603CA}"/>
                </a:ext>
              </a:extLst>
            </p:cNvPr>
            <p:cNvSpPr/>
            <p:nvPr/>
          </p:nvSpPr>
          <p:spPr>
            <a:xfrm>
              <a:off x="3348782" y="12511925"/>
              <a:ext cx="269369" cy="336334"/>
            </a:xfrm>
            <a:custGeom>
              <a:avLst/>
              <a:gdLst>
                <a:gd name="connsiteX0" fmla="*/ 166667 w 269369"/>
                <a:gd name="connsiteY0" fmla="*/ 127756 h 336334"/>
                <a:gd name="connsiteX1" fmla="*/ 196840 w 269369"/>
                <a:gd name="connsiteY1" fmla="*/ 336335 h 336334"/>
                <a:gd name="connsiteX2" fmla="*/ 141348 w 269369"/>
                <a:gd name="connsiteY2" fmla="*/ 336335 h 336334"/>
                <a:gd name="connsiteX3" fmla="*/ 119360 w 269369"/>
                <a:gd name="connsiteY3" fmla="*/ 182576 h 336334"/>
                <a:gd name="connsiteX4" fmla="*/ 77955 w 269369"/>
                <a:gd name="connsiteY4" fmla="*/ 231576 h 336334"/>
                <a:gd name="connsiteX5" fmla="*/ 55587 w 269369"/>
                <a:gd name="connsiteY5" fmla="*/ 336335 h 336334"/>
                <a:gd name="connsiteX6" fmla="*/ 0 w 269369"/>
                <a:gd name="connsiteY6" fmla="*/ 336335 h 336334"/>
                <a:gd name="connsiteX7" fmla="*/ 72625 w 269369"/>
                <a:gd name="connsiteY7" fmla="*/ 0 h 336334"/>
                <a:gd name="connsiteX8" fmla="*/ 128022 w 269369"/>
                <a:gd name="connsiteY8" fmla="*/ 0 h 336334"/>
                <a:gd name="connsiteX9" fmla="*/ 96897 w 269369"/>
                <a:gd name="connsiteY9" fmla="*/ 144090 h 336334"/>
                <a:gd name="connsiteX10" fmla="*/ 209404 w 269369"/>
                <a:gd name="connsiteY10" fmla="*/ 0 h 336334"/>
                <a:gd name="connsiteX11" fmla="*/ 269370 w 269369"/>
                <a:gd name="connsiteY11" fmla="*/ 0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9369" h="336334">
                  <a:moveTo>
                    <a:pt x="166667" y="127756"/>
                  </a:moveTo>
                  <a:lnTo>
                    <a:pt x="196840" y="336335"/>
                  </a:lnTo>
                  <a:lnTo>
                    <a:pt x="141348" y="336335"/>
                  </a:lnTo>
                  <a:lnTo>
                    <a:pt x="119360" y="182576"/>
                  </a:lnTo>
                  <a:lnTo>
                    <a:pt x="77955" y="231576"/>
                  </a:lnTo>
                  <a:lnTo>
                    <a:pt x="55587" y="336335"/>
                  </a:lnTo>
                  <a:lnTo>
                    <a:pt x="0" y="336335"/>
                  </a:lnTo>
                  <a:lnTo>
                    <a:pt x="72625" y="0"/>
                  </a:lnTo>
                  <a:lnTo>
                    <a:pt x="128022" y="0"/>
                  </a:lnTo>
                  <a:lnTo>
                    <a:pt x="96897" y="144090"/>
                  </a:lnTo>
                  <a:lnTo>
                    <a:pt x="209404" y="0"/>
                  </a:lnTo>
                  <a:lnTo>
                    <a:pt x="269370" y="0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B026E99-4B7C-5448-80B3-4597AEE525F3}"/>
                </a:ext>
              </a:extLst>
            </p:cNvPr>
            <p:cNvSpPr/>
            <p:nvPr/>
          </p:nvSpPr>
          <p:spPr>
            <a:xfrm>
              <a:off x="3573892" y="12511925"/>
              <a:ext cx="236817" cy="336803"/>
            </a:xfrm>
            <a:custGeom>
              <a:avLst/>
              <a:gdLst>
                <a:gd name="connsiteX0" fmla="*/ 72625 w 236817"/>
                <a:gd name="connsiteY0" fmla="*/ 0 h 336803"/>
                <a:gd name="connsiteX1" fmla="*/ 236817 w 236817"/>
                <a:gd name="connsiteY1" fmla="*/ 0 h 336803"/>
                <a:gd name="connsiteX2" fmla="*/ 226537 w 236817"/>
                <a:gd name="connsiteY2" fmla="*/ 49000 h 336803"/>
                <a:gd name="connsiteX3" fmla="*/ 118885 w 236817"/>
                <a:gd name="connsiteY3" fmla="*/ 49000 h 336803"/>
                <a:gd name="connsiteX4" fmla="*/ 99372 w 236817"/>
                <a:gd name="connsiteY4" fmla="*/ 139302 h 336803"/>
                <a:gd name="connsiteX5" fmla="*/ 185037 w 236817"/>
                <a:gd name="connsiteY5" fmla="*/ 139302 h 336803"/>
                <a:gd name="connsiteX6" fmla="*/ 174853 w 236817"/>
                <a:gd name="connsiteY6" fmla="*/ 187833 h 336803"/>
                <a:gd name="connsiteX7" fmla="*/ 89187 w 236817"/>
                <a:gd name="connsiteY7" fmla="*/ 187833 h 336803"/>
                <a:gd name="connsiteX8" fmla="*/ 67295 w 236817"/>
                <a:gd name="connsiteY8" fmla="*/ 288273 h 336803"/>
                <a:gd name="connsiteX9" fmla="*/ 174472 w 236817"/>
                <a:gd name="connsiteY9" fmla="*/ 288273 h 336803"/>
                <a:gd name="connsiteX10" fmla="*/ 164192 w 236817"/>
                <a:gd name="connsiteY10" fmla="*/ 336804 h 336803"/>
                <a:gd name="connsiteX11" fmla="*/ 0 w 236817"/>
                <a:gd name="connsiteY11" fmla="*/ 336804 h 336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6817" h="336803">
                  <a:moveTo>
                    <a:pt x="72625" y="0"/>
                  </a:moveTo>
                  <a:lnTo>
                    <a:pt x="236817" y="0"/>
                  </a:lnTo>
                  <a:lnTo>
                    <a:pt x="226537" y="49000"/>
                  </a:lnTo>
                  <a:lnTo>
                    <a:pt x="118885" y="49000"/>
                  </a:lnTo>
                  <a:lnTo>
                    <a:pt x="99372" y="139302"/>
                  </a:lnTo>
                  <a:lnTo>
                    <a:pt x="185037" y="139302"/>
                  </a:lnTo>
                  <a:lnTo>
                    <a:pt x="174853" y="187833"/>
                  </a:lnTo>
                  <a:lnTo>
                    <a:pt x="89187" y="187833"/>
                  </a:lnTo>
                  <a:lnTo>
                    <a:pt x="67295" y="288273"/>
                  </a:lnTo>
                  <a:lnTo>
                    <a:pt x="174472" y="288273"/>
                  </a:lnTo>
                  <a:lnTo>
                    <a:pt x="164192" y="336804"/>
                  </a:lnTo>
                  <a:lnTo>
                    <a:pt x="0" y="336804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709F3A6-3B3A-094F-A0AC-37D7AAC8815B}"/>
                </a:ext>
              </a:extLst>
            </p:cNvPr>
            <p:cNvSpPr/>
            <p:nvPr/>
          </p:nvSpPr>
          <p:spPr>
            <a:xfrm>
              <a:off x="3816515" y="12512394"/>
              <a:ext cx="195888" cy="336334"/>
            </a:xfrm>
            <a:custGeom>
              <a:avLst/>
              <a:gdLst>
                <a:gd name="connsiteX0" fmla="*/ 64344 w 195888"/>
                <a:gd name="connsiteY0" fmla="*/ 48531 h 336334"/>
                <a:gd name="connsiteX1" fmla="*/ 0 w 195888"/>
                <a:gd name="connsiteY1" fmla="*/ 48531 h 336334"/>
                <a:gd name="connsiteX2" fmla="*/ 10280 w 195888"/>
                <a:gd name="connsiteY2" fmla="*/ 0 h 336334"/>
                <a:gd name="connsiteX3" fmla="*/ 195888 w 195888"/>
                <a:gd name="connsiteY3" fmla="*/ 0 h 336334"/>
                <a:gd name="connsiteX4" fmla="*/ 185703 w 195888"/>
                <a:gd name="connsiteY4" fmla="*/ 48531 h 336334"/>
                <a:gd name="connsiteX5" fmla="*/ 120883 w 195888"/>
                <a:gd name="connsiteY5" fmla="*/ 48531 h 336334"/>
                <a:gd name="connsiteX6" fmla="*/ 59014 w 195888"/>
                <a:gd name="connsiteY6" fmla="*/ 336335 h 336334"/>
                <a:gd name="connsiteX7" fmla="*/ 2951 w 195888"/>
                <a:gd name="connsiteY7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6334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9014" y="336335"/>
                  </a:lnTo>
                  <a:lnTo>
                    <a:pt x="2951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15CF54FF-81C4-DC4A-AF4A-AECEEFBF197B}"/>
                </a:ext>
              </a:extLst>
            </p:cNvPr>
            <p:cNvSpPr/>
            <p:nvPr/>
          </p:nvSpPr>
          <p:spPr>
            <a:xfrm>
              <a:off x="4172693" y="12512394"/>
              <a:ext cx="195888" cy="335865"/>
            </a:xfrm>
            <a:custGeom>
              <a:avLst/>
              <a:gdLst>
                <a:gd name="connsiteX0" fmla="*/ 64344 w 195888"/>
                <a:gd name="connsiteY0" fmla="*/ 48531 h 335865"/>
                <a:gd name="connsiteX1" fmla="*/ 0 w 195888"/>
                <a:gd name="connsiteY1" fmla="*/ 48531 h 335865"/>
                <a:gd name="connsiteX2" fmla="*/ 10280 w 195888"/>
                <a:gd name="connsiteY2" fmla="*/ 0 h 335865"/>
                <a:gd name="connsiteX3" fmla="*/ 195888 w 195888"/>
                <a:gd name="connsiteY3" fmla="*/ 0 h 335865"/>
                <a:gd name="connsiteX4" fmla="*/ 185703 w 195888"/>
                <a:gd name="connsiteY4" fmla="*/ 48531 h 335865"/>
                <a:gd name="connsiteX5" fmla="*/ 120883 w 195888"/>
                <a:gd name="connsiteY5" fmla="*/ 48531 h 335865"/>
                <a:gd name="connsiteX6" fmla="*/ 58919 w 195888"/>
                <a:gd name="connsiteY6" fmla="*/ 335865 h 335865"/>
                <a:gd name="connsiteX7" fmla="*/ 2475 w 195888"/>
                <a:gd name="connsiteY7" fmla="*/ 335865 h 33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888" h="335865">
                  <a:moveTo>
                    <a:pt x="64344" y="48531"/>
                  </a:moveTo>
                  <a:lnTo>
                    <a:pt x="0" y="48531"/>
                  </a:lnTo>
                  <a:lnTo>
                    <a:pt x="10280" y="0"/>
                  </a:lnTo>
                  <a:lnTo>
                    <a:pt x="195888" y="0"/>
                  </a:lnTo>
                  <a:lnTo>
                    <a:pt x="185703" y="48531"/>
                  </a:lnTo>
                  <a:lnTo>
                    <a:pt x="120883" y="48531"/>
                  </a:lnTo>
                  <a:lnTo>
                    <a:pt x="58919" y="335865"/>
                  </a:lnTo>
                  <a:lnTo>
                    <a:pt x="2475" y="33586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099B35F-C339-994D-B586-ED0E62F7241A}"/>
                </a:ext>
              </a:extLst>
            </p:cNvPr>
            <p:cNvSpPr/>
            <p:nvPr/>
          </p:nvSpPr>
          <p:spPr>
            <a:xfrm>
              <a:off x="4333934" y="12507043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951 w 223681"/>
                <a:gd name="connsiteY1" fmla="*/ 247065 h 346003"/>
                <a:gd name="connsiteX2" fmla="*/ 39501 w 223681"/>
                <a:gd name="connsiteY2" fmla="*/ 80258 h 346003"/>
                <a:gd name="connsiteX3" fmla="*/ 137445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752 w 223681"/>
                <a:gd name="connsiteY6" fmla="*/ 266214 h 346003"/>
                <a:gd name="connsiteX7" fmla="*/ 86808 w 223681"/>
                <a:gd name="connsiteY7" fmla="*/ 346003 h 346003"/>
                <a:gd name="connsiteX8" fmla="*/ 0 w 223681"/>
                <a:gd name="connsiteY8" fmla="*/ 272503 h 346003"/>
                <a:gd name="connsiteX9" fmla="*/ 128688 w 223681"/>
                <a:gd name="connsiteY9" fmla="*/ 262459 h 346003"/>
                <a:gd name="connsiteX10" fmla="*/ 165715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5088 w 223681"/>
                <a:gd name="connsiteY13" fmla="*/ 83638 h 346003"/>
                <a:gd name="connsiteX14" fmla="*/ 58062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688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95" y="263946"/>
                    <a:pt x="1085" y="255422"/>
                    <a:pt x="2951" y="247065"/>
                  </a:cubicBezTo>
                  <a:lnTo>
                    <a:pt x="39501" y="80258"/>
                  </a:lnTo>
                  <a:cubicBezTo>
                    <a:pt x="50733" y="28349"/>
                    <a:pt x="83381" y="0"/>
                    <a:pt x="137445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644" y="81776"/>
                    <a:pt x="222654" y="90494"/>
                    <a:pt x="220731" y="99032"/>
                  </a:cubicBezTo>
                  <a:lnTo>
                    <a:pt x="184752" y="266214"/>
                  </a:lnTo>
                  <a:cubicBezTo>
                    <a:pt x="173520" y="317655"/>
                    <a:pt x="140872" y="346003"/>
                    <a:pt x="86808" y="346003"/>
                  </a:cubicBezTo>
                  <a:cubicBezTo>
                    <a:pt x="35599" y="346003"/>
                    <a:pt x="0" y="320565"/>
                    <a:pt x="0" y="272503"/>
                  </a:cubicBezTo>
                  <a:close/>
                  <a:moveTo>
                    <a:pt x="128688" y="262459"/>
                  </a:moveTo>
                  <a:lnTo>
                    <a:pt x="165715" y="90866"/>
                  </a:lnTo>
                  <a:cubicBezTo>
                    <a:pt x="166990" y="86663"/>
                    <a:pt x="167628" y="82298"/>
                    <a:pt x="167619" y="77912"/>
                  </a:cubicBezTo>
                  <a:cubicBezTo>
                    <a:pt x="167619" y="58199"/>
                    <a:pt x="154007" y="48531"/>
                    <a:pt x="134019" y="48531"/>
                  </a:cubicBezTo>
                  <a:cubicBezTo>
                    <a:pt x="112126" y="48531"/>
                    <a:pt x="99943" y="60077"/>
                    <a:pt x="95088" y="83638"/>
                  </a:cubicBezTo>
                  <a:lnTo>
                    <a:pt x="58062" y="255231"/>
                  </a:lnTo>
                  <a:cubicBezTo>
                    <a:pt x="57177" y="259498"/>
                    <a:pt x="56663" y="263832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7" y="297473"/>
                    <a:pt x="123834" y="285457"/>
                    <a:pt x="128688" y="262459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AA77707-A0A8-2246-B00E-6302CEF0EB17}"/>
                </a:ext>
              </a:extLst>
            </p:cNvPr>
            <p:cNvSpPr/>
            <p:nvPr/>
          </p:nvSpPr>
          <p:spPr>
            <a:xfrm>
              <a:off x="4618533" y="12511925"/>
              <a:ext cx="257471" cy="336334"/>
            </a:xfrm>
            <a:custGeom>
              <a:avLst/>
              <a:gdLst>
                <a:gd name="connsiteX0" fmla="*/ 72625 w 257471"/>
                <a:gd name="connsiteY0" fmla="*/ 0 h 336334"/>
                <a:gd name="connsiteX1" fmla="*/ 129735 w 257471"/>
                <a:gd name="connsiteY1" fmla="*/ 0 h 336334"/>
                <a:gd name="connsiteX2" fmla="*/ 99467 w 257471"/>
                <a:gd name="connsiteY2" fmla="*/ 138833 h 336334"/>
                <a:gd name="connsiteX3" fmla="*/ 170664 w 257471"/>
                <a:gd name="connsiteY3" fmla="*/ 138833 h 336334"/>
                <a:gd name="connsiteX4" fmla="*/ 200362 w 257471"/>
                <a:gd name="connsiteY4" fmla="*/ 0 h 336334"/>
                <a:gd name="connsiteX5" fmla="*/ 257472 w 257471"/>
                <a:gd name="connsiteY5" fmla="*/ 0 h 336334"/>
                <a:gd name="connsiteX6" fmla="*/ 184847 w 257471"/>
                <a:gd name="connsiteY6" fmla="*/ 336335 h 336334"/>
                <a:gd name="connsiteX7" fmla="*/ 127737 w 257471"/>
                <a:gd name="connsiteY7" fmla="*/ 336335 h 336334"/>
                <a:gd name="connsiteX8" fmla="*/ 159909 w 257471"/>
                <a:gd name="connsiteY8" fmla="*/ 187364 h 336334"/>
                <a:gd name="connsiteX9" fmla="*/ 89282 w 257471"/>
                <a:gd name="connsiteY9" fmla="*/ 187364 h 336334"/>
                <a:gd name="connsiteX10" fmla="*/ 57110 w 257471"/>
                <a:gd name="connsiteY10" fmla="*/ 336335 h 336334"/>
                <a:gd name="connsiteX11" fmla="*/ 0 w 25747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471" h="336334">
                  <a:moveTo>
                    <a:pt x="72625" y="0"/>
                  </a:moveTo>
                  <a:lnTo>
                    <a:pt x="129735" y="0"/>
                  </a:lnTo>
                  <a:lnTo>
                    <a:pt x="99467" y="138833"/>
                  </a:lnTo>
                  <a:lnTo>
                    <a:pt x="170664" y="138833"/>
                  </a:lnTo>
                  <a:lnTo>
                    <a:pt x="200362" y="0"/>
                  </a:lnTo>
                  <a:lnTo>
                    <a:pt x="257472" y="0"/>
                  </a:lnTo>
                  <a:lnTo>
                    <a:pt x="184847" y="336335"/>
                  </a:lnTo>
                  <a:lnTo>
                    <a:pt x="127737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3D586E42-AB22-554C-9284-0E6E0A082E45}"/>
                </a:ext>
              </a:extLst>
            </p:cNvPr>
            <p:cNvSpPr/>
            <p:nvPr/>
          </p:nvSpPr>
          <p:spPr>
            <a:xfrm>
              <a:off x="4847450" y="12511925"/>
              <a:ext cx="129259" cy="336334"/>
            </a:xfrm>
            <a:custGeom>
              <a:avLst/>
              <a:gdLst>
                <a:gd name="connsiteX0" fmla="*/ 72149 w 129259"/>
                <a:gd name="connsiteY0" fmla="*/ 0 h 336334"/>
                <a:gd name="connsiteX1" fmla="*/ 129259 w 129259"/>
                <a:gd name="connsiteY1" fmla="*/ 0 h 336334"/>
                <a:gd name="connsiteX2" fmla="*/ 57110 w 129259"/>
                <a:gd name="connsiteY2" fmla="*/ 336335 h 336334"/>
                <a:gd name="connsiteX3" fmla="*/ 0 w 129259"/>
                <a:gd name="connsiteY3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259" h="336334">
                  <a:moveTo>
                    <a:pt x="72149" y="0"/>
                  </a:moveTo>
                  <a:lnTo>
                    <a:pt x="129259" y="0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EC94BD77-FF6A-3443-9BC9-A95EE8C562A5}"/>
                </a:ext>
              </a:extLst>
            </p:cNvPr>
            <p:cNvSpPr/>
            <p:nvPr/>
          </p:nvSpPr>
          <p:spPr>
            <a:xfrm>
              <a:off x="4959576" y="12507043"/>
              <a:ext cx="219874" cy="346003"/>
            </a:xfrm>
            <a:custGeom>
              <a:avLst/>
              <a:gdLst>
                <a:gd name="connsiteX0" fmla="*/ 165144 w 219874"/>
                <a:gd name="connsiteY0" fmla="*/ 90866 h 346003"/>
                <a:gd name="connsiteX1" fmla="*/ 167143 w 219874"/>
                <a:gd name="connsiteY1" fmla="*/ 77442 h 346003"/>
                <a:gd name="connsiteX2" fmla="*/ 134019 w 219874"/>
                <a:gd name="connsiteY2" fmla="*/ 48531 h 346003"/>
                <a:gd name="connsiteX3" fmla="*/ 94993 w 219874"/>
                <a:gd name="connsiteY3" fmla="*/ 83168 h 346003"/>
                <a:gd name="connsiteX4" fmla="*/ 57967 w 219874"/>
                <a:gd name="connsiteY4" fmla="*/ 255231 h 346003"/>
                <a:gd name="connsiteX5" fmla="*/ 56539 w 219874"/>
                <a:gd name="connsiteY5" fmla="*/ 268655 h 346003"/>
                <a:gd name="connsiteX6" fmla="*/ 88711 w 219874"/>
                <a:gd name="connsiteY6" fmla="*/ 297473 h 346003"/>
                <a:gd name="connsiteX7" fmla="*/ 128688 w 219874"/>
                <a:gd name="connsiteY7" fmla="*/ 262929 h 346003"/>
                <a:gd name="connsiteX8" fmla="*/ 142776 w 219874"/>
                <a:gd name="connsiteY8" fmla="*/ 201350 h 346003"/>
                <a:gd name="connsiteX9" fmla="*/ 108700 w 219874"/>
                <a:gd name="connsiteY9" fmla="*/ 201350 h 346003"/>
                <a:gd name="connsiteX10" fmla="*/ 119360 w 219874"/>
                <a:gd name="connsiteY10" fmla="*/ 151881 h 346003"/>
                <a:gd name="connsiteX11" fmla="*/ 205597 w 219874"/>
                <a:gd name="connsiteY11" fmla="*/ 151881 h 346003"/>
                <a:gd name="connsiteX12" fmla="*/ 181230 w 219874"/>
                <a:gd name="connsiteY12" fmla="*/ 266214 h 346003"/>
                <a:gd name="connsiteX13" fmla="*/ 84809 w 219874"/>
                <a:gd name="connsiteY13" fmla="*/ 346003 h 346003"/>
                <a:gd name="connsiteX14" fmla="*/ 0 w 219874"/>
                <a:gd name="connsiteY14" fmla="*/ 273911 h 346003"/>
                <a:gd name="connsiteX15" fmla="*/ 2951 w 219874"/>
                <a:gd name="connsiteY15" fmla="*/ 247534 h 346003"/>
                <a:gd name="connsiteX16" fmla="*/ 39025 w 219874"/>
                <a:gd name="connsiteY16" fmla="*/ 80258 h 346003"/>
                <a:gd name="connsiteX17" fmla="*/ 134209 w 219874"/>
                <a:gd name="connsiteY17" fmla="*/ 0 h 346003"/>
                <a:gd name="connsiteX18" fmla="*/ 219874 w 219874"/>
                <a:gd name="connsiteY18" fmla="*/ 73594 h 346003"/>
                <a:gd name="connsiteX19" fmla="*/ 216924 w 219874"/>
                <a:gd name="connsiteY19" fmla="*/ 99032 h 346003"/>
                <a:gd name="connsiteX20" fmla="*/ 213592 w 219874"/>
                <a:gd name="connsiteY20" fmla="*/ 113958 h 346003"/>
                <a:gd name="connsiteX21" fmla="*/ 160480 w 219874"/>
                <a:gd name="connsiteY21" fmla="*/ 113958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19874" h="346003">
                  <a:moveTo>
                    <a:pt x="165144" y="90866"/>
                  </a:moveTo>
                  <a:cubicBezTo>
                    <a:pt x="166514" y="86522"/>
                    <a:pt x="167190" y="81992"/>
                    <a:pt x="167143" y="77442"/>
                  </a:cubicBezTo>
                  <a:cubicBezTo>
                    <a:pt x="167143" y="58199"/>
                    <a:pt x="153055" y="48531"/>
                    <a:pt x="134019" y="48531"/>
                  </a:cubicBezTo>
                  <a:cubicBezTo>
                    <a:pt x="112602" y="48531"/>
                    <a:pt x="99943" y="59607"/>
                    <a:pt x="94993" y="83168"/>
                  </a:cubicBezTo>
                  <a:lnTo>
                    <a:pt x="57967" y="255231"/>
                  </a:lnTo>
                  <a:cubicBezTo>
                    <a:pt x="57120" y="259660"/>
                    <a:pt x="56644" y="264149"/>
                    <a:pt x="56539" y="268655"/>
                  </a:cubicBezTo>
                  <a:cubicBezTo>
                    <a:pt x="56539" y="287429"/>
                    <a:pt x="69198" y="297473"/>
                    <a:pt x="88711" y="297473"/>
                  </a:cubicBezTo>
                  <a:cubicBezTo>
                    <a:pt x="110603" y="297473"/>
                    <a:pt x="123263" y="286396"/>
                    <a:pt x="128688" y="262929"/>
                  </a:cubicBezTo>
                  <a:lnTo>
                    <a:pt x="142776" y="201350"/>
                  </a:lnTo>
                  <a:lnTo>
                    <a:pt x="108700" y="201350"/>
                  </a:lnTo>
                  <a:lnTo>
                    <a:pt x="119360" y="151881"/>
                  </a:lnTo>
                  <a:lnTo>
                    <a:pt x="205597" y="151881"/>
                  </a:lnTo>
                  <a:lnTo>
                    <a:pt x="181230" y="266214"/>
                  </a:lnTo>
                  <a:cubicBezTo>
                    <a:pt x="170569" y="317185"/>
                    <a:pt x="137445" y="346003"/>
                    <a:pt x="84809" y="346003"/>
                  </a:cubicBezTo>
                  <a:cubicBezTo>
                    <a:pt x="37217" y="346003"/>
                    <a:pt x="0" y="322442"/>
                    <a:pt x="0" y="273911"/>
                  </a:cubicBezTo>
                  <a:cubicBezTo>
                    <a:pt x="48" y="265042"/>
                    <a:pt x="1038" y="256200"/>
                    <a:pt x="2951" y="247534"/>
                  </a:cubicBezTo>
                  <a:lnTo>
                    <a:pt x="39025" y="80258"/>
                  </a:lnTo>
                  <a:cubicBezTo>
                    <a:pt x="50162" y="28912"/>
                    <a:pt x="81858" y="0"/>
                    <a:pt x="134209" y="0"/>
                  </a:cubicBezTo>
                  <a:cubicBezTo>
                    <a:pt x="182943" y="0"/>
                    <a:pt x="219874" y="24031"/>
                    <a:pt x="219874" y="73594"/>
                  </a:cubicBezTo>
                  <a:cubicBezTo>
                    <a:pt x="219827" y="82154"/>
                    <a:pt x="218837" y="90684"/>
                    <a:pt x="216924" y="99032"/>
                  </a:cubicBezTo>
                  <a:lnTo>
                    <a:pt x="213592" y="113958"/>
                  </a:lnTo>
                  <a:lnTo>
                    <a:pt x="160480" y="113958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D4247801-7B59-4E43-9FCC-45B8A461C791}"/>
                </a:ext>
              </a:extLst>
            </p:cNvPr>
            <p:cNvSpPr/>
            <p:nvPr/>
          </p:nvSpPr>
          <p:spPr>
            <a:xfrm>
              <a:off x="5160985" y="12511925"/>
              <a:ext cx="257567" cy="336334"/>
            </a:xfrm>
            <a:custGeom>
              <a:avLst/>
              <a:gdLst>
                <a:gd name="connsiteX0" fmla="*/ 72435 w 257567"/>
                <a:gd name="connsiteY0" fmla="*/ 0 h 336334"/>
                <a:gd name="connsiteX1" fmla="*/ 129545 w 257567"/>
                <a:gd name="connsiteY1" fmla="*/ 0 h 336334"/>
                <a:gd name="connsiteX2" fmla="*/ 99372 w 257567"/>
                <a:gd name="connsiteY2" fmla="*/ 138833 h 336334"/>
                <a:gd name="connsiteX3" fmla="*/ 170474 w 257567"/>
                <a:gd name="connsiteY3" fmla="*/ 138833 h 336334"/>
                <a:gd name="connsiteX4" fmla="*/ 200457 w 257567"/>
                <a:gd name="connsiteY4" fmla="*/ 0 h 336334"/>
                <a:gd name="connsiteX5" fmla="*/ 257567 w 257567"/>
                <a:gd name="connsiteY5" fmla="*/ 0 h 336334"/>
                <a:gd name="connsiteX6" fmla="*/ 184942 w 257567"/>
                <a:gd name="connsiteY6" fmla="*/ 336335 h 336334"/>
                <a:gd name="connsiteX7" fmla="*/ 127832 w 257567"/>
                <a:gd name="connsiteY7" fmla="*/ 336335 h 336334"/>
                <a:gd name="connsiteX8" fmla="*/ 159909 w 257567"/>
                <a:gd name="connsiteY8" fmla="*/ 187364 h 336334"/>
                <a:gd name="connsiteX9" fmla="*/ 89282 w 257567"/>
                <a:gd name="connsiteY9" fmla="*/ 187364 h 336334"/>
                <a:gd name="connsiteX10" fmla="*/ 57110 w 257567"/>
                <a:gd name="connsiteY10" fmla="*/ 336335 h 336334"/>
                <a:gd name="connsiteX11" fmla="*/ 0 w 257567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567" h="336334">
                  <a:moveTo>
                    <a:pt x="72435" y="0"/>
                  </a:moveTo>
                  <a:lnTo>
                    <a:pt x="129545" y="0"/>
                  </a:lnTo>
                  <a:lnTo>
                    <a:pt x="99372" y="138833"/>
                  </a:lnTo>
                  <a:lnTo>
                    <a:pt x="170474" y="138833"/>
                  </a:lnTo>
                  <a:lnTo>
                    <a:pt x="200457" y="0"/>
                  </a:lnTo>
                  <a:lnTo>
                    <a:pt x="257567" y="0"/>
                  </a:lnTo>
                  <a:lnTo>
                    <a:pt x="184942" y="336335"/>
                  </a:lnTo>
                  <a:lnTo>
                    <a:pt x="127832" y="336335"/>
                  </a:lnTo>
                  <a:lnTo>
                    <a:pt x="159909" y="187364"/>
                  </a:lnTo>
                  <a:lnTo>
                    <a:pt x="8928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DB17142A-9E84-F44B-963E-A64216428FCD}"/>
                </a:ext>
              </a:extLst>
            </p:cNvPr>
            <p:cNvSpPr/>
            <p:nvPr/>
          </p:nvSpPr>
          <p:spPr>
            <a:xfrm>
              <a:off x="5551809" y="12507043"/>
              <a:ext cx="217875" cy="346190"/>
            </a:xfrm>
            <a:custGeom>
              <a:avLst/>
              <a:gdLst>
                <a:gd name="connsiteX0" fmla="*/ 0 w 217875"/>
                <a:gd name="connsiteY0" fmla="*/ 274381 h 346190"/>
                <a:gd name="connsiteX1" fmla="*/ 2380 w 217875"/>
                <a:gd name="connsiteY1" fmla="*/ 250444 h 346190"/>
                <a:gd name="connsiteX2" fmla="*/ 4378 w 217875"/>
                <a:gd name="connsiteY2" fmla="*/ 241714 h 346190"/>
                <a:gd name="connsiteX3" fmla="*/ 57110 w 217875"/>
                <a:gd name="connsiteY3" fmla="*/ 241714 h 346190"/>
                <a:gd name="connsiteX4" fmla="*/ 54160 w 217875"/>
                <a:gd name="connsiteY4" fmla="*/ 257109 h 346190"/>
                <a:gd name="connsiteX5" fmla="*/ 53208 w 217875"/>
                <a:gd name="connsiteY5" fmla="*/ 268655 h 346190"/>
                <a:gd name="connsiteX6" fmla="*/ 86332 w 217875"/>
                <a:gd name="connsiteY6" fmla="*/ 298411 h 346190"/>
                <a:gd name="connsiteX7" fmla="*/ 128688 w 217875"/>
                <a:gd name="connsiteY7" fmla="*/ 250913 h 346190"/>
                <a:gd name="connsiteX8" fmla="*/ 88711 w 217875"/>
                <a:gd name="connsiteY8" fmla="*/ 188866 h 346190"/>
                <a:gd name="connsiteX9" fmla="*/ 38549 w 217875"/>
                <a:gd name="connsiteY9" fmla="*/ 98094 h 346190"/>
                <a:gd name="connsiteX10" fmla="*/ 134590 w 217875"/>
                <a:gd name="connsiteY10" fmla="*/ 0 h 346190"/>
                <a:gd name="connsiteX11" fmla="*/ 217876 w 217875"/>
                <a:gd name="connsiteY11" fmla="*/ 71622 h 346190"/>
                <a:gd name="connsiteX12" fmla="*/ 214925 w 217875"/>
                <a:gd name="connsiteY12" fmla="*/ 99032 h 346190"/>
                <a:gd name="connsiteX13" fmla="*/ 161812 w 217875"/>
                <a:gd name="connsiteY13" fmla="*/ 99032 h 346190"/>
                <a:gd name="connsiteX14" fmla="*/ 164763 w 217875"/>
                <a:gd name="connsiteY14" fmla="*/ 75940 h 346190"/>
                <a:gd name="connsiteX15" fmla="*/ 133067 w 217875"/>
                <a:gd name="connsiteY15" fmla="*/ 47780 h 346190"/>
                <a:gd name="connsiteX16" fmla="*/ 94137 w 217875"/>
                <a:gd name="connsiteY16" fmla="*/ 91992 h 346190"/>
                <a:gd name="connsiteX17" fmla="*/ 133543 w 217875"/>
                <a:gd name="connsiteY17" fmla="*/ 154979 h 346190"/>
                <a:gd name="connsiteX18" fmla="*/ 184276 w 217875"/>
                <a:gd name="connsiteY18" fmla="*/ 243873 h 346190"/>
                <a:gd name="connsiteX19" fmla="*/ 85856 w 217875"/>
                <a:gd name="connsiteY19" fmla="*/ 346191 h 346190"/>
                <a:gd name="connsiteX20" fmla="*/ 0 w 217875"/>
                <a:gd name="connsiteY20" fmla="*/ 274381 h 346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6190">
                  <a:moveTo>
                    <a:pt x="0" y="274381"/>
                  </a:moveTo>
                  <a:cubicBezTo>
                    <a:pt x="133" y="266351"/>
                    <a:pt x="933" y="258346"/>
                    <a:pt x="2380" y="250444"/>
                  </a:cubicBezTo>
                  <a:lnTo>
                    <a:pt x="4378" y="241714"/>
                  </a:lnTo>
                  <a:lnTo>
                    <a:pt x="57110" y="241714"/>
                  </a:lnTo>
                  <a:lnTo>
                    <a:pt x="54160" y="257109"/>
                  </a:lnTo>
                  <a:cubicBezTo>
                    <a:pt x="53569" y="260930"/>
                    <a:pt x="53246" y="264789"/>
                    <a:pt x="53208" y="268655"/>
                  </a:cubicBezTo>
                  <a:cubicBezTo>
                    <a:pt x="53208" y="287429"/>
                    <a:pt x="65867" y="298411"/>
                    <a:pt x="86332" y="298411"/>
                  </a:cubicBezTo>
                  <a:cubicBezTo>
                    <a:pt x="116029" y="298411"/>
                    <a:pt x="128688" y="275883"/>
                    <a:pt x="128688" y="250913"/>
                  </a:cubicBezTo>
                  <a:cubicBezTo>
                    <a:pt x="128688" y="229699"/>
                    <a:pt x="122406" y="218716"/>
                    <a:pt x="88711" y="188866"/>
                  </a:cubicBezTo>
                  <a:cubicBezTo>
                    <a:pt x="53684" y="157138"/>
                    <a:pt x="38549" y="133107"/>
                    <a:pt x="38549" y="98094"/>
                  </a:cubicBezTo>
                  <a:cubicBezTo>
                    <a:pt x="38549" y="39895"/>
                    <a:pt x="71673" y="0"/>
                    <a:pt x="134590" y="0"/>
                  </a:cubicBezTo>
                  <a:cubicBezTo>
                    <a:pt x="182753" y="0"/>
                    <a:pt x="217876" y="23092"/>
                    <a:pt x="217876" y="71622"/>
                  </a:cubicBezTo>
                  <a:cubicBezTo>
                    <a:pt x="217809" y="80833"/>
                    <a:pt x="216819" y="90013"/>
                    <a:pt x="214925" y="99032"/>
                  </a:cubicBezTo>
                  <a:lnTo>
                    <a:pt x="161812" y="99032"/>
                  </a:lnTo>
                  <a:cubicBezTo>
                    <a:pt x="163611" y="91457"/>
                    <a:pt x="164601" y="83719"/>
                    <a:pt x="164763" y="75940"/>
                  </a:cubicBezTo>
                  <a:cubicBezTo>
                    <a:pt x="164763" y="55759"/>
                    <a:pt x="150581" y="47780"/>
                    <a:pt x="133067" y="47780"/>
                  </a:cubicBezTo>
                  <a:cubicBezTo>
                    <a:pt x="106796" y="47780"/>
                    <a:pt x="94137" y="68431"/>
                    <a:pt x="94137" y="91992"/>
                  </a:cubicBezTo>
                  <a:cubicBezTo>
                    <a:pt x="94137" y="112174"/>
                    <a:pt x="99467" y="123251"/>
                    <a:pt x="133543" y="154979"/>
                  </a:cubicBezTo>
                  <a:cubicBezTo>
                    <a:pt x="169141" y="186707"/>
                    <a:pt x="184276" y="210737"/>
                    <a:pt x="184276" y="243873"/>
                  </a:cubicBezTo>
                  <a:cubicBezTo>
                    <a:pt x="184276" y="303480"/>
                    <a:pt x="150581" y="346191"/>
                    <a:pt x="85856" y="346191"/>
                  </a:cubicBezTo>
                  <a:cubicBezTo>
                    <a:pt x="38073" y="346003"/>
                    <a:pt x="0" y="323475"/>
                    <a:pt x="0" y="274381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99ED897D-8D97-7F4C-895C-9A5A36D56CA4}"/>
                </a:ext>
              </a:extLst>
            </p:cNvPr>
            <p:cNvSpPr/>
            <p:nvPr/>
          </p:nvSpPr>
          <p:spPr>
            <a:xfrm>
              <a:off x="5760071" y="12507231"/>
              <a:ext cx="217875" cy="345536"/>
            </a:xfrm>
            <a:custGeom>
              <a:avLst/>
              <a:gdLst>
                <a:gd name="connsiteX0" fmla="*/ 0 w 217875"/>
                <a:gd name="connsiteY0" fmla="*/ 274193 h 345536"/>
                <a:gd name="connsiteX1" fmla="*/ 2951 w 217875"/>
                <a:gd name="connsiteY1" fmla="*/ 248285 h 345536"/>
                <a:gd name="connsiteX2" fmla="*/ 39501 w 217875"/>
                <a:gd name="connsiteY2" fmla="*/ 79320 h 345536"/>
                <a:gd name="connsiteX3" fmla="*/ 134019 w 217875"/>
                <a:gd name="connsiteY3" fmla="*/ 0 h 345536"/>
                <a:gd name="connsiteX4" fmla="*/ 217875 w 217875"/>
                <a:gd name="connsiteY4" fmla="*/ 72092 h 345536"/>
                <a:gd name="connsiteX5" fmla="*/ 214925 w 217875"/>
                <a:gd name="connsiteY5" fmla="*/ 97624 h 345536"/>
                <a:gd name="connsiteX6" fmla="*/ 210546 w 217875"/>
                <a:gd name="connsiteY6" fmla="*/ 118557 h 345536"/>
                <a:gd name="connsiteX7" fmla="*/ 156958 w 217875"/>
                <a:gd name="connsiteY7" fmla="*/ 118557 h 345536"/>
                <a:gd name="connsiteX8" fmla="*/ 163240 w 217875"/>
                <a:gd name="connsiteY8" fmla="*/ 89739 h 345536"/>
                <a:gd name="connsiteX9" fmla="*/ 164763 w 217875"/>
                <a:gd name="connsiteY9" fmla="*/ 77255 h 345536"/>
                <a:gd name="connsiteX10" fmla="*/ 133543 w 217875"/>
                <a:gd name="connsiteY10" fmla="*/ 47873 h 345536"/>
                <a:gd name="connsiteX11" fmla="*/ 95469 w 217875"/>
                <a:gd name="connsiteY11" fmla="*/ 82511 h 345536"/>
                <a:gd name="connsiteX12" fmla="*/ 58252 w 217875"/>
                <a:gd name="connsiteY12" fmla="*/ 256452 h 345536"/>
                <a:gd name="connsiteX13" fmla="*/ 56729 w 217875"/>
                <a:gd name="connsiteY13" fmla="*/ 269406 h 345536"/>
                <a:gd name="connsiteX14" fmla="*/ 88426 w 217875"/>
                <a:gd name="connsiteY14" fmla="*/ 298224 h 345536"/>
                <a:gd name="connsiteX15" fmla="*/ 126499 w 217875"/>
                <a:gd name="connsiteY15" fmla="*/ 263680 h 345536"/>
                <a:gd name="connsiteX16" fmla="*/ 136018 w 217875"/>
                <a:gd name="connsiteY16" fmla="*/ 216745 h 345536"/>
                <a:gd name="connsiteX17" fmla="*/ 189606 w 217875"/>
                <a:gd name="connsiteY17" fmla="*/ 216745 h 345536"/>
                <a:gd name="connsiteX18" fmla="*/ 179326 w 217875"/>
                <a:gd name="connsiteY18" fmla="*/ 266308 h 345536"/>
                <a:gd name="connsiteX19" fmla="*/ 84142 w 217875"/>
                <a:gd name="connsiteY19" fmla="*/ 345534 h 345536"/>
                <a:gd name="connsiteX20" fmla="*/ 0 w 217875"/>
                <a:gd name="connsiteY20" fmla="*/ 274193 h 345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7875" h="345536">
                  <a:moveTo>
                    <a:pt x="0" y="274193"/>
                  </a:moveTo>
                  <a:cubicBezTo>
                    <a:pt x="247" y="265491"/>
                    <a:pt x="1237" y="256825"/>
                    <a:pt x="2951" y="248285"/>
                  </a:cubicBezTo>
                  <a:lnTo>
                    <a:pt x="39501" y="79320"/>
                  </a:lnTo>
                  <a:cubicBezTo>
                    <a:pt x="50733" y="28349"/>
                    <a:pt x="82429" y="0"/>
                    <a:pt x="134019" y="0"/>
                  </a:cubicBezTo>
                  <a:cubicBezTo>
                    <a:pt x="181610" y="0"/>
                    <a:pt x="217875" y="24031"/>
                    <a:pt x="217875" y="72092"/>
                  </a:cubicBezTo>
                  <a:cubicBezTo>
                    <a:pt x="217809" y="80681"/>
                    <a:pt x="216819" y="89240"/>
                    <a:pt x="214925" y="97624"/>
                  </a:cubicBezTo>
                  <a:lnTo>
                    <a:pt x="210546" y="118557"/>
                  </a:lnTo>
                  <a:lnTo>
                    <a:pt x="156958" y="118557"/>
                  </a:lnTo>
                  <a:lnTo>
                    <a:pt x="163240" y="89739"/>
                  </a:lnTo>
                  <a:cubicBezTo>
                    <a:pt x="164068" y="85622"/>
                    <a:pt x="164582" y="81449"/>
                    <a:pt x="164763" y="77255"/>
                  </a:cubicBezTo>
                  <a:cubicBezTo>
                    <a:pt x="164763" y="57542"/>
                    <a:pt x="152103" y="47873"/>
                    <a:pt x="133543" y="47873"/>
                  </a:cubicBezTo>
                  <a:cubicBezTo>
                    <a:pt x="113554" y="47873"/>
                    <a:pt x="100419" y="58950"/>
                    <a:pt x="95469" y="82511"/>
                  </a:cubicBezTo>
                  <a:lnTo>
                    <a:pt x="58252" y="256452"/>
                  </a:lnTo>
                  <a:cubicBezTo>
                    <a:pt x="57320" y="260711"/>
                    <a:pt x="56815" y="265049"/>
                    <a:pt x="56729" y="269406"/>
                  </a:cubicBezTo>
                  <a:cubicBezTo>
                    <a:pt x="56729" y="288649"/>
                    <a:pt x="68437" y="298224"/>
                    <a:pt x="88426" y="298224"/>
                  </a:cubicBezTo>
                  <a:cubicBezTo>
                    <a:pt x="108414" y="298224"/>
                    <a:pt x="121550" y="287241"/>
                    <a:pt x="126499" y="263680"/>
                  </a:cubicBezTo>
                  <a:lnTo>
                    <a:pt x="136018" y="216745"/>
                  </a:lnTo>
                  <a:lnTo>
                    <a:pt x="189606" y="216745"/>
                  </a:lnTo>
                  <a:lnTo>
                    <a:pt x="179326" y="266308"/>
                  </a:lnTo>
                  <a:cubicBezTo>
                    <a:pt x="168570" y="316716"/>
                    <a:pt x="136493" y="345534"/>
                    <a:pt x="84142" y="345534"/>
                  </a:cubicBezTo>
                  <a:cubicBezTo>
                    <a:pt x="36551" y="345815"/>
                    <a:pt x="0" y="322254"/>
                    <a:pt x="0" y="274193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E08FB24F-01D0-A742-98C3-3FBA2E5E05C7}"/>
                </a:ext>
              </a:extLst>
            </p:cNvPr>
            <p:cNvSpPr/>
            <p:nvPr/>
          </p:nvSpPr>
          <p:spPr>
            <a:xfrm>
              <a:off x="5955388" y="12511925"/>
              <a:ext cx="257091" cy="336334"/>
            </a:xfrm>
            <a:custGeom>
              <a:avLst/>
              <a:gdLst>
                <a:gd name="connsiteX0" fmla="*/ 72340 w 257091"/>
                <a:gd name="connsiteY0" fmla="*/ 0 h 336334"/>
                <a:gd name="connsiteX1" fmla="*/ 129450 w 257091"/>
                <a:gd name="connsiteY1" fmla="*/ 0 h 336334"/>
                <a:gd name="connsiteX2" fmla="*/ 99182 w 257091"/>
                <a:gd name="connsiteY2" fmla="*/ 138833 h 336334"/>
                <a:gd name="connsiteX3" fmla="*/ 170379 w 257091"/>
                <a:gd name="connsiteY3" fmla="*/ 138833 h 336334"/>
                <a:gd name="connsiteX4" fmla="*/ 200552 w 257091"/>
                <a:gd name="connsiteY4" fmla="*/ 0 h 336334"/>
                <a:gd name="connsiteX5" fmla="*/ 257091 w 257091"/>
                <a:gd name="connsiteY5" fmla="*/ 0 h 336334"/>
                <a:gd name="connsiteX6" fmla="*/ 184466 w 257091"/>
                <a:gd name="connsiteY6" fmla="*/ 336335 h 336334"/>
                <a:gd name="connsiteX7" fmla="*/ 127356 w 257091"/>
                <a:gd name="connsiteY7" fmla="*/ 336335 h 336334"/>
                <a:gd name="connsiteX8" fmla="*/ 159528 w 257091"/>
                <a:gd name="connsiteY8" fmla="*/ 187364 h 336334"/>
                <a:gd name="connsiteX9" fmla="*/ 88902 w 257091"/>
                <a:gd name="connsiteY9" fmla="*/ 187364 h 336334"/>
                <a:gd name="connsiteX10" fmla="*/ 57110 w 257091"/>
                <a:gd name="connsiteY10" fmla="*/ 336335 h 336334"/>
                <a:gd name="connsiteX11" fmla="*/ 0 w 257091"/>
                <a:gd name="connsiteY11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7091" h="336334">
                  <a:moveTo>
                    <a:pt x="72340" y="0"/>
                  </a:moveTo>
                  <a:lnTo>
                    <a:pt x="129450" y="0"/>
                  </a:lnTo>
                  <a:lnTo>
                    <a:pt x="99182" y="138833"/>
                  </a:lnTo>
                  <a:lnTo>
                    <a:pt x="170379" y="138833"/>
                  </a:lnTo>
                  <a:lnTo>
                    <a:pt x="200552" y="0"/>
                  </a:lnTo>
                  <a:lnTo>
                    <a:pt x="257091" y="0"/>
                  </a:lnTo>
                  <a:lnTo>
                    <a:pt x="184466" y="336335"/>
                  </a:lnTo>
                  <a:lnTo>
                    <a:pt x="127356" y="336335"/>
                  </a:lnTo>
                  <a:lnTo>
                    <a:pt x="159528" y="187364"/>
                  </a:lnTo>
                  <a:lnTo>
                    <a:pt x="88902" y="187364"/>
                  </a:lnTo>
                  <a:lnTo>
                    <a:pt x="57110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1706D3CB-AC41-344D-9BDF-E294533DBD76}"/>
                </a:ext>
              </a:extLst>
            </p:cNvPr>
            <p:cNvSpPr/>
            <p:nvPr/>
          </p:nvSpPr>
          <p:spPr>
            <a:xfrm>
              <a:off x="6195251" y="12507043"/>
              <a:ext cx="223586" cy="346003"/>
            </a:xfrm>
            <a:custGeom>
              <a:avLst/>
              <a:gdLst>
                <a:gd name="connsiteX0" fmla="*/ 0 w 223586"/>
                <a:gd name="connsiteY0" fmla="*/ 272503 h 346003"/>
                <a:gd name="connsiteX1" fmla="*/ 2855 w 223586"/>
                <a:gd name="connsiteY1" fmla="*/ 247065 h 346003"/>
                <a:gd name="connsiteX2" fmla="*/ 39406 w 223586"/>
                <a:gd name="connsiteY2" fmla="*/ 80258 h 346003"/>
                <a:gd name="connsiteX3" fmla="*/ 137350 w 223586"/>
                <a:gd name="connsiteY3" fmla="*/ 0 h 346003"/>
                <a:gd name="connsiteX4" fmla="*/ 223586 w 223586"/>
                <a:gd name="connsiteY4" fmla="*/ 73031 h 346003"/>
                <a:gd name="connsiteX5" fmla="*/ 220731 w 223586"/>
                <a:gd name="connsiteY5" fmla="*/ 99032 h 346003"/>
                <a:gd name="connsiteX6" fmla="*/ 184656 w 223586"/>
                <a:gd name="connsiteY6" fmla="*/ 266214 h 346003"/>
                <a:gd name="connsiteX7" fmla="*/ 86712 w 223586"/>
                <a:gd name="connsiteY7" fmla="*/ 346003 h 346003"/>
                <a:gd name="connsiteX8" fmla="*/ 0 w 223586"/>
                <a:gd name="connsiteY8" fmla="*/ 272503 h 346003"/>
                <a:gd name="connsiteX9" fmla="*/ 128593 w 223586"/>
                <a:gd name="connsiteY9" fmla="*/ 262459 h 346003"/>
                <a:gd name="connsiteX10" fmla="*/ 165620 w 223586"/>
                <a:gd name="connsiteY10" fmla="*/ 90866 h 346003"/>
                <a:gd name="connsiteX11" fmla="*/ 167618 w 223586"/>
                <a:gd name="connsiteY11" fmla="*/ 77912 h 346003"/>
                <a:gd name="connsiteX12" fmla="*/ 133924 w 223586"/>
                <a:gd name="connsiteY12" fmla="*/ 48531 h 346003"/>
                <a:gd name="connsiteX13" fmla="*/ 94993 w 223586"/>
                <a:gd name="connsiteY13" fmla="*/ 83638 h 346003"/>
                <a:gd name="connsiteX14" fmla="*/ 57967 w 223586"/>
                <a:gd name="connsiteY14" fmla="*/ 255231 h 346003"/>
                <a:gd name="connsiteX15" fmla="*/ 56539 w 223586"/>
                <a:gd name="connsiteY15" fmla="*/ 268185 h 346003"/>
                <a:gd name="connsiteX16" fmla="*/ 89663 w 223586"/>
                <a:gd name="connsiteY16" fmla="*/ 297473 h 346003"/>
                <a:gd name="connsiteX17" fmla="*/ 128593 w 223586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586" h="346003">
                  <a:moveTo>
                    <a:pt x="0" y="272503"/>
                  </a:moveTo>
                  <a:cubicBezTo>
                    <a:pt x="57" y="263949"/>
                    <a:pt x="1018" y="255425"/>
                    <a:pt x="2855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036" y="0"/>
                    <a:pt x="223586" y="24031"/>
                    <a:pt x="223586" y="73031"/>
                  </a:cubicBezTo>
                  <a:cubicBezTo>
                    <a:pt x="223530" y="81771"/>
                    <a:pt x="222578" y="90484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2" y="346003"/>
                  </a:cubicBezTo>
                  <a:cubicBezTo>
                    <a:pt x="35503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33" y="86670"/>
                    <a:pt x="167609" y="82304"/>
                    <a:pt x="167618" y="77912"/>
                  </a:cubicBezTo>
                  <a:cubicBezTo>
                    <a:pt x="167618" y="58199"/>
                    <a:pt x="153912" y="48531"/>
                    <a:pt x="133924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44" y="263835"/>
                    <a:pt x="56539" y="268185"/>
                  </a:cubicBezTo>
                  <a:cubicBezTo>
                    <a:pt x="56539" y="287429"/>
                    <a:pt x="69198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A91C8B35-ADF5-2C4B-9D7C-F93CAF8AFA7D}"/>
                </a:ext>
              </a:extLst>
            </p:cNvPr>
            <p:cNvSpPr/>
            <p:nvPr/>
          </p:nvSpPr>
          <p:spPr>
            <a:xfrm>
              <a:off x="6412556" y="12507043"/>
              <a:ext cx="223681" cy="346003"/>
            </a:xfrm>
            <a:custGeom>
              <a:avLst/>
              <a:gdLst>
                <a:gd name="connsiteX0" fmla="*/ 0 w 223681"/>
                <a:gd name="connsiteY0" fmla="*/ 272503 h 346003"/>
                <a:gd name="connsiteX1" fmla="*/ 2856 w 223681"/>
                <a:gd name="connsiteY1" fmla="*/ 247065 h 346003"/>
                <a:gd name="connsiteX2" fmla="*/ 39406 w 223681"/>
                <a:gd name="connsiteY2" fmla="*/ 80258 h 346003"/>
                <a:gd name="connsiteX3" fmla="*/ 137350 w 223681"/>
                <a:gd name="connsiteY3" fmla="*/ 0 h 346003"/>
                <a:gd name="connsiteX4" fmla="*/ 223682 w 223681"/>
                <a:gd name="connsiteY4" fmla="*/ 73031 h 346003"/>
                <a:gd name="connsiteX5" fmla="*/ 220731 w 223681"/>
                <a:gd name="connsiteY5" fmla="*/ 99032 h 346003"/>
                <a:gd name="connsiteX6" fmla="*/ 184656 w 223681"/>
                <a:gd name="connsiteY6" fmla="*/ 266214 h 346003"/>
                <a:gd name="connsiteX7" fmla="*/ 86713 w 223681"/>
                <a:gd name="connsiteY7" fmla="*/ 346003 h 346003"/>
                <a:gd name="connsiteX8" fmla="*/ 0 w 223681"/>
                <a:gd name="connsiteY8" fmla="*/ 272503 h 346003"/>
                <a:gd name="connsiteX9" fmla="*/ 128593 w 223681"/>
                <a:gd name="connsiteY9" fmla="*/ 262459 h 346003"/>
                <a:gd name="connsiteX10" fmla="*/ 165620 w 223681"/>
                <a:gd name="connsiteY10" fmla="*/ 90866 h 346003"/>
                <a:gd name="connsiteX11" fmla="*/ 167619 w 223681"/>
                <a:gd name="connsiteY11" fmla="*/ 77912 h 346003"/>
                <a:gd name="connsiteX12" fmla="*/ 134019 w 223681"/>
                <a:gd name="connsiteY12" fmla="*/ 48531 h 346003"/>
                <a:gd name="connsiteX13" fmla="*/ 94993 w 223681"/>
                <a:gd name="connsiteY13" fmla="*/ 83638 h 346003"/>
                <a:gd name="connsiteX14" fmla="*/ 57967 w 223681"/>
                <a:gd name="connsiteY14" fmla="*/ 255231 h 346003"/>
                <a:gd name="connsiteX15" fmla="*/ 56539 w 223681"/>
                <a:gd name="connsiteY15" fmla="*/ 268185 h 346003"/>
                <a:gd name="connsiteX16" fmla="*/ 89663 w 223681"/>
                <a:gd name="connsiteY16" fmla="*/ 297473 h 346003"/>
                <a:gd name="connsiteX17" fmla="*/ 128593 w 223681"/>
                <a:gd name="connsiteY17" fmla="*/ 262459 h 34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3681" h="346003">
                  <a:moveTo>
                    <a:pt x="0" y="272503"/>
                  </a:moveTo>
                  <a:cubicBezTo>
                    <a:pt x="57" y="263949"/>
                    <a:pt x="1018" y="255425"/>
                    <a:pt x="2856" y="247065"/>
                  </a:cubicBezTo>
                  <a:lnTo>
                    <a:pt x="39406" y="80258"/>
                  </a:lnTo>
                  <a:cubicBezTo>
                    <a:pt x="50638" y="28349"/>
                    <a:pt x="83286" y="0"/>
                    <a:pt x="137350" y="0"/>
                  </a:cubicBezTo>
                  <a:cubicBezTo>
                    <a:pt x="187131" y="0"/>
                    <a:pt x="223682" y="24031"/>
                    <a:pt x="223682" y="73031"/>
                  </a:cubicBezTo>
                  <a:cubicBezTo>
                    <a:pt x="223596" y="81774"/>
                    <a:pt x="222606" y="90486"/>
                    <a:pt x="220731" y="99032"/>
                  </a:cubicBezTo>
                  <a:lnTo>
                    <a:pt x="184656" y="266214"/>
                  </a:lnTo>
                  <a:cubicBezTo>
                    <a:pt x="173425" y="317655"/>
                    <a:pt x="140777" y="346003"/>
                    <a:pt x="86713" y="346003"/>
                  </a:cubicBezTo>
                  <a:cubicBezTo>
                    <a:pt x="35504" y="346003"/>
                    <a:pt x="0" y="320565"/>
                    <a:pt x="0" y="272503"/>
                  </a:cubicBezTo>
                  <a:close/>
                  <a:moveTo>
                    <a:pt x="128593" y="262459"/>
                  </a:moveTo>
                  <a:lnTo>
                    <a:pt x="165620" y="90866"/>
                  </a:lnTo>
                  <a:cubicBezTo>
                    <a:pt x="166981" y="86680"/>
                    <a:pt x="167657" y="82307"/>
                    <a:pt x="167619" y="77912"/>
                  </a:cubicBezTo>
                  <a:cubicBezTo>
                    <a:pt x="167619" y="58199"/>
                    <a:pt x="153912" y="48531"/>
                    <a:pt x="134019" y="48531"/>
                  </a:cubicBezTo>
                  <a:cubicBezTo>
                    <a:pt x="112031" y="48531"/>
                    <a:pt x="99848" y="60077"/>
                    <a:pt x="94993" y="83638"/>
                  </a:cubicBezTo>
                  <a:lnTo>
                    <a:pt x="57967" y="255231"/>
                  </a:lnTo>
                  <a:cubicBezTo>
                    <a:pt x="57120" y="259501"/>
                    <a:pt x="56634" y="263835"/>
                    <a:pt x="56539" y="268185"/>
                  </a:cubicBezTo>
                  <a:cubicBezTo>
                    <a:pt x="56539" y="287429"/>
                    <a:pt x="69199" y="297473"/>
                    <a:pt x="89663" y="297473"/>
                  </a:cubicBezTo>
                  <a:cubicBezTo>
                    <a:pt x="110128" y="297473"/>
                    <a:pt x="123739" y="285457"/>
                    <a:pt x="128593" y="262459"/>
                  </a:cubicBez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F29F8F1A-5C3A-7B4F-A6DE-C5CBF8F02BEE}"/>
                </a:ext>
              </a:extLst>
            </p:cNvPr>
            <p:cNvSpPr/>
            <p:nvPr/>
          </p:nvSpPr>
          <p:spPr>
            <a:xfrm>
              <a:off x="6618628" y="12511925"/>
              <a:ext cx="169617" cy="336334"/>
            </a:xfrm>
            <a:custGeom>
              <a:avLst/>
              <a:gdLst>
                <a:gd name="connsiteX0" fmla="*/ 72625 w 169617"/>
                <a:gd name="connsiteY0" fmla="*/ 0 h 336334"/>
                <a:gd name="connsiteX1" fmla="*/ 129735 w 169617"/>
                <a:gd name="connsiteY1" fmla="*/ 0 h 336334"/>
                <a:gd name="connsiteX2" fmla="*/ 67390 w 169617"/>
                <a:gd name="connsiteY2" fmla="*/ 287804 h 336334"/>
                <a:gd name="connsiteX3" fmla="*/ 169617 w 169617"/>
                <a:gd name="connsiteY3" fmla="*/ 287804 h 336334"/>
                <a:gd name="connsiteX4" fmla="*/ 159338 w 169617"/>
                <a:gd name="connsiteY4" fmla="*/ 336335 h 336334"/>
                <a:gd name="connsiteX5" fmla="*/ 0 w 169617"/>
                <a:gd name="connsiteY5" fmla="*/ 336335 h 33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9617" h="336334">
                  <a:moveTo>
                    <a:pt x="72625" y="0"/>
                  </a:moveTo>
                  <a:lnTo>
                    <a:pt x="129735" y="0"/>
                  </a:lnTo>
                  <a:lnTo>
                    <a:pt x="67390" y="287804"/>
                  </a:lnTo>
                  <a:lnTo>
                    <a:pt x="169617" y="287804"/>
                  </a:lnTo>
                  <a:lnTo>
                    <a:pt x="159338" y="336335"/>
                  </a:lnTo>
                  <a:lnTo>
                    <a:pt x="0" y="336335"/>
                  </a:lnTo>
                  <a:close/>
                </a:path>
              </a:pathLst>
            </a:custGeom>
            <a:solidFill>
              <a:srgbClr val="323232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A5EAD2FA-FB7C-5045-8D98-B33F4D4CD063}"/>
                </a:ext>
              </a:extLst>
            </p:cNvPr>
            <p:cNvSpPr/>
            <p:nvPr/>
          </p:nvSpPr>
          <p:spPr>
            <a:xfrm>
              <a:off x="2248534" y="12409688"/>
              <a:ext cx="487979" cy="512670"/>
            </a:xfrm>
            <a:custGeom>
              <a:avLst/>
              <a:gdLst>
                <a:gd name="connsiteX0" fmla="*/ 487932 w 487979"/>
                <a:gd name="connsiteY0" fmla="*/ 143257 h 512670"/>
                <a:gd name="connsiteX1" fmla="*/ 471370 w 487979"/>
                <a:gd name="connsiteY1" fmla="*/ 149077 h 512670"/>
                <a:gd name="connsiteX2" fmla="*/ 364669 w 487979"/>
                <a:gd name="connsiteY2" fmla="*/ 126079 h 512670"/>
                <a:gd name="connsiteX3" fmla="*/ 256160 w 487979"/>
                <a:gd name="connsiteY3" fmla="*/ 123545 h 512670"/>
                <a:gd name="connsiteX4" fmla="*/ 254256 w 487979"/>
                <a:gd name="connsiteY4" fmla="*/ 123545 h 512670"/>
                <a:gd name="connsiteX5" fmla="*/ 154218 w 487979"/>
                <a:gd name="connsiteY5" fmla="*/ 504843 h 512670"/>
                <a:gd name="connsiteX6" fmla="*/ 120618 w 487979"/>
                <a:gd name="connsiteY6" fmla="*/ 488040 h 512670"/>
                <a:gd name="connsiteX7" fmla="*/ 210186 w 487979"/>
                <a:gd name="connsiteY7" fmla="*/ 125234 h 512670"/>
                <a:gd name="connsiteX8" fmla="*/ 28956 w 487979"/>
                <a:gd name="connsiteY8" fmla="*/ 147200 h 512670"/>
                <a:gd name="connsiteX9" fmla="*/ 5065 w 487979"/>
                <a:gd name="connsiteY9" fmla="*/ 114909 h 512670"/>
                <a:gd name="connsiteX10" fmla="*/ 225510 w 487979"/>
                <a:gd name="connsiteY10" fmla="*/ 90784 h 512670"/>
                <a:gd name="connsiteX11" fmla="*/ 266439 w 487979"/>
                <a:gd name="connsiteY11" fmla="*/ 4988 h 512670"/>
                <a:gd name="connsiteX12" fmla="*/ 299183 w 487979"/>
                <a:gd name="connsiteY12" fmla="*/ 28549 h 512670"/>
                <a:gd name="connsiteX13" fmla="*/ 269580 w 487979"/>
                <a:gd name="connsiteY13" fmla="*/ 89939 h 512670"/>
                <a:gd name="connsiteX14" fmla="*/ 470418 w 487979"/>
                <a:gd name="connsiteY14" fmla="*/ 120447 h 512670"/>
                <a:gd name="connsiteX15" fmla="*/ 487932 w 487979"/>
                <a:gd name="connsiteY15" fmla="*/ 143257 h 51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87979" h="512670">
                  <a:moveTo>
                    <a:pt x="487932" y="143257"/>
                  </a:moveTo>
                  <a:cubicBezTo>
                    <a:pt x="486980" y="152644"/>
                    <a:pt x="478414" y="152644"/>
                    <a:pt x="471370" y="149077"/>
                  </a:cubicBezTo>
                  <a:cubicBezTo>
                    <a:pt x="438246" y="132462"/>
                    <a:pt x="401410" y="128426"/>
                    <a:pt x="364669" y="126079"/>
                  </a:cubicBezTo>
                  <a:cubicBezTo>
                    <a:pt x="327928" y="123733"/>
                    <a:pt x="292329" y="122982"/>
                    <a:pt x="256160" y="123545"/>
                  </a:cubicBezTo>
                  <a:lnTo>
                    <a:pt x="254256" y="123545"/>
                  </a:lnTo>
                  <a:cubicBezTo>
                    <a:pt x="198669" y="244543"/>
                    <a:pt x="152029" y="370703"/>
                    <a:pt x="154218" y="504843"/>
                  </a:cubicBezTo>
                  <a:cubicBezTo>
                    <a:pt x="154218" y="524649"/>
                    <a:pt x="120808" y="502308"/>
                    <a:pt x="120618" y="488040"/>
                  </a:cubicBezTo>
                  <a:cubicBezTo>
                    <a:pt x="118524" y="360659"/>
                    <a:pt x="158691" y="240600"/>
                    <a:pt x="210186" y="125234"/>
                  </a:cubicBezTo>
                  <a:cubicBezTo>
                    <a:pt x="149342" y="128504"/>
                    <a:pt x="88792" y="135843"/>
                    <a:pt x="28956" y="147200"/>
                  </a:cubicBezTo>
                  <a:cubicBezTo>
                    <a:pt x="13822" y="150110"/>
                    <a:pt x="-10640" y="117913"/>
                    <a:pt x="5065" y="114909"/>
                  </a:cubicBezTo>
                  <a:cubicBezTo>
                    <a:pt x="77766" y="101013"/>
                    <a:pt x="151489" y="92945"/>
                    <a:pt x="225510" y="90784"/>
                  </a:cubicBezTo>
                  <a:cubicBezTo>
                    <a:pt x="238836" y="61872"/>
                    <a:pt x="252638" y="33336"/>
                    <a:pt x="266439" y="4988"/>
                  </a:cubicBezTo>
                  <a:cubicBezTo>
                    <a:pt x="274244" y="-10970"/>
                    <a:pt x="305655" y="15313"/>
                    <a:pt x="299183" y="28549"/>
                  </a:cubicBezTo>
                  <a:cubicBezTo>
                    <a:pt x="289283" y="48887"/>
                    <a:pt x="279416" y="69351"/>
                    <a:pt x="269580" y="89939"/>
                  </a:cubicBezTo>
                  <a:cubicBezTo>
                    <a:pt x="336780" y="89095"/>
                    <a:pt x="411214" y="89939"/>
                    <a:pt x="470418" y="120447"/>
                  </a:cubicBezTo>
                  <a:cubicBezTo>
                    <a:pt x="477938" y="124202"/>
                    <a:pt x="488789" y="134058"/>
                    <a:pt x="487932" y="143257"/>
                  </a:cubicBezTo>
                  <a:close/>
                </a:path>
              </a:pathLst>
            </a:custGeom>
            <a:solidFill>
              <a:schemeClr val="accent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881DE616-6179-A94F-AA8D-FCCB32024D5A}"/>
                </a:ext>
              </a:extLst>
            </p:cNvPr>
            <p:cNvSpPr/>
            <p:nvPr/>
          </p:nvSpPr>
          <p:spPr>
            <a:xfrm>
              <a:off x="2464909" y="12396738"/>
              <a:ext cx="339123" cy="395294"/>
            </a:xfrm>
            <a:custGeom>
              <a:avLst/>
              <a:gdLst>
                <a:gd name="connsiteX0" fmla="*/ 332950 w 339123"/>
                <a:gd name="connsiteY0" fmla="*/ 315785 h 395294"/>
                <a:gd name="connsiteX1" fmla="*/ 212923 w 339123"/>
                <a:gd name="connsiteY1" fmla="*/ 378678 h 395294"/>
                <a:gd name="connsiteX2" fmla="*/ 159239 w 339123"/>
                <a:gd name="connsiteY2" fmla="*/ 347983 h 395294"/>
                <a:gd name="connsiteX3" fmla="*/ 167044 w 339123"/>
                <a:gd name="connsiteY3" fmla="*/ 310904 h 395294"/>
                <a:gd name="connsiteX4" fmla="*/ 175992 w 339123"/>
                <a:gd name="connsiteY4" fmla="*/ 285841 h 395294"/>
                <a:gd name="connsiteX5" fmla="*/ 39689 w 339123"/>
                <a:gd name="connsiteY5" fmla="*/ 393134 h 395294"/>
                <a:gd name="connsiteX6" fmla="*/ 20652 w 339123"/>
                <a:gd name="connsiteY6" fmla="*/ 390318 h 395294"/>
                <a:gd name="connsiteX7" fmla="*/ 7992 w 339123"/>
                <a:gd name="connsiteY7" fmla="*/ 312875 h 395294"/>
                <a:gd name="connsiteX8" fmla="*/ 50920 w 339123"/>
                <a:gd name="connsiteY8" fmla="*/ 206240 h 395294"/>
                <a:gd name="connsiteX9" fmla="*/ 164760 w 339123"/>
                <a:gd name="connsiteY9" fmla="*/ 3012 h 395294"/>
                <a:gd name="connsiteX10" fmla="*/ 194172 w 339123"/>
                <a:gd name="connsiteY10" fmla="*/ 32018 h 395294"/>
                <a:gd name="connsiteX11" fmla="*/ 96133 w 339123"/>
                <a:gd name="connsiteY11" fmla="*/ 202297 h 395294"/>
                <a:gd name="connsiteX12" fmla="*/ 56917 w 339123"/>
                <a:gd name="connsiteY12" fmla="*/ 292130 h 395294"/>
                <a:gd name="connsiteX13" fmla="*/ 41783 w 339123"/>
                <a:gd name="connsiteY13" fmla="*/ 332400 h 395294"/>
                <a:gd name="connsiteX14" fmla="*/ 145723 w 339123"/>
                <a:gd name="connsiteY14" fmla="*/ 257305 h 395294"/>
                <a:gd name="connsiteX15" fmla="*/ 198836 w 339123"/>
                <a:gd name="connsiteY15" fmla="*/ 255146 h 395294"/>
                <a:gd name="connsiteX16" fmla="*/ 209782 w 339123"/>
                <a:gd name="connsiteY16" fmla="*/ 303395 h 395294"/>
                <a:gd name="connsiteX17" fmla="*/ 195885 w 339123"/>
                <a:gd name="connsiteY17" fmla="*/ 344134 h 395294"/>
                <a:gd name="connsiteX18" fmla="*/ 317625 w 339123"/>
                <a:gd name="connsiteY18" fmla="*/ 292506 h 395294"/>
                <a:gd name="connsiteX19" fmla="*/ 332950 w 339123"/>
                <a:gd name="connsiteY19" fmla="*/ 315785 h 395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9123" h="395294">
                  <a:moveTo>
                    <a:pt x="332950" y="315785"/>
                  </a:moveTo>
                  <a:cubicBezTo>
                    <a:pt x="294876" y="337281"/>
                    <a:pt x="255185" y="364973"/>
                    <a:pt x="212923" y="378678"/>
                  </a:cubicBezTo>
                  <a:cubicBezTo>
                    <a:pt x="189127" y="386375"/>
                    <a:pt x="161809" y="375393"/>
                    <a:pt x="159239" y="347983"/>
                  </a:cubicBezTo>
                  <a:cubicBezTo>
                    <a:pt x="159125" y="335215"/>
                    <a:pt x="161786" y="322572"/>
                    <a:pt x="167044" y="310904"/>
                  </a:cubicBezTo>
                  <a:cubicBezTo>
                    <a:pt x="170090" y="302644"/>
                    <a:pt x="173612" y="294383"/>
                    <a:pt x="175992" y="285841"/>
                  </a:cubicBezTo>
                  <a:cubicBezTo>
                    <a:pt x="124965" y="314088"/>
                    <a:pt x="78930" y="350325"/>
                    <a:pt x="39689" y="393134"/>
                  </a:cubicBezTo>
                  <a:cubicBezTo>
                    <a:pt x="35025" y="398203"/>
                    <a:pt x="25126" y="393134"/>
                    <a:pt x="20652" y="390318"/>
                  </a:cubicBezTo>
                  <a:cubicBezTo>
                    <a:pt x="-6571" y="368916"/>
                    <a:pt x="-2478" y="342538"/>
                    <a:pt x="7992" y="312875"/>
                  </a:cubicBezTo>
                  <a:cubicBezTo>
                    <a:pt x="20683" y="276705"/>
                    <a:pt x="34993" y="241159"/>
                    <a:pt x="50920" y="206240"/>
                  </a:cubicBezTo>
                  <a:cubicBezTo>
                    <a:pt x="83106" y="135510"/>
                    <a:pt x="121182" y="67535"/>
                    <a:pt x="164760" y="3012"/>
                  </a:cubicBezTo>
                  <a:cubicBezTo>
                    <a:pt x="172946" y="-9097"/>
                    <a:pt x="203405" y="18313"/>
                    <a:pt x="194172" y="32018"/>
                  </a:cubicBezTo>
                  <a:cubicBezTo>
                    <a:pt x="157381" y="86378"/>
                    <a:pt x="124617" y="143286"/>
                    <a:pt x="96133" y="202297"/>
                  </a:cubicBezTo>
                  <a:cubicBezTo>
                    <a:pt x="81982" y="231772"/>
                    <a:pt x="68910" y="261716"/>
                    <a:pt x="56917" y="292130"/>
                  </a:cubicBezTo>
                  <a:cubicBezTo>
                    <a:pt x="51587" y="305460"/>
                    <a:pt x="46542" y="318977"/>
                    <a:pt x="41783" y="332400"/>
                  </a:cubicBezTo>
                  <a:cubicBezTo>
                    <a:pt x="73552" y="303708"/>
                    <a:pt x="108406" y="278527"/>
                    <a:pt x="145723" y="257305"/>
                  </a:cubicBezTo>
                  <a:cubicBezTo>
                    <a:pt x="164760" y="246603"/>
                    <a:pt x="180941" y="238531"/>
                    <a:pt x="198836" y="255146"/>
                  </a:cubicBezTo>
                  <a:cubicBezTo>
                    <a:pt x="212923" y="268194"/>
                    <a:pt x="213494" y="285841"/>
                    <a:pt x="209782" y="303395"/>
                  </a:cubicBezTo>
                  <a:cubicBezTo>
                    <a:pt x="205866" y="317202"/>
                    <a:pt x="201228" y="330800"/>
                    <a:pt x="195885" y="344134"/>
                  </a:cubicBezTo>
                  <a:cubicBezTo>
                    <a:pt x="238213" y="331248"/>
                    <a:pt x="279025" y="313941"/>
                    <a:pt x="317625" y="292506"/>
                  </a:cubicBezTo>
                  <a:cubicBezTo>
                    <a:pt x="330760" y="284996"/>
                    <a:pt x="348750" y="306962"/>
                    <a:pt x="332950" y="315785"/>
                  </a:cubicBezTo>
                  <a:close/>
                </a:path>
              </a:pathLst>
            </a:custGeom>
            <a:solidFill>
              <a:schemeClr val="accent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16935410-D2E3-0341-973A-4E036B72D365}"/>
                </a:ext>
              </a:extLst>
            </p:cNvPr>
            <p:cNvSpPr/>
            <p:nvPr/>
          </p:nvSpPr>
          <p:spPr>
            <a:xfrm>
              <a:off x="2739491" y="12663710"/>
              <a:ext cx="228674" cy="141604"/>
            </a:xfrm>
            <a:custGeom>
              <a:avLst/>
              <a:gdLst>
                <a:gd name="connsiteX0" fmla="*/ 224940 w 228674"/>
                <a:gd name="connsiteY0" fmla="*/ 47405 h 141604"/>
                <a:gd name="connsiteX1" fmla="*/ 65412 w 228674"/>
                <a:gd name="connsiteY1" fmla="*/ 136582 h 141604"/>
                <a:gd name="connsiteX2" fmla="*/ 8302 w 228674"/>
                <a:gd name="connsiteY2" fmla="*/ 125880 h 141604"/>
                <a:gd name="connsiteX3" fmla="*/ 35810 w 228674"/>
                <a:gd name="connsiteY3" fmla="*/ 28913 h 141604"/>
                <a:gd name="connsiteX4" fmla="*/ 112909 w 228674"/>
                <a:gd name="connsiteY4" fmla="*/ 11453 h 141604"/>
                <a:gd name="connsiteX5" fmla="*/ 41616 w 228674"/>
                <a:gd name="connsiteY5" fmla="*/ 91336 h 141604"/>
                <a:gd name="connsiteX6" fmla="*/ 41616 w 228674"/>
                <a:gd name="connsiteY6" fmla="*/ 91336 h 141604"/>
                <a:gd name="connsiteX7" fmla="*/ 36667 w 228674"/>
                <a:gd name="connsiteY7" fmla="*/ 105417 h 141604"/>
                <a:gd name="connsiteX8" fmla="*/ 203428 w 228674"/>
                <a:gd name="connsiteY8" fmla="*/ 27599 h 141604"/>
                <a:gd name="connsiteX9" fmla="*/ 224940 w 228674"/>
                <a:gd name="connsiteY9" fmla="*/ 47405 h 141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8674" h="141604">
                  <a:moveTo>
                    <a:pt x="224940" y="47405"/>
                  </a:moveTo>
                  <a:cubicBezTo>
                    <a:pt x="174873" y="79603"/>
                    <a:pt x="122237" y="116681"/>
                    <a:pt x="65412" y="136582"/>
                  </a:cubicBezTo>
                  <a:cubicBezTo>
                    <a:pt x="44472" y="143903"/>
                    <a:pt x="22960" y="145405"/>
                    <a:pt x="8302" y="125880"/>
                  </a:cubicBezTo>
                  <a:cubicBezTo>
                    <a:pt x="-14637" y="95748"/>
                    <a:pt x="15060" y="51348"/>
                    <a:pt x="35810" y="28913"/>
                  </a:cubicBezTo>
                  <a:cubicBezTo>
                    <a:pt x="54847" y="8543"/>
                    <a:pt x="87971" y="-14267"/>
                    <a:pt x="112909" y="11453"/>
                  </a:cubicBezTo>
                  <a:cubicBezTo>
                    <a:pt x="148793" y="48344"/>
                    <a:pt x="64460" y="80541"/>
                    <a:pt x="41616" y="91336"/>
                  </a:cubicBezTo>
                  <a:lnTo>
                    <a:pt x="41616" y="91336"/>
                  </a:lnTo>
                  <a:cubicBezTo>
                    <a:pt x="39641" y="95913"/>
                    <a:pt x="37988" y="100617"/>
                    <a:pt x="36667" y="105417"/>
                  </a:cubicBezTo>
                  <a:cubicBezTo>
                    <a:pt x="74740" y="100536"/>
                    <a:pt x="165926" y="56135"/>
                    <a:pt x="203428" y="27599"/>
                  </a:cubicBezTo>
                  <a:cubicBezTo>
                    <a:pt x="216373" y="17743"/>
                    <a:pt x="237219" y="39802"/>
                    <a:pt x="224940" y="47405"/>
                  </a:cubicBezTo>
                  <a:close/>
                </a:path>
              </a:pathLst>
            </a:custGeom>
            <a:solidFill>
              <a:schemeClr val="accent1"/>
            </a:solidFill>
            <a:ln w="95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A6E3B91E-33DE-5B40-B917-F3BDA1C5EC57}"/>
              </a:ext>
            </a:extLst>
          </p:cNvPr>
          <p:cNvSpPr>
            <a:spLocks noGrp="1"/>
          </p:cNvSpPr>
          <p:nvPr>
            <p:ph type="pic" sz="quarter" idx="46" hasCustomPrompt="1"/>
          </p:nvPr>
        </p:nvSpPr>
        <p:spPr>
          <a:xfrm>
            <a:off x="14589989" y="1490724"/>
            <a:ext cx="8509000" cy="11615737"/>
          </a:xfrm>
        </p:spPr>
        <p:txBody>
          <a:bodyPr/>
          <a:lstStyle/>
          <a:p>
            <a:r>
              <a:rPr lang="en-US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156010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Section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03313" y="1612900"/>
            <a:ext cx="22171025" cy="80707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40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32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24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2400"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>
                <a:latin typeface="Averta" pitchFamily="2" charset="77"/>
              </a:rPr>
              <a:t>GoFan</a:t>
            </a:r>
            <a:r>
              <a:rPr lang="en-US"/>
              <a:t> confidential. Do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4BC664-D8F1-4949-9A3D-EA75DA6455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1109663"/>
            <a:ext cx="22171025" cy="503237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  <a:lvl2pPr marL="352425" indent="0">
              <a:buNone/>
              <a:defRPr>
                <a:solidFill>
                  <a:schemeClr val="accent1"/>
                </a:solidFill>
              </a:defRPr>
            </a:lvl2pPr>
            <a:lvl3pPr marL="687387" indent="0">
              <a:buNone/>
              <a:defRPr>
                <a:solidFill>
                  <a:schemeClr val="accent1"/>
                </a:solidFill>
              </a:defRPr>
            </a:lvl3pPr>
            <a:lvl4pPr marL="1092200" indent="0">
              <a:buNone/>
              <a:defRPr>
                <a:solidFill>
                  <a:schemeClr val="accent1"/>
                </a:solidFill>
              </a:defRPr>
            </a:lvl4pPr>
            <a:lvl5pPr marL="1446212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SECTION TITLE</a:t>
            </a:r>
          </a:p>
        </p:txBody>
      </p:sp>
      <p:pic>
        <p:nvPicPr>
          <p:cNvPr id="9" name="Picture 8" descr="Shape&#10;&#10;Description automatically generated with low confidence">
            <a:extLst>
              <a:ext uri="{FF2B5EF4-FFF2-40B4-BE49-F238E27FC236}">
                <a16:creationId xmlns:a16="http://schemas.microsoft.com/office/drawing/2014/main" id="{48185D13-1384-2A47-96F1-AE1C90213BA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533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Section Title-No Log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03313" y="1612900"/>
            <a:ext cx="22171025" cy="80707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40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32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24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2400"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>
                <a:latin typeface="Averta" pitchFamily="2" charset="77"/>
              </a:rPr>
              <a:t>GoFan</a:t>
            </a:r>
            <a:r>
              <a:rPr lang="en-US"/>
              <a:t> confidential. Do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4BC664-D8F1-4949-9A3D-EA75DA6455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1109663"/>
            <a:ext cx="22171025" cy="503237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  <a:lvl2pPr marL="352425" indent="0">
              <a:buNone/>
              <a:defRPr>
                <a:solidFill>
                  <a:schemeClr val="accent1"/>
                </a:solidFill>
              </a:defRPr>
            </a:lvl2pPr>
            <a:lvl3pPr marL="687387" indent="0">
              <a:buNone/>
              <a:defRPr>
                <a:solidFill>
                  <a:schemeClr val="accent1"/>
                </a:solidFill>
              </a:defRPr>
            </a:lvl3pPr>
            <a:lvl4pPr marL="1092200" indent="0">
              <a:buNone/>
              <a:defRPr>
                <a:solidFill>
                  <a:schemeClr val="accent1"/>
                </a:solidFill>
              </a:defRPr>
            </a:lvl4pPr>
            <a:lvl5pPr marL="1446212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SECTION TITLE</a:t>
            </a:r>
          </a:p>
        </p:txBody>
      </p:sp>
    </p:spTree>
    <p:extLst>
      <p:ext uri="{BB962C8B-B14F-4D97-AF65-F5344CB8AC3E}">
        <p14:creationId xmlns:p14="http://schemas.microsoft.com/office/powerpoint/2010/main" val="1353570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- Section Title-No Log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03313" y="1612900"/>
            <a:ext cx="22171025" cy="80707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>
                <a:latin typeface="Averta" pitchFamily="2" charset="77"/>
              </a:rPr>
              <a:t>GoFan</a:t>
            </a:r>
            <a:r>
              <a:rPr lang="en-US"/>
              <a:t> confidential. Do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4BC664-D8F1-4949-9A3D-EA75DA6455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1109663"/>
            <a:ext cx="22171025" cy="503237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  <a:lvl2pPr marL="352425" indent="0">
              <a:buNone/>
              <a:defRPr>
                <a:solidFill>
                  <a:schemeClr val="accent1"/>
                </a:solidFill>
              </a:defRPr>
            </a:lvl2pPr>
            <a:lvl3pPr marL="687387" indent="0">
              <a:buNone/>
              <a:defRPr>
                <a:solidFill>
                  <a:schemeClr val="accent1"/>
                </a:solidFill>
              </a:defRPr>
            </a:lvl3pPr>
            <a:lvl4pPr marL="1092200" indent="0">
              <a:buNone/>
              <a:defRPr>
                <a:solidFill>
                  <a:schemeClr val="accent1"/>
                </a:solidFill>
              </a:defRPr>
            </a:lvl4pPr>
            <a:lvl5pPr marL="1446212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SECTION TITLE</a:t>
            </a:r>
          </a:p>
        </p:txBody>
      </p:sp>
    </p:spTree>
    <p:extLst>
      <p:ext uri="{BB962C8B-B14F-4D97-AF65-F5344CB8AC3E}">
        <p14:creationId xmlns:p14="http://schemas.microsoft.com/office/powerpoint/2010/main" val="1192923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Devic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03313" y="1612900"/>
            <a:ext cx="22171025" cy="80707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>
                <a:latin typeface="Averta" pitchFamily="2" charset="77"/>
              </a:rPr>
              <a:t>GoFan</a:t>
            </a:r>
            <a:r>
              <a:rPr lang="en-US"/>
              <a:t> confidential. Do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4BC664-D8F1-4949-9A3D-EA75DA6455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1109663"/>
            <a:ext cx="22171025" cy="503237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  <a:lvl2pPr marL="352425" indent="0">
              <a:buNone/>
              <a:defRPr>
                <a:solidFill>
                  <a:schemeClr val="accent1"/>
                </a:solidFill>
              </a:defRPr>
            </a:lvl2pPr>
            <a:lvl3pPr marL="687387" indent="0">
              <a:buNone/>
              <a:defRPr>
                <a:solidFill>
                  <a:schemeClr val="accent1"/>
                </a:solidFill>
              </a:defRPr>
            </a:lvl3pPr>
            <a:lvl4pPr marL="1092200" indent="0">
              <a:buNone/>
              <a:defRPr>
                <a:solidFill>
                  <a:schemeClr val="accent1"/>
                </a:solidFill>
              </a:defRPr>
            </a:lvl4pPr>
            <a:lvl5pPr marL="1446212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D258E5AB-D8A0-F148-9DE4-E231B27A7AE2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1892945" y="3375944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674C997-36A7-0442-B517-E520CC9B17F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702" y="2229126"/>
            <a:ext cx="9522866" cy="11342985"/>
          </a:xfrm>
          <a:prstGeom prst="rect">
            <a:avLst/>
          </a:prstGeom>
        </p:spPr>
      </p:pic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3AEAAC2E-DC90-034A-A2A1-CFA6FDB409C1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7410883" y="3375944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353E90-6D46-FA44-8734-8E71184AE29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965" y="2222462"/>
            <a:ext cx="9522866" cy="11342985"/>
          </a:xfrm>
          <a:prstGeom prst="rect">
            <a:avLst/>
          </a:prstGeom>
        </p:spPr>
      </p:pic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22928999-12EE-B945-B87F-DEA669A9A06C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13035146" y="3369280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ED3AEF-6312-CE4E-8C3C-A3D15AE412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5148" y="2105309"/>
            <a:ext cx="9522866" cy="11342985"/>
          </a:xfrm>
          <a:prstGeom prst="rect">
            <a:avLst/>
          </a:prstGeom>
        </p:spPr>
      </p:pic>
      <p:sp>
        <p:nvSpPr>
          <p:cNvPr id="17" name="Picture Placeholder 10">
            <a:extLst>
              <a:ext uri="{FF2B5EF4-FFF2-40B4-BE49-F238E27FC236}">
                <a16:creationId xmlns:a16="http://schemas.microsoft.com/office/drawing/2014/main" id="{61246D7F-1649-D54C-861D-B8A7B620E9F1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18630329" y="3252127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B5A2DAA-42A2-D14C-B7A4-C6CA44830B0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2236" y="2229126"/>
            <a:ext cx="9522866" cy="113429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642488-ADDF-E448-B0D7-E64052E48015}"/>
              </a:ext>
            </a:extLst>
          </p:cNvPr>
          <p:cNvSpPr txBox="1"/>
          <p:nvPr userDrawn="1"/>
        </p:nvSpPr>
        <p:spPr>
          <a:xfrm>
            <a:off x="-1507524" y="284205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endParaRPr lang="en-US" sz="200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FDADFF33-F647-2942-8B60-4C9F6D8B2987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908111" y="3382608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3713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1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15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16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1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2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2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2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2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3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3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3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3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4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5" grpId="0" animBg="1"/>
          <p:bldP spid="17" grpId="0" animBg="1"/>
          <p:bldP spid="1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5" grpId="0" animBg="1"/>
          <p:bldP spid="17" grpId="0" animBg="1"/>
          <p:bldP spid="19" grpId="0" animBg="1"/>
        </p:bldLst>
      </p:timing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Devic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5016FA3F-5BB1-6146-905E-F34435D54B3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1530" y="2576086"/>
            <a:ext cx="7169253" cy="1102567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1DAD49E-2821-F642-87F0-E4CAD884A9C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0710" y="2628209"/>
            <a:ext cx="7169253" cy="1102567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1FD0E2E-A226-064D-B65B-BCCA2ED546E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513" y="2628209"/>
            <a:ext cx="7169253" cy="1102567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F7A77D0-F863-6A44-B116-336020B7E08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96" y="2605908"/>
            <a:ext cx="7169253" cy="1102567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03313" y="1612900"/>
            <a:ext cx="22171025" cy="80707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>
                <a:latin typeface="Averta" pitchFamily="2" charset="77"/>
              </a:rPr>
              <a:t>GoFan</a:t>
            </a:r>
            <a:r>
              <a:rPr lang="en-US"/>
              <a:t> confidential. Do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4BC664-D8F1-4949-9A3D-EA75DA6455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1109663"/>
            <a:ext cx="22171025" cy="503237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  <a:lvl2pPr marL="352425" indent="0">
              <a:buNone/>
              <a:defRPr>
                <a:solidFill>
                  <a:schemeClr val="accent1"/>
                </a:solidFill>
              </a:defRPr>
            </a:lvl2pPr>
            <a:lvl3pPr marL="687387" indent="0">
              <a:buNone/>
              <a:defRPr>
                <a:solidFill>
                  <a:schemeClr val="accent1"/>
                </a:solidFill>
              </a:defRPr>
            </a:lvl3pPr>
            <a:lvl4pPr marL="1092200" indent="0">
              <a:buNone/>
              <a:defRPr>
                <a:solidFill>
                  <a:schemeClr val="accent1"/>
                </a:solidFill>
              </a:defRPr>
            </a:lvl4pPr>
            <a:lvl5pPr marL="1446212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D258E5AB-D8A0-F148-9DE4-E231B27A7AE2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1892945" y="3375944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3AEAAC2E-DC90-034A-A2A1-CFA6FDB409C1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7410883" y="3375944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22928999-12EE-B945-B87F-DEA669A9A06C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13035146" y="3369280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  <p:sp>
        <p:nvSpPr>
          <p:cNvPr id="17" name="Picture Placeholder 10">
            <a:extLst>
              <a:ext uri="{FF2B5EF4-FFF2-40B4-BE49-F238E27FC236}">
                <a16:creationId xmlns:a16="http://schemas.microsoft.com/office/drawing/2014/main" id="{61246D7F-1649-D54C-861D-B8A7B620E9F1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18630329" y="3252127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642488-ADDF-E448-B0D7-E64052E48015}"/>
              </a:ext>
            </a:extLst>
          </p:cNvPr>
          <p:cNvSpPr txBox="1"/>
          <p:nvPr userDrawn="1"/>
        </p:nvSpPr>
        <p:spPr>
          <a:xfrm>
            <a:off x="-1507524" y="284205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endParaRPr lang="en-US" sz="200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FDADFF33-F647-2942-8B60-4C9F6D8B2987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908111" y="3382608"/>
            <a:ext cx="4197564" cy="90493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23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1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1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1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2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2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2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5" grpId="0" animBg="1"/>
          <p:bldP spid="17" grpId="0" animBg="1"/>
          <p:bldP spid="1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5" grpId="0" animBg="1"/>
          <p:bldP spid="17" grpId="0" animBg="1"/>
          <p:bldP spid="19" grpId="0" animBg="1"/>
        </p:bldLst>
      </p:timing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 - Section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03313" y="1612900"/>
            <a:ext cx="22171025" cy="80707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>
                <a:latin typeface="Averta" pitchFamily="2" charset="77"/>
              </a:rPr>
              <a:t>GoFan</a:t>
            </a:r>
            <a:r>
              <a:rPr lang="en-US"/>
              <a:t> confidential. Do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4BC664-D8F1-4949-9A3D-EA75DA6455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1109663"/>
            <a:ext cx="22171025" cy="503237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  <a:lvl2pPr marL="352425" indent="0">
              <a:buNone/>
              <a:defRPr>
                <a:solidFill>
                  <a:schemeClr val="accent1"/>
                </a:solidFill>
              </a:defRPr>
            </a:lvl2pPr>
            <a:lvl3pPr marL="687387" indent="0">
              <a:buNone/>
              <a:defRPr>
                <a:solidFill>
                  <a:schemeClr val="accent1"/>
                </a:solidFill>
              </a:defRPr>
            </a:lvl3pPr>
            <a:lvl4pPr marL="1092200" indent="0">
              <a:buNone/>
              <a:defRPr>
                <a:solidFill>
                  <a:schemeClr val="accent1"/>
                </a:solidFill>
              </a:defRPr>
            </a:lvl4pPr>
            <a:lvl5pPr marL="1446212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7" name="Content Placeholder 11">
            <a:extLst>
              <a:ext uri="{FF2B5EF4-FFF2-40B4-BE49-F238E27FC236}">
                <a16:creationId xmlns:a16="http://schemas.microsoft.com/office/drawing/2014/main" id="{860FB25A-5CC2-6D4A-B68A-5D0C9337D64D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103314" y="3685309"/>
            <a:ext cx="22171024" cy="7976466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pic>
        <p:nvPicPr>
          <p:cNvPr id="9" name="Picture 8" descr="Shape&#10;&#10;Description automatically generated with low confidence">
            <a:extLst>
              <a:ext uri="{FF2B5EF4-FFF2-40B4-BE49-F238E27FC236}">
                <a16:creationId xmlns:a16="http://schemas.microsoft.com/office/drawing/2014/main" id="{6967F39F-9FB4-1843-B08F-25D9E79C00A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02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- Section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03313" y="1612900"/>
            <a:ext cx="22171025" cy="80707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3" y="3375026"/>
            <a:ext cx="10899775" cy="828675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32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24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2400"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4BC664-D8F1-4949-9A3D-EA75DA6455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1109663"/>
            <a:ext cx="22171025" cy="503237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  <a:lvl2pPr marL="352425" indent="0">
              <a:buNone/>
              <a:defRPr>
                <a:solidFill>
                  <a:schemeClr val="accent1"/>
                </a:solidFill>
              </a:defRPr>
            </a:lvl2pPr>
            <a:lvl3pPr marL="687387" indent="0">
              <a:buNone/>
              <a:defRPr>
                <a:solidFill>
                  <a:schemeClr val="accent1"/>
                </a:solidFill>
              </a:defRPr>
            </a:lvl3pPr>
            <a:lvl4pPr marL="1092200" indent="0">
              <a:buNone/>
              <a:defRPr>
                <a:solidFill>
                  <a:schemeClr val="accent1"/>
                </a:solidFill>
              </a:defRPr>
            </a:lvl4pPr>
            <a:lvl5pPr marL="1446212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7" name="Chart Placeholder 6">
            <a:extLst>
              <a:ext uri="{FF2B5EF4-FFF2-40B4-BE49-F238E27FC236}">
                <a16:creationId xmlns:a16="http://schemas.microsoft.com/office/drawing/2014/main" id="{F6128FAF-C0EA-FA4A-A346-0E3D5C956F8E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12372975" y="3375025"/>
            <a:ext cx="10901363" cy="8286750"/>
          </a:xfrm>
        </p:spPr>
        <p:txBody>
          <a:bodyPr/>
          <a:lstStyle/>
          <a:p>
            <a:endParaRPr lang="en-US"/>
          </a:p>
        </p:txBody>
      </p:sp>
      <p:pic>
        <p:nvPicPr>
          <p:cNvPr id="9" name="Picture 8" descr="Shape&#10;&#10;Description automatically generated with low confidence">
            <a:extLst>
              <a:ext uri="{FF2B5EF4-FFF2-40B4-BE49-F238E27FC236}">
                <a16:creationId xmlns:a16="http://schemas.microsoft.com/office/drawing/2014/main" id="{E70C02A8-B682-2A4E-BFBA-9997A12AD2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7526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ontent - Section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03313" y="1612900"/>
            <a:ext cx="22171025" cy="80707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4BC664-D8F1-4949-9A3D-EA75DA6455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1109663"/>
            <a:ext cx="22171025" cy="503237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  <a:lvl2pPr marL="352425" indent="0">
              <a:buNone/>
              <a:defRPr>
                <a:solidFill>
                  <a:schemeClr val="accent1"/>
                </a:solidFill>
              </a:defRPr>
            </a:lvl2pPr>
            <a:lvl3pPr marL="687387" indent="0">
              <a:buNone/>
              <a:defRPr>
                <a:solidFill>
                  <a:schemeClr val="accent1"/>
                </a:solidFill>
              </a:defRPr>
            </a:lvl3pPr>
            <a:lvl4pPr marL="1092200" indent="0">
              <a:buNone/>
              <a:defRPr>
                <a:solidFill>
                  <a:schemeClr val="accent1"/>
                </a:solidFill>
              </a:defRPr>
            </a:lvl4pPr>
            <a:lvl5pPr marL="1446212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SECTION TITLE</a:t>
            </a:r>
          </a:p>
        </p:txBody>
      </p:sp>
      <p:pic>
        <p:nvPicPr>
          <p:cNvPr id="9" name="Picture 8" descr="Shape&#10;&#10;Description automatically generated with low confidence">
            <a:extLst>
              <a:ext uri="{FF2B5EF4-FFF2-40B4-BE49-F238E27FC236}">
                <a16:creationId xmlns:a16="http://schemas.microsoft.com/office/drawing/2014/main" id="{E70C02A8-B682-2A4E-BFBA-9997A12AD2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5378E757-F215-9648-8370-CFAEDFB2F85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99882" y="3375025"/>
            <a:ext cx="11073093" cy="7947837"/>
          </a:xfrm>
          <a:solidFill>
            <a:schemeClr val="bg1">
              <a:lumMod val="90000"/>
            </a:schemeClr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ru-UA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08A5AB6-551F-9847-A468-4E1497E66B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955588" y="3391903"/>
            <a:ext cx="10318750" cy="7948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367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7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</p:bldLst>
      </p:timing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ith Ba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‹#›</a:t>
            </a:fld>
            <a:endParaRPr lang="ru-RU"/>
          </a:p>
        </p:txBody>
      </p:sp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7A6632C0-71F0-3D4D-A61F-A285B08A3C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848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ith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D93CEC60-D225-1B43-B690-655373571C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4519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No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93638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F13B72-C99C-934C-B8D2-4EBBD5BA1FDE}"/>
              </a:ext>
            </a:extLst>
          </p:cNvPr>
          <p:cNvSpPr txBox="1"/>
          <p:nvPr userDrawn="1"/>
        </p:nvSpPr>
        <p:spPr>
          <a:xfrm>
            <a:off x="2870200" y="2108201"/>
            <a:ext cx="96520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700" b="1">
                <a:solidFill>
                  <a:schemeClr val="accent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“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E187B3-350D-984D-AD00-E4876FC763D2}"/>
              </a:ext>
            </a:extLst>
          </p:cNvPr>
          <p:cNvSpPr txBox="1"/>
          <p:nvPr userDrawn="1"/>
        </p:nvSpPr>
        <p:spPr>
          <a:xfrm rot="10800000">
            <a:off x="19469846" y="6417072"/>
            <a:ext cx="96520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700" b="1">
                <a:solidFill>
                  <a:schemeClr val="accent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“</a:t>
            </a:r>
          </a:p>
        </p:txBody>
      </p:sp>
      <p:pic>
        <p:nvPicPr>
          <p:cNvPr id="4" name="Picture 3" descr="Text, logo&#10;&#10;Description automatically generated">
            <a:extLst>
              <a:ext uri="{FF2B5EF4-FFF2-40B4-BE49-F238E27FC236}">
                <a16:creationId xmlns:a16="http://schemas.microsoft.com/office/drawing/2014/main" id="{141D9DE6-6BD7-194E-903A-62154407DAE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4" y="12057023"/>
            <a:ext cx="1669163" cy="1669163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7FC987D-95AD-F248-AB4B-2CE0A3C101B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5275" y="3457575"/>
            <a:ext cx="12644438" cy="5597525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/>
              <a:t>Insert Quote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7F0195-21CB-1245-9163-666A71BA001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19879" y="9612313"/>
            <a:ext cx="12644438" cy="78105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/>
              <a:t>-Insert Name, Title, School/District</a:t>
            </a:r>
          </a:p>
        </p:txBody>
      </p:sp>
    </p:spTree>
    <p:extLst>
      <p:ext uri="{BB962C8B-B14F-4D97-AF65-F5344CB8AC3E}">
        <p14:creationId xmlns:p14="http://schemas.microsoft.com/office/powerpoint/2010/main" val="29901276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7FC987D-95AD-F248-AB4B-2CE0A3C101B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5275" y="3457575"/>
            <a:ext cx="12644438" cy="5597525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Insert Stat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7F0195-21CB-1245-9163-666A71BA001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19879" y="9612313"/>
            <a:ext cx="12644438" cy="78105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-Source</a:t>
            </a:r>
          </a:p>
        </p:txBody>
      </p:sp>
      <p:pic>
        <p:nvPicPr>
          <p:cNvPr id="7" name="Picture 6" descr="Shape&#10;&#10;Description automatically generated with low confidence">
            <a:extLst>
              <a:ext uri="{FF2B5EF4-FFF2-40B4-BE49-F238E27FC236}">
                <a16:creationId xmlns:a16="http://schemas.microsoft.com/office/drawing/2014/main" id="{43926BC4-6C99-F25C-02C6-EB74ACA4CB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2576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7FC987D-95AD-F248-AB4B-2CE0A3C101B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5275" y="3457575"/>
            <a:ext cx="12644438" cy="5597525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Insert Stat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7F0195-21CB-1245-9163-666A71BA001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19879" y="9612313"/>
            <a:ext cx="12644438" cy="78105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-Source</a:t>
            </a:r>
          </a:p>
        </p:txBody>
      </p:sp>
      <p:pic>
        <p:nvPicPr>
          <p:cNvPr id="7" name="Picture 6" descr="Shape&#10;&#10;Description automatically generated with low confidence">
            <a:extLst>
              <a:ext uri="{FF2B5EF4-FFF2-40B4-BE49-F238E27FC236}">
                <a16:creationId xmlns:a16="http://schemas.microsoft.com/office/drawing/2014/main" id="{43926BC4-6C99-F25C-02C6-EB74ACA4CB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3909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Fa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17775" y="4870134"/>
            <a:ext cx="19084925" cy="4902199"/>
          </a:xfrm>
        </p:spPr>
        <p:txBody>
          <a:bodyPr anchor="b">
            <a:normAutofit/>
          </a:bodyPr>
          <a:lstStyle>
            <a:lvl1pPr>
              <a:defRPr sz="10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Cover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7775" y="10145395"/>
            <a:ext cx="19084924" cy="950913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17776" y="12612688"/>
            <a:ext cx="9855198" cy="730250"/>
          </a:xfrm>
        </p:spPr>
        <p:txBody>
          <a:bodyPr/>
          <a:lstStyle>
            <a:lvl1pPr algn="l">
              <a:defRPr sz="1400">
                <a:solidFill>
                  <a:schemeClr val="bg1"/>
                </a:solidFill>
                <a:latin typeface="Averta" pitchFamily="2" charset="77"/>
              </a:defRPr>
            </a:lvl1pPr>
          </a:lstStyle>
          <a:p>
            <a:r>
              <a:rPr lang="en-US"/>
              <a:t>GoFan confidential. Do not distribute.</a:t>
            </a:r>
            <a:endParaRPr lang="ru-RU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A4AA8CE5-3DDB-0742-A711-2924796628C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17775" y="11096308"/>
            <a:ext cx="19084924" cy="37306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9144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2pPr>
            <a:lvl3pPr marL="18288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3pPr>
            <a:lvl4pPr marL="27432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4pPr>
            <a:lvl5pPr marL="3657600" indent="0">
              <a:buNone/>
              <a:defRPr sz="2400">
                <a:solidFill>
                  <a:schemeClr val="bg2"/>
                </a:solidFill>
                <a:latin typeface="Averta" pitchFamily="2" charset="77"/>
              </a:defRPr>
            </a:lvl5pPr>
          </a:lstStyle>
          <a:p>
            <a:pPr lvl="0"/>
            <a:r>
              <a:rPr lang="en-US"/>
              <a:t>Edit Author/Speaker</a:t>
            </a:r>
          </a:p>
        </p:txBody>
      </p:sp>
      <p:pic>
        <p:nvPicPr>
          <p:cNvPr id="14" name="Picture 13" descr="A black and white logo&#10;&#10;Description automatically generated with low confidence">
            <a:extLst>
              <a:ext uri="{FF2B5EF4-FFF2-40B4-BE49-F238E27FC236}">
                <a16:creationId xmlns:a16="http://schemas.microsoft.com/office/drawing/2014/main" id="{04963C08-0932-F24B-B7C3-4719FC089D9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915" y="1459917"/>
            <a:ext cx="6358415" cy="1159775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4CB7B8A1-4F89-8F43-B67E-53A637D018A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95340" y="2816255"/>
            <a:ext cx="5137949" cy="72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1871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AD45D-7D79-634B-BB9E-CFB484D38A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7775" y="4711421"/>
            <a:ext cx="19340514" cy="3938867"/>
          </a:xfrm>
        </p:spPr>
        <p:txBody>
          <a:bodyPr anchor="ctr">
            <a:normAutofit/>
          </a:bodyPr>
          <a:lstStyle>
            <a:lvl1pPr algn="l">
              <a:defRPr sz="9600" b="1" i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Section Title</a:t>
            </a:r>
          </a:p>
        </p:txBody>
      </p:sp>
    </p:spTree>
    <p:extLst>
      <p:ext uri="{BB962C8B-B14F-4D97-AF65-F5344CB8AC3E}">
        <p14:creationId xmlns:p14="http://schemas.microsoft.com/office/powerpoint/2010/main" val="29259072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Matri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AD45D-7D79-634B-BB9E-CFB484D38A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7775" y="4711421"/>
            <a:ext cx="19340514" cy="3938867"/>
          </a:xfrm>
        </p:spPr>
        <p:txBody>
          <a:bodyPr anchor="ctr">
            <a:normAutofit/>
          </a:bodyPr>
          <a:lstStyle>
            <a:lvl1pPr algn="l">
              <a:defRPr sz="9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Edit Section Title</a:t>
            </a:r>
          </a:p>
        </p:txBody>
      </p:sp>
    </p:spTree>
    <p:extLst>
      <p:ext uri="{BB962C8B-B14F-4D97-AF65-F5344CB8AC3E}">
        <p14:creationId xmlns:p14="http://schemas.microsoft.com/office/powerpoint/2010/main" val="28813626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entered Text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C6BA2-BE86-DC45-B4F8-95A3BC004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4" y="1595438"/>
            <a:ext cx="22171024" cy="82453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321A44-0A7C-B24C-895B-A2BE5FF133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226AA-69C0-BC43-A5BB-FC3DA720AE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E16118-3E01-A04F-A8BB-AAEA80FAE5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03314" y="1109663"/>
            <a:ext cx="22171024" cy="485775"/>
          </a:xfrm>
        </p:spPr>
        <p:txBody>
          <a:bodyPr>
            <a:normAutofit/>
          </a:bodyPr>
          <a:lstStyle>
            <a:lvl1pPr marL="0" indent="0" algn="ctr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AA4469-8AB6-A448-8856-BDEA246A980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4" y="3375025"/>
            <a:ext cx="22171024" cy="1320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0FF5979-F001-324F-9E13-9DFDD9A3EDFC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103314" y="5065713"/>
            <a:ext cx="22171024" cy="6596062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pic>
        <p:nvPicPr>
          <p:cNvPr id="9" name="Picture 8" descr="Shape&#10;&#10;Description automatically generated with low confidence">
            <a:extLst>
              <a:ext uri="{FF2B5EF4-FFF2-40B4-BE49-F238E27FC236}">
                <a16:creationId xmlns:a16="http://schemas.microsoft.com/office/drawing/2014/main" id="{5F3EBD5C-88FF-EC45-B28E-B2498A00F7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4727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C6BA2-BE86-DC45-B4F8-95A3BC004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1894" y="1595438"/>
            <a:ext cx="17052442" cy="82453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Edit School Name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321A44-0A7C-B24C-895B-A2BE5FF133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226AA-69C0-BC43-A5BB-FC3DA720AE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E16118-3E01-A04F-A8BB-AAEA80FAE5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21894" y="1109663"/>
            <a:ext cx="17052442" cy="485775"/>
          </a:xfrm>
        </p:spPr>
        <p:txBody>
          <a:bodyPr>
            <a:normAutofit/>
          </a:bodyPr>
          <a:lstStyle>
            <a:lvl1pPr marL="0" indent="0" algn="l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AA4469-8AB6-A448-8856-BDEA246A980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21894" y="3264832"/>
            <a:ext cx="17052443" cy="1430993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Edit Overview Description</a:t>
            </a:r>
          </a:p>
        </p:txBody>
      </p:sp>
      <p:pic>
        <p:nvPicPr>
          <p:cNvPr id="9" name="Picture 8" descr="Shape&#10;&#10;Description automatically generated with low confidence">
            <a:extLst>
              <a:ext uri="{FF2B5EF4-FFF2-40B4-BE49-F238E27FC236}">
                <a16:creationId xmlns:a16="http://schemas.microsoft.com/office/drawing/2014/main" id="{5F3EBD5C-88FF-EC45-B28E-B2498A00F7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F98620D3-0843-2D4A-B48B-CF558FBD7D5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109662" y="1109663"/>
            <a:ext cx="4356860" cy="3586162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Add School logo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5B471903-01E6-9F4C-89F5-85B79A1B125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21894" y="2440298"/>
            <a:ext cx="17052443" cy="53692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Edit City, State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A08E8B-09FD-9248-ADD2-9FB999E79FC9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109663" y="5227637"/>
            <a:ext cx="22164673" cy="69943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976220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hart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A73522C-94D9-5F4C-9B4C-D1F21A096D1D}"/>
              </a:ext>
            </a:extLst>
          </p:cNvPr>
          <p:cNvSpPr/>
          <p:nvPr userDrawn="1"/>
        </p:nvSpPr>
        <p:spPr>
          <a:xfrm>
            <a:off x="0" y="5065713"/>
            <a:ext cx="24384000" cy="65960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6C6BA2-BE86-DC45-B4F8-95A3BC004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4" y="1595438"/>
            <a:ext cx="22171024" cy="82453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321A44-0A7C-B24C-895B-A2BE5FF133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226AA-69C0-BC43-A5BB-FC3DA720AE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E16118-3E01-A04F-A8BB-AAEA80FAE5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03314" y="1109663"/>
            <a:ext cx="22171024" cy="485775"/>
          </a:xfrm>
        </p:spPr>
        <p:txBody>
          <a:bodyPr>
            <a:normAutofit/>
          </a:bodyPr>
          <a:lstStyle>
            <a:lvl1pPr marL="0" indent="0" algn="ctr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AA4469-8AB6-A448-8856-BDEA246A980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4" y="3375025"/>
            <a:ext cx="22171024" cy="13208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7" name="Chart Placeholder 6">
            <a:extLst>
              <a:ext uri="{FF2B5EF4-FFF2-40B4-BE49-F238E27FC236}">
                <a16:creationId xmlns:a16="http://schemas.microsoft.com/office/drawing/2014/main" id="{4B051174-37AC-AF4E-8CBF-6F9A7A0240DE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2517775" y="6016625"/>
            <a:ext cx="5262564" cy="3954463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Chart Placeholder 6">
            <a:extLst>
              <a:ext uri="{FF2B5EF4-FFF2-40B4-BE49-F238E27FC236}">
                <a16:creationId xmlns:a16="http://schemas.microsoft.com/office/drawing/2014/main" id="{DA119C94-73E5-A04D-BFBA-3A34A88ADA7A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9550399" y="6016625"/>
            <a:ext cx="5272765" cy="3954463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Chart Placeholder 6">
            <a:extLst>
              <a:ext uri="{FF2B5EF4-FFF2-40B4-BE49-F238E27FC236}">
                <a16:creationId xmlns:a16="http://schemas.microsoft.com/office/drawing/2014/main" id="{953FBC10-5EC0-A14E-8AF6-4A18067C6504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16612680" y="6016625"/>
            <a:ext cx="5272765" cy="3954463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0402D64-A071-A640-89DC-105507FF028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17775" y="10340975"/>
            <a:ext cx="5262563" cy="950913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8D7F3F32-6ED9-014D-A4F6-ECB4E96CE0B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560601" y="10340975"/>
            <a:ext cx="5262563" cy="950913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932248FF-3D16-9A4C-99DF-59254DD7790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603427" y="10340975"/>
            <a:ext cx="5262563" cy="950913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pic>
        <p:nvPicPr>
          <p:cNvPr id="17" name="Picture 16" descr="Shape&#10;&#10;Description automatically generated with low confidence">
            <a:extLst>
              <a:ext uri="{FF2B5EF4-FFF2-40B4-BE49-F238E27FC236}">
                <a16:creationId xmlns:a16="http://schemas.microsoft.com/office/drawing/2014/main" id="{80D59582-B80D-2A4D-A3AB-0B9BE6D7FB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622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ortrait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C6BA2-BE86-DC45-B4F8-95A3BC004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4" y="1595438"/>
            <a:ext cx="22171024" cy="82453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321A44-0A7C-B24C-895B-A2BE5FF133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226AA-69C0-BC43-A5BB-FC3DA720AE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E16118-3E01-A04F-A8BB-AAEA80FAE5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03314" y="1109663"/>
            <a:ext cx="22171024" cy="485775"/>
          </a:xfrm>
        </p:spPr>
        <p:txBody>
          <a:bodyPr>
            <a:normAutofit/>
          </a:bodyPr>
          <a:lstStyle>
            <a:lvl1pPr marL="0" indent="0" algn="ctr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AA4469-8AB6-A448-8856-BDEA246A980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03314" y="3375025"/>
            <a:ext cx="22171024" cy="13208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Picture Placeholder 12">
            <a:extLst>
              <a:ext uri="{FF2B5EF4-FFF2-40B4-BE49-F238E27FC236}">
                <a16:creationId xmlns:a16="http://schemas.microsoft.com/office/drawing/2014/main" id="{A931ECBD-95E0-6C4C-8A62-CBF4A8B2BEE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818787" y="5065713"/>
            <a:ext cx="3127104" cy="3127104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457200" marR="0" indent="-457200" algn="l" defTabSz="1828800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200"/>
            </a:lvl1pPr>
          </a:lstStyle>
          <a:p>
            <a:pPr marL="457200" marR="0" lvl="0" indent="-457200" algn="l" defTabSz="1828800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Picture</a:t>
            </a:r>
            <a:endParaRPr lang="ru-RU"/>
          </a:p>
          <a:p>
            <a:endParaRPr lang="ru-RU"/>
          </a:p>
        </p:txBody>
      </p:sp>
      <p:sp>
        <p:nvSpPr>
          <p:cNvPr id="11" name="Picture Placeholder 13">
            <a:extLst>
              <a:ext uri="{FF2B5EF4-FFF2-40B4-BE49-F238E27FC236}">
                <a16:creationId xmlns:a16="http://schemas.microsoft.com/office/drawing/2014/main" id="{DBF9D28A-67DF-F440-B9D2-7208835CE0B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3462271" y="5065578"/>
            <a:ext cx="3127104" cy="3127104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457200" marR="0" indent="-457200" algn="l" defTabSz="1828800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600"/>
            </a:lvl1pPr>
          </a:lstStyle>
          <a:p>
            <a:pPr marL="457200" marR="0" lvl="0" indent="-457200" algn="l" defTabSz="1828800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Picture</a:t>
            </a:r>
            <a:endParaRPr lang="ru-RU"/>
          </a:p>
          <a:p>
            <a:endParaRPr lang="ru-RU"/>
          </a:p>
        </p:txBody>
      </p:sp>
      <p:sp>
        <p:nvSpPr>
          <p:cNvPr id="13" name="Picture Placeholder 14">
            <a:extLst>
              <a:ext uri="{FF2B5EF4-FFF2-40B4-BE49-F238E27FC236}">
                <a16:creationId xmlns:a16="http://schemas.microsoft.com/office/drawing/2014/main" id="{1749AD94-8E62-7E41-82A6-1C7D387177C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9050000" y="5065713"/>
            <a:ext cx="3127104" cy="3127104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6" y="0"/>
                  <a:pt x="3127104" y="700026"/>
                  <a:pt x="3127104" y="1563552"/>
                </a:cubicBezTo>
                <a:cubicBezTo>
                  <a:pt x="3127104" y="2427078"/>
                  <a:pt x="2427076" y="3127104"/>
                  <a:pt x="1563552" y="3127104"/>
                </a:cubicBezTo>
                <a:cubicBezTo>
                  <a:pt x="700024" y="3127104"/>
                  <a:pt x="0" y="2427078"/>
                  <a:pt x="0" y="1563552"/>
                </a:cubicBezTo>
                <a:cubicBezTo>
                  <a:pt x="0" y="700026"/>
                  <a:pt x="700024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457200" marR="0" indent="-457200" algn="l" defTabSz="1828800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4000"/>
            </a:lvl1pPr>
          </a:lstStyle>
          <a:p>
            <a:pPr marL="457200" marR="0" lvl="0" indent="-457200" algn="l" defTabSz="1828800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Picture</a:t>
            </a:r>
            <a:endParaRPr lang="ru-RU"/>
          </a:p>
          <a:p>
            <a:endParaRPr lang="ru-RU"/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1A003F91-1BF0-9B4C-9ACE-0480859CA12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2190751" y="5065713"/>
            <a:ext cx="3127104" cy="3127104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3200"/>
            </a:lvl1pPr>
          </a:lstStyle>
          <a:p>
            <a:r>
              <a:rPr lang="en-US"/>
              <a:t>Picture</a:t>
            </a:r>
            <a:endParaRPr lang="ru-RU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DDC0B43-86C9-2742-AD7D-58342003181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141537" y="8650288"/>
            <a:ext cx="3176317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93FCAEC6-AE73-B343-BE80-EBAA5E98D36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141537" y="9148152"/>
            <a:ext cx="3176317" cy="214373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87032DA4-FEC7-8946-9620-E50B61708A0A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780337" y="8650288"/>
            <a:ext cx="3176317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3D078811-1EB4-FD44-8EF4-0141FE1771E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780337" y="9148152"/>
            <a:ext cx="3176317" cy="214373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EBE401E3-FBCE-534E-BC3B-5C378ED6AD4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3400087" y="8650288"/>
            <a:ext cx="3176317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5FE25336-9DE7-DB49-A9C5-C47E2CAB4BA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13400087" y="9148152"/>
            <a:ext cx="3176317" cy="214373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30E2D231-C6D5-7945-8398-13C642E452A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9038887" y="8650288"/>
            <a:ext cx="3176317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02B6C18B-3D12-0B41-A150-89BC5FA0FDE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19038887" y="9148152"/>
            <a:ext cx="3176317" cy="214373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pic>
        <p:nvPicPr>
          <p:cNvPr id="19" name="Picture 18" descr="Shape&#10;&#10;Description automatically generated with low confidence">
            <a:extLst>
              <a:ext uri="{FF2B5EF4-FFF2-40B4-BE49-F238E27FC236}">
                <a16:creationId xmlns:a16="http://schemas.microsoft.com/office/drawing/2014/main" id="{420F62D3-4CB8-F94E-B0C9-7A62C3697AE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7146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Portrait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C6BA2-BE86-DC45-B4F8-95A3BC004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4" y="1595438"/>
            <a:ext cx="22171024" cy="82453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321A44-0A7C-B24C-895B-A2BE5FF133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226AA-69C0-BC43-A5BB-FC3DA720AE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E16118-3E01-A04F-A8BB-AAEA80FAE5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03314" y="1109663"/>
            <a:ext cx="22171024" cy="485775"/>
          </a:xfrm>
        </p:spPr>
        <p:txBody>
          <a:bodyPr>
            <a:normAutofit/>
          </a:bodyPr>
          <a:lstStyle>
            <a:lvl1pPr marL="0" indent="0" algn="ctr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AA4469-8AB6-A448-8856-BDEA246A980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03314" y="3375025"/>
            <a:ext cx="22171024" cy="682625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1A003F91-1BF0-9B4C-9ACE-0480859CA12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2611438" y="4695826"/>
            <a:ext cx="2263775" cy="2263775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3200"/>
            </a:lvl1pPr>
          </a:lstStyle>
          <a:p>
            <a:r>
              <a:rPr lang="en-US"/>
              <a:t>Picture</a:t>
            </a:r>
            <a:endParaRPr lang="ru-RU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DDC0B43-86C9-2742-AD7D-58342003181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17774" y="7331078"/>
            <a:ext cx="2438401" cy="368298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93FCAEC6-AE73-B343-BE80-EBAA5E98D36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7774" y="7714642"/>
            <a:ext cx="2438401" cy="58004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id="{F49E7849-74F8-7F44-BBC9-4FDFDD66AB7E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19489738" y="4695826"/>
            <a:ext cx="2263775" cy="2263775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3200"/>
            </a:lvl1pPr>
          </a:lstStyle>
          <a:p>
            <a:r>
              <a:rPr lang="en-US"/>
              <a:t>Picture</a:t>
            </a:r>
            <a:endParaRPr lang="ru-RU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D52CA4FC-6428-F942-9AE3-F2B85CD3C37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9396074" y="7331078"/>
            <a:ext cx="2438401" cy="368298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E168D914-C220-3A46-B623-D9E221E3660D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9396074" y="7714642"/>
            <a:ext cx="2438401" cy="58004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28" name="Picture Placeholder 11">
            <a:extLst>
              <a:ext uri="{FF2B5EF4-FFF2-40B4-BE49-F238E27FC236}">
                <a16:creationId xmlns:a16="http://schemas.microsoft.com/office/drawing/2014/main" id="{8E523459-C9C9-5F40-A1B3-5479C323134C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13869988" y="4695826"/>
            <a:ext cx="2263775" cy="2263775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3200"/>
            </a:lvl1pPr>
          </a:lstStyle>
          <a:p>
            <a:r>
              <a:rPr lang="en-US"/>
              <a:t>Picture</a:t>
            </a:r>
            <a:endParaRPr lang="ru-RU"/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A836E8DC-0E74-D249-9673-5684622D29E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3776324" y="7331078"/>
            <a:ext cx="2438401" cy="368298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A84A0BB3-B5ED-D646-87F8-817326BFDC78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13776324" y="7714642"/>
            <a:ext cx="2438401" cy="58004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31" name="Picture Placeholder 11">
            <a:extLst>
              <a:ext uri="{FF2B5EF4-FFF2-40B4-BE49-F238E27FC236}">
                <a16:creationId xmlns:a16="http://schemas.microsoft.com/office/drawing/2014/main" id="{FFCF19CE-1300-4048-8180-95A69AC3866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8231188" y="4695826"/>
            <a:ext cx="2263775" cy="2263775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3200"/>
            </a:lvl1pPr>
          </a:lstStyle>
          <a:p>
            <a:r>
              <a:rPr lang="en-US"/>
              <a:t>Picture</a:t>
            </a:r>
            <a:endParaRPr lang="ru-RU"/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9373E0B9-0AE3-6448-A983-27D28B867B0F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8137524" y="7331078"/>
            <a:ext cx="2438401" cy="368298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E88294CE-F35B-A94A-99C7-1D04CE4896A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137524" y="7714642"/>
            <a:ext cx="2438401" cy="58004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46" name="Picture Placeholder 11">
            <a:extLst>
              <a:ext uri="{FF2B5EF4-FFF2-40B4-BE49-F238E27FC236}">
                <a16:creationId xmlns:a16="http://schemas.microsoft.com/office/drawing/2014/main" id="{FF565218-E8BB-334D-A42D-8AF2C5A870E0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2611438" y="9039226"/>
            <a:ext cx="2263775" cy="2263775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3200"/>
            </a:lvl1pPr>
          </a:lstStyle>
          <a:p>
            <a:r>
              <a:rPr lang="en-US"/>
              <a:t>Picture</a:t>
            </a:r>
            <a:endParaRPr lang="ru-RU"/>
          </a:p>
        </p:txBody>
      </p:sp>
      <p:sp>
        <p:nvSpPr>
          <p:cNvPr id="47" name="Text Placeholder 14">
            <a:extLst>
              <a:ext uri="{FF2B5EF4-FFF2-40B4-BE49-F238E27FC236}">
                <a16:creationId xmlns:a16="http://schemas.microsoft.com/office/drawing/2014/main" id="{18953B0F-5CC1-574F-956B-A593AD4F4498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517774" y="11674478"/>
            <a:ext cx="2438401" cy="368298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48" name="Text Placeholder 14">
            <a:extLst>
              <a:ext uri="{FF2B5EF4-FFF2-40B4-BE49-F238E27FC236}">
                <a16:creationId xmlns:a16="http://schemas.microsoft.com/office/drawing/2014/main" id="{674C6DC2-7F03-7549-8AA2-40581660AE1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2517774" y="12058042"/>
            <a:ext cx="2438401" cy="58004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49" name="Picture Placeholder 11">
            <a:extLst>
              <a:ext uri="{FF2B5EF4-FFF2-40B4-BE49-F238E27FC236}">
                <a16:creationId xmlns:a16="http://schemas.microsoft.com/office/drawing/2014/main" id="{FFD30834-A1D9-BE44-A19A-C0A49B8224F3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19489738" y="9039226"/>
            <a:ext cx="2263775" cy="2263775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3200"/>
            </a:lvl1pPr>
          </a:lstStyle>
          <a:p>
            <a:r>
              <a:rPr lang="en-US"/>
              <a:t>Picture</a:t>
            </a:r>
            <a:endParaRPr lang="ru-RU"/>
          </a:p>
        </p:txBody>
      </p:sp>
      <p:sp>
        <p:nvSpPr>
          <p:cNvPr id="50" name="Text Placeholder 14">
            <a:extLst>
              <a:ext uri="{FF2B5EF4-FFF2-40B4-BE49-F238E27FC236}">
                <a16:creationId xmlns:a16="http://schemas.microsoft.com/office/drawing/2014/main" id="{1E64069C-C09E-3F4F-BAFA-9EBB2B183E02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19396074" y="11674478"/>
            <a:ext cx="2438401" cy="368298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51" name="Text Placeholder 14">
            <a:extLst>
              <a:ext uri="{FF2B5EF4-FFF2-40B4-BE49-F238E27FC236}">
                <a16:creationId xmlns:a16="http://schemas.microsoft.com/office/drawing/2014/main" id="{9FC789BA-B546-B946-9F6F-742F91C1366F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9396074" y="12058042"/>
            <a:ext cx="2438401" cy="58004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52" name="Picture Placeholder 11">
            <a:extLst>
              <a:ext uri="{FF2B5EF4-FFF2-40B4-BE49-F238E27FC236}">
                <a16:creationId xmlns:a16="http://schemas.microsoft.com/office/drawing/2014/main" id="{52E43B72-37E7-C74F-A439-3B5DBA8C2058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13869988" y="9039226"/>
            <a:ext cx="2263775" cy="2263775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3200"/>
            </a:lvl1pPr>
          </a:lstStyle>
          <a:p>
            <a:r>
              <a:rPr lang="en-US"/>
              <a:t>Picture</a:t>
            </a:r>
            <a:endParaRPr lang="ru-RU"/>
          </a:p>
        </p:txBody>
      </p:sp>
      <p:sp>
        <p:nvSpPr>
          <p:cNvPr id="53" name="Text Placeholder 14">
            <a:extLst>
              <a:ext uri="{FF2B5EF4-FFF2-40B4-BE49-F238E27FC236}">
                <a16:creationId xmlns:a16="http://schemas.microsoft.com/office/drawing/2014/main" id="{B32831E0-0D70-A14A-8DD4-A3F59AFD0EB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3776324" y="11674478"/>
            <a:ext cx="2438401" cy="368298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54" name="Text Placeholder 14">
            <a:extLst>
              <a:ext uri="{FF2B5EF4-FFF2-40B4-BE49-F238E27FC236}">
                <a16:creationId xmlns:a16="http://schemas.microsoft.com/office/drawing/2014/main" id="{A13730D6-704F-324A-B8F7-252120AD9C2B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3776324" y="12058042"/>
            <a:ext cx="2438401" cy="58004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sp>
        <p:nvSpPr>
          <p:cNvPr id="55" name="Picture Placeholder 11">
            <a:extLst>
              <a:ext uri="{FF2B5EF4-FFF2-40B4-BE49-F238E27FC236}">
                <a16:creationId xmlns:a16="http://schemas.microsoft.com/office/drawing/2014/main" id="{349388C4-0F6A-AE46-8339-C7466571CADE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8231188" y="9039226"/>
            <a:ext cx="2263775" cy="2263775"/>
          </a:xfrm>
          <a:custGeom>
            <a:avLst/>
            <a:gdLst>
              <a:gd name="connsiteX0" fmla="*/ 1563552 w 3127104"/>
              <a:gd name="connsiteY0" fmla="*/ 0 h 3127104"/>
              <a:gd name="connsiteX1" fmla="*/ 3127104 w 3127104"/>
              <a:gd name="connsiteY1" fmla="*/ 1563552 h 3127104"/>
              <a:gd name="connsiteX2" fmla="*/ 1563552 w 3127104"/>
              <a:gd name="connsiteY2" fmla="*/ 3127104 h 3127104"/>
              <a:gd name="connsiteX3" fmla="*/ 0 w 3127104"/>
              <a:gd name="connsiteY3" fmla="*/ 1563552 h 3127104"/>
              <a:gd name="connsiteX4" fmla="*/ 1563552 w 3127104"/>
              <a:gd name="connsiteY4" fmla="*/ 0 h 3127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7104" h="3127104">
                <a:moveTo>
                  <a:pt x="1563552" y="0"/>
                </a:moveTo>
                <a:cubicBezTo>
                  <a:pt x="2427078" y="0"/>
                  <a:pt x="3127104" y="700026"/>
                  <a:pt x="3127104" y="1563552"/>
                </a:cubicBezTo>
                <a:cubicBezTo>
                  <a:pt x="3127104" y="2427078"/>
                  <a:pt x="2427078" y="3127104"/>
                  <a:pt x="1563552" y="3127104"/>
                </a:cubicBezTo>
                <a:cubicBezTo>
                  <a:pt x="700026" y="3127104"/>
                  <a:pt x="0" y="2427078"/>
                  <a:pt x="0" y="1563552"/>
                </a:cubicBezTo>
                <a:cubicBezTo>
                  <a:pt x="0" y="700026"/>
                  <a:pt x="700026" y="0"/>
                  <a:pt x="156355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3200"/>
            </a:lvl1pPr>
          </a:lstStyle>
          <a:p>
            <a:r>
              <a:rPr lang="en-US"/>
              <a:t>Picture</a:t>
            </a:r>
            <a:endParaRPr lang="ru-RU"/>
          </a:p>
        </p:txBody>
      </p:sp>
      <p:sp>
        <p:nvSpPr>
          <p:cNvPr id="56" name="Text Placeholder 14">
            <a:extLst>
              <a:ext uri="{FF2B5EF4-FFF2-40B4-BE49-F238E27FC236}">
                <a16:creationId xmlns:a16="http://schemas.microsoft.com/office/drawing/2014/main" id="{74789FDB-C8C5-594D-8B12-0C83021F5D7F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37524" y="11674478"/>
            <a:ext cx="2438401" cy="368298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Name</a:t>
            </a:r>
          </a:p>
        </p:txBody>
      </p:sp>
      <p:sp>
        <p:nvSpPr>
          <p:cNvPr id="57" name="Text Placeholder 14">
            <a:extLst>
              <a:ext uri="{FF2B5EF4-FFF2-40B4-BE49-F238E27FC236}">
                <a16:creationId xmlns:a16="http://schemas.microsoft.com/office/drawing/2014/main" id="{E9DB98A8-BB46-6849-BD49-1BDD5846FAC8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137524" y="12058042"/>
            <a:ext cx="2438401" cy="58004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Position</a:t>
            </a:r>
          </a:p>
        </p:txBody>
      </p:sp>
      <p:pic>
        <p:nvPicPr>
          <p:cNvPr id="34" name="Picture 33" descr="Shape&#10;&#10;Description automatically generated with low confidence">
            <a:extLst>
              <a:ext uri="{FF2B5EF4-FFF2-40B4-BE49-F238E27FC236}">
                <a16:creationId xmlns:a16="http://schemas.microsoft.com/office/drawing/2014/main" id="{D8A919D4-3903-D041-A15F-74B10E93701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3383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Key Topi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EBC5AC7-EA98-A240-A2A0-3CDD945FA77E}"/>
              </a:ext>
            </a:extLst>
          </p:cNvPr>
          <p:cNvSpPr/>
          <p:nvPr userDrawn="1"/>
        </p:nvSpPr>
        <p:spPr>
          <a:xfrm>
            <a:off x="0" y="5435600"/>
            <a:ext cx="24384000" cy="49053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6C6BA2-BE86-DC45-B4F8-95A3BC004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4" y="1595438"/>
            <a:ext cx="22171024" cy="82453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321A44-0A7C-B24C-895B-A2BE5FF133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226AA-69C0-BC43-A5BB-FC3DA720AE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E16118-3E01-A04F-A8BB-AAEA80FAE5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03314" y="1109663"/>
            <a:ext cx="22171024" cy="485775"/>
          </a:xfrm>
        </p:spPr>
        <p:txBody>
          <a:bodyPr>
            <a:normAutofit/>
          </a:bodyPr>
          <a:lstStyle>
            <a:lvl1pPr marL="0" indent="0" algn="ctr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AA4469-8AB6-A448-8856-BDEA246A980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4" y="3375025"/>
            <a:ext cx="22171024" cy="13208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739D2D2-D2A6-BA45-A404-D455B2A30982}"/>
              </a:ext>
            </a:extLst>
          </p:cNvPr>
          <p:cNvSpPr/>
          <p:nvPr userDrawn="1"/>
        </p:nvSpPr>
        <p:spPr>
          <a:xfrm>
            <a:off x="2141538" y="5065712"/>
            <a:ext cx="4222750" cy="56451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469900" dir="5400000" algn="t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6AF55D56-DD91-3B45-A86D-58BC99C90E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95802" y="6016625"/>
            <a:ext cx="1314223" cy="1312863"/>
          </a:xfrm>
        </p:spPr>
        <p:txBody>
          <a:bodyPr/>
          <a:lstStyle/>
          <a:p>
            <a:endParaRPr lang="en-US"/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3544AE00-9F27-704C-9378-CDEBB0A0BB1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660650" y="8166895"/>
            <a:ext cx="3184527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1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BD280B2C-1245-FE49-8A75-6B63C567D58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660650" y="8664759"/>
            <a:ext cx="3184527" cy="1321411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C1CE799-7E48-034D-829F-C37766FA347E}"/>
              </a:ext>
            </a:extLst>
          </p:cNvPr>
          <p:cNvSpPr/>
          <p:nvPr userDrawn="1"/>
        </p:nvSpPr>
        <p:spPr>
          <a:xfrm>
            <a:off x="18007614" y="5065712"/>
            <a:ext cx="4222750" cy="56451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469900" dir="5400000" algn="t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Picture Placeholder 23">
            <a:extLst>
              <a:ext uri="{FF2B5EF4-FFF2-40B4-BE49-F238E27FC236}">
                <a16:creationId xmlns:a16="http://schemas.microsoft.com/office/drawing/2014/main" id="{74781F9A-C2D9-8140-A3DA-52E8EE18EDEA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19461878" y="6016625"/>
            <a:ext cx="1314223" cy="1312863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87BB0FB0-93CC-634E-A001-7DE0926ED9C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8526726" y="8166895"/>
            <a:ext cx="3184527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4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087FBB07-5926-1346-AD46-4D93310D562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8526726" y="8664759"/>
            <a:ext cx="3184527" cy="1321411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AD18014-E9FA-2B4A-8E24-AB2072C6EDEB}"/>
              </a:ext>
            </a:extLst>
          </p:cNvPr>
          <p:cNvSpPr/>
          <p:nvPr userDrawn="1"/>
        </p:nvSpPr>
        <p:spPr>
          <a:xfrm>
            <a:off x="12718922" y="5065712"/>
            <a:ext cx="4222750" cy="56451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469900" dir="5400000" algn="t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Picture Placeholder 23">
            <a:extLst>
              <a:ext uri="{FF2B5EF4-FFF2-40B4-BE49-F238E27FC236}">
                <a16:creationId xmlns:a16="http://schemas.microsoft.com/office/drawing/2014/main" id="{48C09F1B-BA16-3C46-89C3-5588AAEF1785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4173186" y="6016625"/>
            <a:ext cx="1314223" cy="1312863"/>
          </a:xfrm>
        </p:spPr>
        <p:txBody>
          <a:bodyPr/>
          <a:lstStyle/>
          <a:p>
            <a:endParaRPr lang="en-US"/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5A4C543B-759F-2144-8E54-B8B594F47A00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3238034" y="8166895"/>
            <a:ext cx="3184527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3</a:t>
            </a:r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BDA3449C-014A-DA43-BD08-ECC94CDF220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13238034" y="8664759"/>
            <a:ext cx="3184527" cy="1321411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267A73F-3399-8C49-B6E7-B13B2AE1053E}"/>
              </a:ext>
            </a:extLst>
          </p:cNvPr>
          <p:cNvSpPr/>
          <p:nvPr userDrawn="1"/>
        </p:nvSpPr>
        <p:spPr>
          <a:xfrm>
            <a:off x="7430231" y="5065712"/>
            <a:ext cx="4222750" cy="56451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469900" dir="5400000" algn="t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0DAA8875-6858-484D-BAB0-46148E89A362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8884495" y="6016625"/>
            <a:ext cx="1314223" cy="1312863"/>
          </a:xfrm>
        </p:spPr>
        <p:txBody>
          <a:bodyPr/>
          <a:lstStyle/>
          <a:p>
            <a:endParaRPr lang="en-US"/>
          </a:p>
        </p:txBody>
      </p:sp>
      <p:sp>
        <p:nvSpPr>
          <p:cNvPr id="37" name="Text Placeholder 14">
            <a:extLst>
              <a:ext uri="{FF2B5EF4-FFF2-40B4-BE49-F238E27FC236}">
                <a16:creationId xmlns:a16="http://schemas.microsoft.com/office/drawing/2014/main" id="{D41047DD-E7A9-9E40-A103-77B27074757B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949343" y="8166895"/>
            <a:ext cx="3184527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2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41F5DDB6-C70D-474D-B72F-0813B4C0786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7949343" y="8664759"/>
            <a:ext cx="3184527" cy="1321411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pic>
        <p:nvPicPr>
          <p:cNvPr id="39" name="Picture 38" descr="Shape&#10;&#10;Description automatically generated with low confidence">
            <a:extLst>
              <a:ext uri="{FF2B5EF4-FFF2-40B4-BE49-F238E27FC236}">
                <a16:creationId xmlns:a16="http://schemas.microsoft.com/office/drawing/2014/main" id="{54821DFA-C678-CC47-8ABE-51148016CBD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3199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harts with Center Highligh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C6BA2-BE86-DC45-B4F8-95A3BC004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4" y="1595438"/>
            <a:ext cx="22171024" cy="82453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321A44-0A7C-B24C-895B-A2BE5FF133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226AA-69C0-BC43-A5BB-FC3DA720AE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E16118-3E01-A04F-A8BB-AAEA80FAE5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03314" y="1109663"/>
            <a:ext cx="22171024" cy="485775"/>
          </a:xfrm>
        </p:spPr>
        <p:txBody>
          <a:bodyPr>
            <a:normAutofit/>
          </a:bodyPr>
          <a:lstStyle>
            <a:lvl1pPr marL="0" indent="0" algn="ctr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AA4469-8AB6-A448-8856-BDEA246A980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4" y="3375025"/>
            <a:ext cx="22171024" cy="603851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5E5448-9D06-CB4C-8BBA-2C0BB03FF39F}"/>
              </a:ext>
            </a:extLst>
          </p:cNvPr>
          <p:cNvSpPr/>
          <p:nvPr userDrawn="1"/>
        </p:nvSpPr>
        <p:spPr>
          <a:xfrm>
            <a:off x="9550400" y="4324866"/>
            <a:ext cx="5275263" cy="801888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dist="495300" dir="5400000" algn="t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D2B4096-81FB-3C4D-B3D4-0013529FDED6}"/>
              </a:ext>
            </a:extLst>
          </p:cNvPr>
          <p:cNvSpPr/>
          <p:nvPr userDrawn="1"/>
        </p:nvSpPr>
        <p:spPr>
          <a:xfrm>
            <a:off x="16646144" y="5065713"/>
            <a:ext cx="5275263" cy="659606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A4A994-F8AE-2D48-9A5F-8C55509A6DEF}"/>
              </a:ext>
            </a:extLst>
          </p:cNvPr>
          <p:cNvSpPr/>
          <p:nvPr userDrawn="1"/>
        </p:nvSpPr>
        <p:spPr>
          <a:xfrm>
            <a:off x="2564384" y="5065713"/>
            <a:ext cx="5275263" cy="659606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Chart Placeholder 6">
            <a:extLst>
              <a:ext uri="{FF2B5EF4-FFF2-40B4-BE49-F238E27FC236}">
                <a16:creationId xmlns:a16="http://schemas.microsoft.com/office/drawing/2014/main" id="{404A94D7-3D2D-5045-A762-C9957D659B71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2916238" y="5437188"/>
            <a:ext cx="4522787" cy="4522787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Chart Placeholder 6">
            <a:extLst>
              <a:ext uri="{FF2B5EF4-FFF2-40B4-BE49-F238E27FC236}">
                <a16:creationId xmlns:a16="http://schemas.microsoft.com/office/drawing/2014/main" id="{9439C108-BFE6-2142-8F02-5ACC9A2AC668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9885449" y="5437188"/>
            <a:ext cx="4522787" cy="4522787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Chart Placeholder 6">
            <a:extLst>
              <a:ext uri="{FF2B5EF4-FFF2-40B4-BE49-F238E27FC236}">
                <a16:creationId xmlns:a16="http://schemas.microsoft.com/office/drawing/2014/main" id="{259A8CD0-08BF-744A-A51A-C0CC2BB2795E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17002941" y="5437188"/>
            <a:ext cx="4522787" cy="4522787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5D51029-B43E-E842-99DC-E7C0F4C17F6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957212" y="10242830"/>
            <a:ext cx="4481813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Topic 1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FB43DE75-0367-DC48-8668-53E524E04F2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957212" y="10740695"/>
            <a:ext cx="4481813" cy="652236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671DA74E-17D7-8C42-BD8E-B6A5224BA2DF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926422" y="10242830"/>
            <a:ext cx="4481813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Topic 1</a:t>
            </a: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08711ED5-39EC-B74F-8974-7525F51077B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926422" y="10740695"/>
            <a:ext cx="4481813" cy="652236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F98D79D1-4EF0-6445-8498-188A581EDD7D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7043915" y="10242830"/>
            <a:ext cx="4481813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Topic 1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6BA82489-A41C-984C-9A4B-42CD1F8AAAD1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17043915" y="10740695"/>
            <a:ext cx="4481813" cy="652236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pic>
        <p:nvPicPr>
          <p:cNvPr id="21" name="Picture 20" descr="Shape&#10;&#10;Description automatically generated with low confidence">
            <a:extLst>
              <a:ext uri="{FF2B5EF4-FFF2-40B4-BE49-F238E27FC236}">
                <a16:creationId xmlns:a16="http://schemas.microsoft.com/office/drawing/2014/main" id="{876559D2-CD79-5047-86D1-5EF098131C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7904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with Key Details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C6BA2-BE86-DC45-B4F8-95A3BC004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4" y="1595438"/>
            <a:ext cx="22171024" cy="82453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321A44-0A7C-B24C-895B-A2BE5FF133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226AA-69C0-BC43-A5BB-FC3DA720AE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E16118-3E01-A04F-A8BB-AAEA80FAE5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03314" y="1109663"/>
            <a:ext cx="22171024" cy="485775"/>
          </a:xfrm>
        </p:spPr>
        <p:txBody>
          <a:bodyPr>
            <a:normAutofit/>
          </a:bodyPr>
          <a:lstStyle>
            <a:lvl1pPr marL="0" indent="0" algn="ctr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AA4469-8AB6-A448-8856-BDEA246A980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4" y="3375025"/>
            <a:ext cx="22171024" cy="13208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9" name="Chart Placeholder 8">
            <a:extLst>
              <a:ext uri="{FF2B5EF4-FFF2-40B4-BE49-F238E27FC236}">
                <a16:creationId xmlns:a16="http://schemas.microsoft.com/office/drawing/2014/main" id="{A3DAE952-DDCE-D943-9362-58E718B5B068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1103313" y="5065713"/>
            <a:ext cx="12307887" cy="6596062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38222F-CD89-BE4F-B6B4-047703932753}"/>
              </a:ext>
            </a:extLst>
          </p:cNvPr>
          <p:cNvSpPr/>
          <p:nvPr userDrawn="1"/>
        </p:nvSpPr>
        <p:spPr>
          <a:xfrm>
            <a:off x="13797983" y="7755106"/>
            <a:ext cx="9470005" cy="9713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C4A719EA-B046-6246-A983-AC3AE43051B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774738" y="5081588"/>
            <a:ext cx="9493250" cy="935037"/>
          </a:xfrm>
        </p:spPr>
        <p:txBody>
          <a:bodyPr/>
          <a:lstStyle>
            <a:lvl1pPr marL="0" indent="0">
              <a:buNone/>
              <a:defRPr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525B5D0-9B24-544B-A829-1464D58A0A48}"/>
              </a:ext>
            </a:extLst>
          </p:cNvPr>
          <p:cNvCxnSpPr>
            <a:cxnSpLocks/>
          </p:cNvCxnSpPr>
          <p:nvPr userDrawn="1"/>
        </p:nvCxnSpPr>
        <p:spPr>
          <a:xfrm>
            <a:off x="13774738" y="6171096"/>
            <a:ext cx="94932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icture Placeholder 17">
            <a:extLst>
              <a:ext uri="{FF2B5EF4-FFF2-40B4-BE49-F238E27FC236}">
                <a16:creationId xmlns:a16="http://schemas.microsoft.com/office/drawing/2014/main" id="{4C0A9286-C93F-E44D-B81F-440F3E724BB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3776326" y="6454775"/>
            <a:ext cx="1038225" cy="950913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DDCC7062-0C26-6141-8A10-F11CF8A9EB4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5190788" y="6454775"/>
            <a:ext cx="8077200" cy="950913"/>
          </a:xfrm>
        </p:spPr>
        <p:txBody>
          <a:bodyPr anchor="ctr">
            <a:normAutofit/>
          </a:bodyPr>
          <a:lstStyle>
            <a:lvl1pPr marL="0" marR="0" indent="0" algn="l" defTabSz="1828800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000"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BFE560BB-C0EA-4544-B8FA-24CBE5C48499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3776326" y="7788275"/>
            <a:ext cx="1038225" cy="950913"/>
          </a:xfrm>
        </p:spPr>
        <p:txBody>
          <a:bodyPr/>
          <a:lstStyle/>
          <a:p>
            <a:endParaRPr lang="en-US"/>
          </a:p>
        </p:txBody>
      </p:sp>
      <p:sp>
        <p:nvSpPr>
          <p:cNvPr id="19" name="Text Placeholder 28">
            <a:extLst>
              <a:ext uri="{FF2B5EF4-FFF2-40B4-BE49-F238E27FC236}">
                <a16:creationId xmlns:a16="http://schemas.microsoft.com/office/drawing/2014/main" id="{6534AE83-7C04-4E4D-AB17-2817199F8F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5190788" y="7788275"/>
            <a:ext cx="8077200" cy="950913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20" name="Picture Placeholder 17">
            <a:extLst>
              <a:ext uri="{FF2B5EF4-FFF2-40B4-BE49-F238E27FC236}">
                <a16:creationId xmlns:a16="http://schemas.microsoft.com/office/drawing/2014/main" id="{75AE0B3B-7991-7C4D-B8A5-341786E7F30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3776326" y="9121775"/>
            <a:ext cx="1038225" cy="950913"/>
          </a:xfrm>
        </p:spPr>
        <p:txBody>
          <a:bodyPr/>
          <a:lstStyle/>
          <a:p>
            <a:endParaRPr lang="en-US"/>
          </a:p>
        </p:txBody>
      </p:sp>
      <p:sp>
        <p:nvSpPr>
          <p:cNvPr id="21" name="Text Placeholder 28">
            <a:extLst>
              <a:ext uri="{FF2B5EF4-FFF2-40B4-BE49-F238E27FC236}">
                <a16:creationId xmlns:a16="http://schemas.microsoft.com/office/drawing/2014/main" id="{DE1C222B-6B6B-7442-BACB-49E9899E149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5190788" y="9121775"/>
            <a:ext cx="8077200" cy="950913"/>
          </a:xfrm>
        </p:spPr>
        <p:txBody>
          <a:bodyPr anchor="ctr">
            <a:normAutofit/>
          </a:bodyPr>
          <a:lstStyle>
            <a:lvl1pPr marL="0" indent="0">
              <a:buNone/>
              <a:defRPr sz="2000"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22" name="Text Placeholder 28">
            <a:extLst>
              <a:ext uri="{FF2B5EF4-FFF2-40B4-BE49-F238E27FC236}">
                <a16:creationId xmlns:a16="http://schemas.microsoft.com/office/drawing/2014/main" id="{480D26F5-141A-6B45-8A8A-E1CA3CA9EEC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781088" y="10715626"/>
            <a:ext cx="9486900" cy="93984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8329507-1E2F-954D-B2D6-78B1BD1E3305}"/>
              </a:ext>
            </a:extLst>
          </p:cNvPr>
          <p:cNvCxnSpPr>
            <a:cxnSpLocks/>
          </p:cNvCxnSpPr>
          <p:nvPr userDrawn="1"/>
        </p:nvCxnSpPr>
        <p:spPr>
          <a:xfrm>
            <a:off x="13774738" y="10362096"/>
            <a:ext cx="94932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Shape&#10;&#10;Description automatically generated with low confidence">
            <a:extLst>
              <a:ext uri="{FF2B5EF4-FFF2-40B4-BE49-F238E27FC236}">
                <a16:creationId xmlns:a16="http://schemas.microsoft.com/office/drawing/2014/main" id="{72105228-32F7-3B4A-8666-48A4DBE5B9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0325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High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1706FD9-26C2-B94F-8140-81662016BF2B}"/>
              </a:ext>
            </a:extLst>
          </p:cNvPr>
          <p:cNvSpPr/>
          <p:nvPr userDrawn="1"/>
        </p:nvSpPr>
        <p:spPr>
          <a:xfrm>
            <a:off x="6734908" y="12607242"/>
            <a:ext cx="16349210" cy="4148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ooter Placeholder 2">
            <a:extLst>
              <a:ext uri="{FF2B5EF4-FFF2-40B4-BE49-F238E27FC236}">
                <a16:creationId xmlns:a16="http://schemas.microsoft.com/office/drawing/2014/main" id="{C9195F32-77D6-464D-B859-0DE4ADB5CCE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193436" y="12716501"/>
            <a:ext cx="3890682" cy="414822"/>
          </a:xfrm>
        </p:spPr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A72C3A5-71FD-2A4D-A6BE-EF72D62367B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2951608" y="12343746"/>
            <a:ext cx="1109660" cy="1113779"/>
          </a:xfrm>
        </p:spPr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5C6CEF-3631-1345-9882-1D218BE0A124}"/>
              </a:ext>
            </a:extLst>
          </p:cNvPr>
          <p:cNvSpPr/>
          <p:nvPr userDrawn="1"/>
        </p:nvSpPr>
        <p:spPr>
          <a:xfrm>
            <a:off x="0" y="0"/>
            <a:ext cx="13774738" cy="137203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825663" y="2969236"/>
            <a:ext cx="8448675" cy="2096478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25663" y="2458061"/>
            <a:ext cx="8448675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825663" y="6008687"/>
            <a:ext cx="8448675" cy="5653087"/>
          </a:xfrm>
        </p:spPr>
        <p:txBody>
          <a:bodyPr/>
          <a:lstStyle>
            <a:lvl1pPr marL="0" indent="0">
              <a:buNone/>
              <a:defRPr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6" name="Picture Placeholder 17">
            <a:extLst>
              <a:ext uri="{FF2B5EF4-FFF2-40B4-BE49-F238E27FC236}">
                <a16:creationId xmlns:a16="http://schemas.microsoft.com/office/drawing/2014/main" id="{898F2432-05D3-584A-96FF-228E7103FA6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103313" y="2407242"/>
            <a:ext cx="11269662" cy="9254532"/>
          </a:xfrm>
          <a:solidFill>
            <a:schemeClr val="bg1">
              <a:lumMod val="95000"/>
            </a:schemeClr>
          </a:solidFill>
          <a:effectLst>
            <a:outerShdw blurRad="1270000" dist="495300" dir="5400000" algn="t" rotWithShape="0">
              <a:prstClr val="black">
                <a:alpha val="33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8" name="Picture 17" descr="Text, logo&#10;&#10;Description automatically generated">
            <a:extLst>
              <a:ext uri="{FF2B5EF4-FFF2-40B4-BE49-F238E27FC236}">
                <a16:creationId xmlns:a16="http://schemas.microsoft.com/office/drawing/2014/main" id="{D94E7C39-1F1A-0243-91E3-BB5DD8A113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4" y="12057023"/>
            <a:ext cx="1669163" cy="166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8900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Galler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2">
            <a:extLst>
              <a:ext uri="{FF2B5EF4-FFF2-40B4-BE49-F238E27FC236}">
                <a16:creationId xmlns:a16="http://schemas.microsoft.com/office/drawing/2014/main" id="{B13788B9-60B7-074C-BF93-52B1B022AE6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193436" y="12716501"/>
            <a:ext cx="3890682" cy="414822"/>
          </a:xfrm>
        </p:spPr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2C4E37BD-711F-754B-BE10-736CC27F6E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2951608" y="12343746"/>
            <a:ext cx="1109660" cy="1113779"/>
          </a:xfrm>
        </p:spPr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5C6CEF-3631-1345-9882-1D218BE0A124}"/>
              </a:ext>
            </a:extLst>
          </p:cNvPr>
          <p:cNvSpPr/>
          <p:nvPr userDrawn="1"/>
        </p:nvSpPr>
        <p:spPr>
          <a:xfrm>
            <a:off x="10990385" y="0"/>
            <a:ext cx="8059614" cy="137203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3" y="2969236"/>
            <a:ext cx="5638801" cy="2096478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2458061"/>
            <a:ext cx="5638801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3314" y="6008687"/>
            <a:ext cx="5638800" cy="5653087"/>
          </a:xfrm>
        </p:spPr>
        <p:txBody>
          <a:bodyPr/>
          <a:lstStyle>
            <a:lvl1pPr marL="0" indent="0">
              <a:buNone/>
              <a:defRPr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AE35CD41-EC94-2D4E-A9EB-5E4C1F89E1D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150225" y="1114425"/>
            <a:ext cx="7038975" cy="5264150"/>
          </a:xfrm>
          <a:solidFill>
            <a:schemeClr val="bg1">
              <a:lumMod val="95000"/>
            </a:schemeClr>
          </a:solidFill>
          <a:effectLst>
            <a:outerShdw blurRad="1270000" dist="495300" dir="5400000" algn="t" rotWithShape="0">
              <a:prstClr val="black">
                <a:alpha val="33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Picture Placeholder 17">
            <a:extLst>
              <a:ext uri="{FF2B5EF4-FFF2-40B4-BE49-F238E27FC236}">
                <a16:creationId xmlns:a16="http://schemas.microsoft.com/office/drawing/2014/main" id="{0A4378BF-FD75-0C4C-ACFF-8229652514C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50225" y="6794255"/>
            <a:ext cx="7038975" cy="4859705"/>
          </a:xfrm>
          <a:solidFill>
            <a:schemeClr val="bg1">
              <a:lumMod val="95000"/>
            </a:schemeClr>
          </a:solidFill>
          <a:effectLst>
            <a:outerShdw blurRad="1270000" dist="495300" dir="5400000" algn="t" rotWithShape="0">
              <a:prstClr val="black">
                <a:alpha val="33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Picture Placeholder 17">
            <a:extLst>
              <a:ext uri="{FF2B5EF4-FFF2-40B4-BE49-F238E27FC236}">
                <a16:creationId xmlns:a16="http://schemas.microsoft.com/office/drawing/2014/main" id="{67D2FB63-3529-8D45-84C7-6752C715D22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5632725" y="1114425"/>
            <a:ext cx="6225564" cy="10539535"/>
          </a:xfrm>
          <a:solidFill>
            <a:schemeClr val="bg1">
              <a:lumMod val="95000"/>
            </a:schemeClr>
          </a:solidFill>
          <a:effectLst>
            <a:outerShdw blurRad="1270000" dist="495300" dir="5400000" algn="t" rotWithShape="0">
              <a:prstClr val="black">
                <a:alpha val="33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6" name="Picture 15" descr="Shape&#10;&#10;Description automatically generated with low confidence">
            <a:extLst>
              <a:ext uri="{FF2B5EF4-FFF2-40B4-BE49-F238E27FC236}">
                <a16:creationId xmlns:a16="http://schemas.microsoft.com/office/drawing/2014/main" id="{BEC0DA5E-48B9-1345-A778-6CB0C7C09E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2786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ptop Mockup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9F3325A-3757-3E4C-832E-32ABA8342E41}"/>
              </a:ext>
            </a:extLst>
          </p:cNvPr>
          <p:cNvSpPr/>
          <p:nvPr userDrawn="1"/>
        </p:nvSpPr>
        <p:spPr>
          <a:xfrm>
            <a:off x="11944350" y="12607242"/>
            <a:ext cx="11139768" cy="442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5C6CEF-3631-1345-9882-1D218BE0A124}"/>
              </a:ext>
            </a:extLst>
          </p:cNvPr>
          <p:cNvSpPr/>
          <p:nvPr userDrawn="1"/>
        </p:nvSpPr>
        <p:spPr>
          <a:xfrm>
            <a:off x="0" y="0"/>
            <a:ext cx="13774738" cy="137203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3" y="2969236"/>
            <a:ext cx="6677024" cy="2096478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F5C153-1F89-2146-B796-D20FCF9C49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193436" y="12716501"/>
            <a:ext cx="3890682" cy="414822"/>
          </a:xfrm>
        </p:spPr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54FC1-3DB1-C940-95A2-62283905B3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2" y="2458061"/>
            <a:ext cx="6677025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3312" y="6008687"/>
            <a:ext cx="6677025" cy="5653087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pic>
        <p:nvPicPr>
          <p:cNvPr id="8" name="Picture 7" descr="Text, logo&#10;&#10;Description automatically generated">
            <a:extLst>
              <a:ext uri="{FF2B5EF4-FFF2-40B4-BE49-F238E27FC236}">
                <a16:creationId xmlns:a16="http://schemas.microsoft.com/office/drawing/2014/main" id="{DCA8CC0A-7786-284C-81E2-D5313ABFDD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4" y="12057023"/>
            <a:ext cx="1669163" cy="16691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AA50BC3-1C48-C748-BEFA-F20ABF34580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384" y="2054227"/>
            <a:ext cx="24254960" cy="15776574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0BDBA4A-6907-5A41-8FAB-3904CBD9A3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28738" y="2673350"/>
            <a:ext cx="12520247" cy="7824788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57221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hone Mockup and Sta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215A476-855A-964A-B804-223D45889A19}"/>
              </a:ext>
            </a:extLst>
          </p:cNvPr>
          <p:cNvSpPr/>
          <p:nvPr userDrawn="1"/>
        </p:nvSpPr>
        <p:spPr>
          <a:xfrm>
            <a:off x="14815283" y="5065713"/>
            <a:ext cx="3179763" cy="43244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83AE8B1-59B0-9D4B-A2D2-C729D1D90A29}"/>
              </a:ext>
            </a:extLst>
          </p:cNvPr>
          <p:cNvSpPr/>
          <p:nvPr userDrawn="1"/>
        </p:nvSpPr>
        <p:spPr>
          <a:xfrm>
            <a:off x="19035591" y="5065713"/>
            <a:ext cx="3179763" cy="43244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5C6CEF-3631-1345-9882-1D218BE0A124}"/>
              </a:ext>
            </a:extLst>
          </p:cNvPr>
          <p:cNvSpPr/>
          <p:nvPr userDrawn="1"/>
        </p:nvSpPr>
        <p:spPr>
          <a:xfrm>
            <a:off x="0" y="0"/>
            <a:ext cx="6734908" cy="137203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94976" y="1656374"/>
            <a:ext cx="11637961" cy="767739"/>
          </a:xfrm>
        </p:spPr>
        <p:txBody>
          <a:bodyPr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94976" y="1145199"/>
            <a:ext cx="11637962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94976" y="3392000"/>
            <a:ext cx="11637962" cy="1303825"/>
          </a:xfrm>
        </p:spPr>
        <p:txBody>
          <a:bodyPr/>
          <a:lstStyle>
            <a:lvl1pPr marL="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5416AF-6B27-6B43-9B7A-F2AE09464FD0}"/>
              </a:ext>
            </a:extLst>
          </p:cNvPr>
          <p:cNvSpPr/>
          <p:nvPr userDrawn="1"/>
        </p:nvSpPr>
        <p:spPr>
          <a:xfrm>
            <a:off x="10594975" y="5065713"/>
            <a:ext cx="3179763" cy="43244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CFED383-A374-254C-A5D5-89C509EDA7E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594975" y="5264494"/>
            <a:ext cx="3179763" cy="6318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Edit box title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FB5103B2-CAF0-1D45-90E1-49E35CD051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94975" y="6378575"/>
            <a:ext cx="3179763" cy="950913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Value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33F3576F-6109-E942-9728-10AB8EB39C2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594975" y="7715007"/>
            <a:ext cx="3179763" cy="637686"/>
          </a:xfrm>
        </p:spPr>
        <p:txBody>
          <a:bodyPr>
            <a:norm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Title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E5276BBA-A336-9644-A2FD-91FFC6A29EB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594975" y="8370888"/>
            <a:ext cx="3179763" cy="101917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E76164C-8E98-FC49-8502-3A40A144B3A3}"/>
              </a:ext>
            </a:extLst>
          </p:cNvPr>
          <p:cNvSpPr/>
          <p:nvPr userDrawn="1"/>
        </p:nvSpPr>
        <p:spPr>
          <a:xfrm>
            <a:off x="14832867" y="5065713"/>
            <a:ext cx="3179763" cy="43244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 Placeholder 19">
            <a:extLst>
              <a:ext uri="{FF2B5EF4-FFF2-40B4-BE49-F238E27FC236}">
                <a16:creationId xmlns:a16="http://schemas.microsoft.com/office/drawing/2014/main" id="{6854F722-8FCB-6040-86DF-68A29BFCA24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832867" y="5264494"/>
            <a:ext cx="3179763" cy="6318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Edit box title</a:t>
            </a:r>
          </a:p>
        </p:txBody>
      </p:sp>
      <p:sp>
        <p:nvSpPr>
          <p:cNvPr id="30" name="Text Placeholder 23">
            <a:extLst>
              <a:ext uri="{FF2B5EF4-FFF2-40B4-BE49-F238E27FC236}">
                <a16:creationId xmlns:a16="http://schemas.microsoft.com/office/drawing/2014/main" id="{8F64BA53-8B70-7C4A-BB35-4CE34F30B23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832867" y="6378575"/>
            <a:ext cx="3179763" cy="950913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Value</a:t>
            </a:r>
          </a:p>
        </p:txBody>
      </p:sp>
      <p:sp>
        <p:nvSpPr>
          <p:cNvPr id="31" name="Text Placeholder 23">
            <a:extLst>
              <a:ext uri="{FF2B5EF4-FFF2-40B4-BE49-F238E27FC236}">
                <a16:creationId xmlns:a16="http://schemas.microsoft.com/office/drawing/2014/main" id="{FBA0AF04-15B4-9141-99CE-6416CD7013C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4832867" y="7715007"/>
            <a:ext cx="3179763" cy="637686"/>
          </a:xfrm>
        </p:spPr>
        <p:txBody>
          <a:bodyPr>
            <a:norm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Title</a:t>
            </a:r>
          </a:p>
        </p:txBody>
      </p:sp>
      <p:sp>
        <p:nvSpPr>
          <p:cNvPr id="32" name="Text Placeholder 26">
            <a:extLst>
              <a:ext uri="{FF2B5EF4-FFF2-40B4-BE49-F238E27FC236}">
                <a16:creationId xmlns:a16="http://schemas.microsoft.com/office/drawing/2014/main" id="{829868E4-6136-6245-A5D6-66C8AAC522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4832867" y="8370888"/>
            <a:ext cx="3179763" cy="101917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214181B-8964-0B4F-BBD0-5637DF1EF129}"/>
              </a:ext>
            </a:extLst>
          </p:cNvPr>
          <p:cNvSpPr/>
          <p:nvPr userDrawn="1"/>
        </p:nvSpPr>
        <p:spPr>
          <a:xfrm>
            <a:off x="19053175" y="5065713"/>
            <a:ext cx="3179763" cy="43244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Placeholder 19">
            <a:extLst>
              <a:ext uri="{FF2B5EF4-FFF2-40B4-BE49-F238E27FC236}">
                <a16:creationId xmlns:a16="http://schemas.microsoft.com/office/drawing/2014/main" id="{863F653D-BE34-944F-A663-8F00B35BC07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053175" y="5264494"/>
            <a:ext cx="3179763" cy="6318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Edit box title</a:t>
            </a:r>
          </a:p>
        </p:txBody>
      </p:sp>
      <p:sp>
        <p:nvSpPr>
          <p:cNvPr id="35" name="Text Placeholder 23">
            <a:extLst>
              <a:ext uri="{FF2B5EF4-FFF2-40B4-BE49-F238E27FC236}">
                <a16:creationId xmlns:a16="http://schemas.microsoft.com/office/drawing/2014/main" id="{C06B79E2-A377-EC42-A1E3-850A42531CC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053175" y="6378575"/>
            <a:ext cx="3179763" cy="950913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Value</a:t>
            </a:r>
          </a:p>
        </p:txBody>
      </p:sp>
      <p:sp>
        <p:nvSpPr>
          <p:cNvPr id="36" name="Text Placeholder 23">
            <a:extLst>
              <a:ext uri="{FF2B5EF4-FFF2-40B4-BE49-F238E27FC236}">
                <a16:creationId xmlns:a16="http://schemas.microsoft.com/office/drawing/2014/main" id="{A316BA6B-F7FC-EF4B-9754-BCF83B4969E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9053175" y="7715007"/>
            <a:ext cx="3179763" cy="637686"/>
          </a:xfrm>
        </p:spPr>
        <p:txBody>
          <a:bodyPr>
            <a:norm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Title</a:t>
            </a:r>
          </a:p>
        </p:txBody>
      </p:sp>
      <p:sp>
        <p:nvSpPr>
          <p:cNvPr id="37" name="Text Placeholder 26">
            <a:extLst>
              <a:ext uri="{FF2B5EF4-FFF2-40B4-BE49-F238E27FC236}">
                <a16:creationId xmlns:a16="http://schemas.microsoft.com/office/drawing/2014/main" id="{F92E0B0D-04F3-B14F-954B-C0AAEC69006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9053175" y="8370888"/>
            <a:ext cx="3179763" cy="101917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3574AB34-06A4-1647-B63E-6C6665A45F55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6589375" y="10340975"/>
            <a:ext cx="1046163" cy="950913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58CB08C3-B463-F44F-A2B1-F30E9C6A238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8013363" y="10340975"/>
            <a:ext cx="4219575" cy="95091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43" name="Picture Placeholder 38">
            <a:extLst>
              <a:ext uri="{FF2B5EF4-FFF2-40B4-BE49-F238E27FC236}">
                <a16:creationId xmlns:a16="http://schemas.microsoft.com/office/drawing/2014/main" id="{217C161D-672A-064F-9285-B090B246A39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10610605" y="10340975"/>
            <a:ext cx="1046163" cy="950913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  <p:sp>
        <p:nvSpPr>
          <p:cNvPr id="44" name="Text Placeholder 41">
            <a:extLst>
              <a:ext uri="{FF2B5EF4-FFF2-40B4-BE49-F238E27FC236}">
                <a16:creationId xmlns:a16="http://schemas.microsoft.com/office/drawing/2014/main" id="{DC13862D-EC79-6042-8E01-6D8711ABA50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034593" y="10340975"/>
            <a:ext cx="4219575" cy="95091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Description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6E88C132-87F9-754C-9E28-754CD0BB0FDA}"/>
              </a:ext>
            </a:extLst>
          </p:cNvPr>
          <p:cNvCxnSpPr/>
          <p:nvPr userDrawn="1"/>
        </p:nvCxnSpPr>
        <p:spPr>
          <a:xfrm>
            <a:off x="10610605" y="10005646"/>
            <a:ext cx="5643563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B889C4D1-CF98-C14E-A87B-81234CF4238A}"/>
              </a:ext>
            </a:extLst>
          </p:cNvPr>
          <p:cNvCxnSpPr/>
          <p:nvPr userDrawn="1"/>
        </p:nvCxnSpPr>
        <p:spPr>
          <a:xfrm>
            <a:off x="16589374" y="10005646"/>
            <a:ext cx="5643563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C648AE9E-EA22-414B-974E-7814AD66621D}"/>
              </a:ext>
            </a:extLst>
          </p:cNvPr>
          <p:cNvCxnSpPr/>
          <p:nvPr userDrawn="1"/>
        </p:nvCxnSpPr>
        <p:spPr>
          <a:xfrm>
            <a:off x="11324160" y="5980596"/>
            <a:ext cx="161055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5E80313E-387A-F74B-B5A1-71194D2BB986}"/>
              </a:ext>
            </a:extLst>
          </p:cNvPr>
          <p:cNvCxnSpPr/>
          <p:nvPr userDrawn="1"/>
        </p:nvCxnSpPr>
        <p:spPr>
          <a:xfrm>
            <a:off x="11324160" y="7352196"/>
            <a:ext cx="161055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E3702F25-E2D7-D04B-AEF1-9EC3D06E941C}"/>
              </a:ext>
            </a:extLst>
          </p:cNvPr>
          <p:cNvCxnSpPr/>
          <p:nvPr userDrawn="1"/>
        </p:nvCxnSpPr>
        <p:spPr>
          <a:xfrm>
            <a:off x="15617473" y="5980596"/>
            <a:ext cx="161055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71FC796-B26C-6948-B484-F037BA012CC2}"/>
              </a:ext>
            </a:extLst>
          </p:cNvPr>
          <p:cNvCxnSpPr/>
          <p:nvPr userDrawn="1"/>
        </p:nvCxnSpPr>
        <p:spPr>
          <a:xfrm>
            <a:off x="15617473" y="7352196"/>
            <a:ext cx="161055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38A5C302-653D-C649-BFA4-5B833D9A58F6}"/>
              </a:ext>
            </a:extLst>
          </p:cNvPr>
          <p:cNvCxnSpPr/>
          <p:nvPr userDrawn="1"/>
        </p:nvCxnSpPr>
        <p:spPr>
          <a:xfrm>
            <a:off x="19837781" y="5980596"/>
            <a:ext cx="161055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9D6655E-85F3-4240-B1A2-969817815A5B}"/>
              </a:ext>
            </a:extLst>
          </p:cNvPr>
          <p:cNvCxnSpPr/>
          <p:nvPr userDrawn="1"/>
        </p:nvCxnSpPr>
        <p:spPr>
          <a:xfrm>
            <a:off x="19837781" y="7352196"/>
            <a:ext cx="161055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086F6C70-8577-4F41-B864-0C23AED3914F}"/>
              </a:ext>
            </a:extLst>
          </p:cNvPr>
          <p:cNvSpPr/>
          <p:nvPr userDrawn="1"/>
        </p:nvSpPr>
        <p:spPr>
          <a:xfrm>
            <a:off x="6734908" y="12607242"/>
            <a:ext cx="16349210" cy="4148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Footer Placeholder 2">
            <a:extLst>
              <a:ext uri="{FF2B5EF4-FFF2-40B4-BE49-F238E27FC236}">
                <a16:creationId xmlns:a16="http://schemas.microsoft.com/office/drawing/2014/main" id="{0D48887A-DB98-BA4E-B5DC-40D9CC8509D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193436" y="12716501"/>
            <a:ext cx="3890682" cy="414822"/>
          </a:xfrm>
        </p:spPr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55" name="Slide Number Placeholder 3">
            <a:extLst>
              <a:ext uri="{FF2B5EF4-FFF2-40B4-BE49-F238E27FC236}">
                <a16:creationId xmlns:a16="http://schemas.microsoft.com/office/drawing/2014/main" id="{FD796EB4-72CC-A747-8CA5-6C34C339D2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2951608" y="12343746"/>
            <a:ext cx="1109660" cy="1113779"/>
          </a:xfrm>
        </p:spPr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40" name="Picture 39" descr="Text, logo&#10;&#10;Description automatically generated">
            <a:extLst>
              <a:ext uri="{FF2B5EF4-FFF2-40B4-BE49-F238E27FC236}">
                <a16:creationId xmlns:a16="http://schemas.microsoft.com/office/drawing/2014/main" id="{68BCF3BD-9D75-0B44-849C-8CB50ABD45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4" y="12057023"/>
            <a:ext cx="1669163" cy="1669163"/>
          </a:xfrm>
          <a:prstGeom prst="rect">
            <a:avLst/>
          </a:prstGeom>
        </p:spPr>
      </p:pic>
      <p:sp>
        <p:nvSpPr>
          <p:cNvPr id="41" name="Picture Placeholder 10">
            <a:extLst>
              <a:ext uri="{FF2B5EF4-FFF2-40B4-BE49-F238E27FC236}">
                <a16:creationId xmlns:a16="http://schemas.microsoft.com/office/drawing/2014/main" id="{D8AF4596-873D-0046-9FA9-E27C2AACD2C6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2303332" y="1100501"/>
            <a:ext cx="5504718" cy="115009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1429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7000">
                                          <p:cBhvr additive="base">
                                            <p:cTn id="7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7000">
                                          <p:cBhvr additive="base">
                                            <p:cTn id="8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</p:bldLst>
      </p:timing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hone - Detail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45C6CEF-3631-1345-9882-1D218BE0A124}"/>
              </a:ext>
            </a:extLst>
          </p:cNvPr>
          <p:cNvSpPr/>
          <p:nvPr userDrawn="1"/>
        </p:nvSpPr>
        <p:spPr>
          <a:xfrm>
            <a:off x="0" y="2057400"/>
            <a:ext cx="24425031" cy="9601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16810" y="3888032"/>
            <a:ext cx="9493796" cy="767739"/>
          </a:xfrm>
        </p:spPr>
        <p:txBody>
          <a:bodyPr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F5C153-1F89-2146-B796-D20FCF9C49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54FC1-3DB1-C940-95A2-62283905B3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809" y="3376857"/>
            <a:ext cx="9493797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809" y="6028104"/>
            <a:ext cx="9493797" cy="130382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9356A44-42F9-EB46-8958-22CF0BD25CCC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1863603" y="8159750"/>
            <a:ext cx="985837" cy="98425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7D427AB-DE5E-9041-BCD0-F19FA195AAD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117600" y="9472613"/>
            <a:ext cx="2438400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1</a:t>
            </a:r>
          </a:p>
        </p:txBody>
      </p:sp>
      <p:sp>
        <p:nvSpPr>
          <p:cNvPr id="54" name="Text Placeholder 14">
            <a:extLst>
              <a:ext uri="{FF2B5EF4-FFF2-40B4-BE49-F238E27FC236}">
                <a16:creationId xmlns:a16="http://schemas.microsoft.com/office/drawing/2014/main" id="{81CB04A6-1862-2340-BEF5-89170B82628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117600" y="9970477"/>
            <a:ext cx="2438400" cy="132141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55" name="Picture Placeholder 7">
            <a:extLst>
              <a:ext uri="{FF2B5EF4-FFF2-40B4-BE49-F238E27FC236}">
                <a16:creationId xmlns:a16="http://schemas.microsoft.com/office/drawing/2014/main" id="{E3C02A28-6D2E-9449-A8F4-990CA49BDDBF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4659557" y="8159750"/>
            <a:ext cx="985837" cy="98425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  <p:sp>
        <p:nvSpPr>
          <p:cNvPr id="56" name="Text Placeholder 14">
            <a:extLst>
              <a:ext uri="{FF2B5EF4-FFF2-40B4-BE49-F238E27FC236}">
                <a16:creationId xmlns:a16="http://schemas.microsoft.com/office/drawing/2014/main" id="{C5F8BBFD-A7BB-EF4A-B94A-2E3D8860235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913554" y="9472613"/>
            <a:ext cx="2438400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2</a:t>
            </a:r>
          </a:p>
        </p:txBody>
      </p:sp>
      <p:sp>
        <p:nvSpPr>
          <p:cNvPr id="57" name="Text Placeholder 14">
            <a:extLst>
              <a:ext uri="{FF2B5EF4-FFF2-40B4-BE49-F238E27FC236}">
                <a16:creationId xmlns:a16="http://schemas.microsoft.com/office/drawing/2014/main" id="{C432236B-E94C-C642-A71C-F2521925651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913554" y="9970477"/>
            <a:ext cx="2438400" cy="132141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58" name="Picture Placeholder 7">
            <a:extLst>
              <a:ext uri="{FF2B5EF4-FFF2-40B4-BE49-F238E27FC236}">
                <a16:creationId xmlns:a16="http://schemas.microsoft.com/office/drawing/2014/main" id="{17DC2E21-386A-174C-AC5C-DC681D988BB2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7490680" y="8159750"/>
            <a:ext cx="985837" cy="98425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  <p:sp>
        <p:nvSpPr>
          <p:cNvPr id="59" name="Text Placeholder 14">
            <a:extLst>
              <a:ext uri="{FF2B5EF4-FFF2-40B4-BE49-F238E27FC236}">
                <a16:creationId xmlns:a16="http://schemas.microsoft.com/office/drawing/2014/main" id="{455D0355-BEB7-AE40-A5F7-2AF8E0AE8D0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744677" y="9472613"/>
            <a:ext cx="2438400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3</a:t>
            </a:r>
          </a:p>
        </p:txBody>
      </p:sp>
      <p:sp>
        <p:nvSpPr>
          <p:cNvPr id="60" name="Text Placeholder 14">
            <a:extLst>
              <a:ext uri="{FF2B5EF4-FFF2-40B4-BE49-F238E27FC236}">
                <a16:creationId xmlns:a16="http://schemas.microsoft.com/office/drawing/2014/main" id="{F16FB770-C412-784B-8FC7-27B15A75AFF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744677" y="9970477"/>
            <a:ext cx="2438400" cy="132141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61" name="Text Placeholder 12">
            <a:extLst>
              <a:ext uri="{FF2B5EF4-FFF2-40B4-BE49-F238E27FC236}">
                <a16:creationId xmlns:a16="http://schemas.microsoft.com/office/drawing/2014/main" id="{98C05538-587A-E044-A2EF-674E032BB47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19070701" y="3744913"/>
            <a:ext cx="4203637" cy="1320800"/>
          </a:xfrm>
        </p:spPr>
        <p:txBody>
          <a:bodyPr anchor="b">
            <a:normAutofit/>
          </a:bodyPr>
          <a:lstStyle>
            <a:lvl1pPr marL="0" indent="0">
              <a:buNone/>
              <a:defRPr sz="3200" b="1">
                <a:solidFill>
                  <a:schemeClr val="tx1"/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Callout Title</a:t>
            </a:r>
          </a:p>
        </p:txBody>
      </p:sp>
      <p:sp>
        <p:nvSpPr>
          <p:cNvPr id="62" name="Text Placeholder 14">
            <a:extLst>
              <a:ext uri="{FF2B5EF4-FFF2-40B4-BE49-F238E27FC236}">
                <a16:creationId xmlns:a16="http://schemas.microsoft.com/office/drawing/2014/main" id="{A4BDC635-76BD-6243-AAC3-FA4E0A53D392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19053906" y="6013939"/>
            <a:ext cx="4220431" cy="30062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pic>
        <p:nvPicPr>
          <p:cNvPr id="20" name="Picture 19" descr="Shape&#10;&#10;Description automatically generated with low confidence">
            <a:extLst>
              <a:ext uri="{FF2B5EF4-FFF2-40B4-BE49-F238E27FC236}">
                <a16:creationId xmlns:a16="http://schemas.microsoft.com/office/drawing/2014/main" id="{55061B4B-BF18-5D4B-ABCA-5781957481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  <p:sp>
        <p:nvSpPr>
          <p:cNvPr id="21" name="Picture Placeholder 10">
            <a:extLst>
              <a:ext uri="{FF2B5EF4-FFF2-40B4-BE49-F238E27FC236}">
                <a16:creationId xmlns:a16="http://schemas.microsoft.com/office/drawing/2014/main" id="{AEC7C673-2866-CB4B-A25B-AB67F5B0C290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12192000" y="725636"/>
            <a:ext cx="5504718" cy="11500947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noAutofit/>
          </a:bodyPr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222102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- Left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1F6D8478-9858-1749-8168-D129259337F9}"/>
              </a:ext>
            </a:extLst>
          </p:cNvPr>
          <p:cNvSpPr/>
          <p:nvPr userDrawn="1"/>
        </p:nvSpPr>
        <p:spPr>
          <a:xfrm>
            <a:off x="6624320" y="12607242"/>
            <a:ext cx="16459798" cy="8247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ooter Placeholder 2">
            <a:extLst>
              <a:ext uri="{FF2B5EF4-FFF2-40B4-BE49-F238E27FC236}">
                <a16:creationId xmlns:a16="http://schemas.microsoft.com/office/drawing/2014/main" id="{31100E81-C81B-D044-978B-FA6137EB42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193436" y="12716501"/>
            <a:ext cx="3890682" cy="414822"/>
          </a:xfrm>
          <a:noFill/>
        </p:spPr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19" name="Slide Number Placeholder 3">
            <a:extLst>
              <a:ext uri="{FF2B5EF4-FFF2-40B4-BE49-F238E27FC236}">
                <a16:creationId xmlns:a16="http://schemas.microsoft.com/office/drawing/2014/main" id="{BFEB0D92-B15B-ED40-B480-72D579CB2A4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2951608" y="12343746"/>
            <a:ext cx="1109660" cy="1113779"/>
          </a:xfrm>
        </p:spPr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52B1786-23CF-F74A-B49C-E000FDC2BB62}"/>
              </a:ext>
            </a:extLst>
          </p:cNvPr>
          <p:cNvSpPr/>
          <p:nvPr userDrawn="1"/>
        </p:nvSpPr>
        <p:spPr>
          <a:xfrm>
            <a:off x="0" y="0"/>
            <a:ext cx="8150225" cy="1371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icture Placeholder 17">
            <a:extLst>
              <a:ext uri="{FF2B5EF4-FFF2-40B4-BE49-F238E27FC236}">
                <a16:creationId xmlns:a16="http://schemas.microsoft.com/office/drawing/2014/main" id="{29C90BE9-AA11-8E40-B5B2-ADDB7E50485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2141537" y="2429607"/>
            <a:ext cx="8453437" cy="8862281"/>
          </a:xfrm>
          <a:solidFill>
            <a:schemeClr val="bg1">
              <a:lumMod val="95000"/>
            </a:schemeClr>
          </a:solidFill>
          <a:effectLst>
            <a:outerShdw blurRad="1270000" dist="495300" dir="5400000" algn="t" rotWithShape="0">
              <a:prstClr val="black">
                <a:alpha val="33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394410" y="3888032"/>
            <a:ext cx="10879928" cy="767739"/>
          </a:xfrm>
        </p:spPr>
        <p:txBody>
          <a:bodyPr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394409" y="3376857"/>
            <a:ext cx="10879929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94409" y="6028104"/>
            <a:ext cx="10879929" cy="130382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pic>
        <p:nvPicPr>
          <p:cNvPr id="12" name="Picture 11" descr="Text, logo&#10;&#10;Description automatically generated">
            <a:extLst>
              <a:ext uri="{FF2B5EF4-FFF2-40B4-BE49-F238E27FC236}">
                <a16:creationId xmlns:a16="http://schemas.microsoft.com/office/drawing/2014/main" id="{3542FAE5-DBDA-9C45-AD7D-B834659255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4" y="12057023"/>
            <a:ext cx="1669163" cy="166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750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Feature with Detail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252B1786-23CF-F74A-B49C-E000FDC2BB62}"/>
              </a:ext>
            </a:extLst>
          </p:cNvPr>
          <p:cNvSpPr/>
          <p:nvPr userDrawn="1"/>
        </p:nvSpPr>
        <p:spPr>
          <a:xfrm>
            <a:off x="0" y="0"/>
            <a:ext cx="24384000" cy="76993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icture Placeholder 17">
            <a:extLst>
              <a:ext uri="{FF2B5EF4-FFF2-40B4-BE49-F238E27FC236}">
                <a16:creationId xmlns:a16="http://schemas.microsoft.com/office/drawing/2014/main" id="{29C90BE9-AA11-8E40-B5B2-ADDB7E50485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0594975" y="2060575"/>
            <a:ext cx="10225088" cy="6589713"/>
          </a:xfrm>
          <a:solidFill>
            <a:schemeClr val="bg1">
              <a:lumMod val="95000"/>
            </a:schemeClr>
          </a:solidFill>
          <a:effectLst>
            <a:outerShdw blurRad="1270000" dist="495300" dir="5400000" algn="t" rotWithShape="0">
              <a:prstClr val="black">
                <a:alpha val="33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3" y="2571749"/>
            <a:ext cx="8083550" cy="3806826"/>
          </a:xfrm>
        </p:spPr>
        <p:txBody>
          <a:bodyPr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F5C153-1F89-2146-B796-D20FCF9C49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54FC1-3DB1-C940-95A2-62283905B3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0038" y="2060574"/>
            <a:ext cx="8109051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517776" y="9966326"/>
            <a:ext cx="5262562" cy="1695449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6447751-6552-9649-A819-3510CA55CEA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103313" y="9971088"/>
            <a:ext cx="1038225" cy="1038225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BBCEBE92-58B2-4F48-BB1B-D8851B14BFE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585326" y="9966326"/>
            <a:ext cx="5238749" cy="1695449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1EE4286B-DF8D-6843-ACC1-0E0D23011970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170863" y="9971088"/>
            <a:ext cx="1038225" cy="1038225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1BF907CB-2FCA-3743-9C2D-96AE006415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6614776" y="9966326"/>
            <a:ext cx="5243512" cy="1695449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8792D208-CD8B-AB45-A24F-897D5A80E099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5200313" y="9971088"/>
            <a:ext cx="1038225" cy="1038225"/>
          </a:xfrm>
        </p:spPr>
        <p:txBody>
          <a:bodyPr/>
          <a:lstStyle/>
          <a:p>
            <a:endParaRPr lang="en-US"/>
          </a:p>
        </p:txBody>
      </p:sp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id="{D586DF2D-3537-3C4C-8B64-32D638A4C1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10150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Detail Gri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787CEF5-671C-4549-BCDF-E5E962A595FD}"/>
              </a:ext>
            </a:extLst>
          </p:cNvPr>
          <p:cNvSpPr/>
          <p:nvPr userDrawn="1"/>
        </p:nvSpPr>
        <p:spPr>
          <a:xfrm>
            <a:off x="12372975" y="2060575"/>
            <a:ext cx="4905375" cy="49257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3313" y="2568635"/>
            <a:ext cx="9491662" cy="2096478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F5C153-1F89-2146-B796-D20FCF9C49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54FC1-3DB1-C940-95A2-62283905B3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3313" y="2057460"/>
            <a:ext cx="9491662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3313" y="5065713"/>
            <a:ext cx="9491662" cy="6596061"/>
          </a:xfrm>
        </p:spPr>
        <p:txBody>
          <a:bodyPr/>
          <a:lstStyle>
            <a:lvl1pPr marL="0" indent="0">
              <a:buNone/>
              <a:defRPr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E3DA911-9928-F64C-95E2-F8AFF416526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7278350" y="2059046"/>
            <a:ext cx="4904073" cy="492724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115D3259-7F04-5D42-9177-9A2A34A7759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2374003" y="6986291"/>
            <a:ext cx="4904347" cy="4920644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AC505652-C3FD-F34A-8316-06C5569527EF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4303375" y="3394075"/>
            <a:ext cx="1044575" cy="1044575"/>
          </a:xfrm>
        </p:spPr>
        <p:txBody>
          <a:bodyPr/>
          <a:lstStyle/>
          <a:p>
            <a:endParaRPr lang="en-US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6DEA1EB4-24A4-8A48-9E31-3CC0CA4F598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2722086" y="4695825"/>
            <a:ext cx="4234071" cy="368111"/>
          </a:xfr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Title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61EA2C20-545B-D447-A322-F6BD1581B68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2722086" y="5343524"/>
            <a:ext cx="4234071" cy="1363179"/>
          </a:xfrm>
        </p:spPr>
        <p:txBody>
          <a:bodyPr>
            <a:normAutofit/>
          </a:bodyPr>
          <a:lstStyle>
            <a:lvl1pPr marL="0" marR="0" indent="0" algn="ctr" defTabSz="1828800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042665A-3F11-0B45-9702-AEB1C3A0ED8F}"/>
              </a:ext>
            </a:extLst>
          </p:cNvPr>
          <p:cNvSpPr/>
          <p:nvPr userDrawn="1"/>
        </p:nvSpPr>
        <p:spPr>
          <a:xfrm>
            <a:off x="17278350" y="6984515"/>
            <a:ext cx="4905375" cy="49257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18">
            <a:extLst>
              <a:ext uri="{FF2B5EF4-FFF2-40B4-BE49-F238E27FC236}">
                <a16:creationId xmlns:a16="http://schemas.microsoft.com/office/drawing/2014/main" id="{90FD3358-4304-2C4A-BD0E-726288ABE0A7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9208750" y="8318015"/>
            <a:ext cx="1044575" cy="1044575"/>
          </a:xfrm>
        </p:spPr>
        <p:txBody>
          <a:bodyPr/>
          <a:lstStyle/>
          <a:p>
            <a:endParaRPr lang="en-US"/>
          </a:p>
        </p:txBody>
      </p:sp>
      <p:sp>
        <p:nvSpPr>
          <p:cNvPr id="25" name="Text Placeholder 20">
            <a:extLst>
              <a:ext uri="{FF2B5EF4-FFF2-40B4-BE49-F238E27FC236}">
                <a16:creationId xmlns:a16="http://schemas.microsoft.com/office/drawing/2014/main" id="{0D962CCE-1D26-8C43-8B50-24EF5A7F81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7532626" y="9619766"/>
            <a:ext cx="4373217" cy="368111"/>
          </a:xfr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Title</a:t>
            </a:r>
          </a:p>
        </p:txBody>
      </p:sp>
      <p:sp>
        <p:nvSpPr>
          <p:cNvPr id="26" name="Text Placeholder 20">
            <a:extLst>
              <a:ext uri="{FF2B5EF4-FFF2-40B4-BE49-F238E27FC236}">
                <a16:creationId xmlns:a16="http://schemas.microsoft.com/office/drawing/2014/main" id="{0C2FD39A-3D37-1949-AB7F-D79085CDC61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7532626" y="10267465"/>
            <a:ext cx="4373217" cy="1363178"/>
          </a:xfrm>
        </p:spPr>
        <p:txBody>
          <a:bodyPr>
            <a:normAutofit/>
          </a:bodyPr>
          <a:lstStyle>
            <a:lvl1pPr marL="0" indent="0" algn="ctr">
              <a:buNone/>
              <a:defRPr sz="2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pic>
        <p:nvPicPr>
          <p:cNvPr id="18" name="Picture 17" descr="Shape&#10;&#10;Description automatically generated with low confidence">
            <a:extLst>
              <a:ext uri="{FF2B5EF4-FFF2-40B4-BE49-F238E27FC236}">
                <a16:creationId xmlns:a16="http://schemas.microsoft.com/office/drawing/2014/main" id="{862E716D-334F-4043-9C91-FAB37CA659D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6198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Highlight with Callou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000A711B-DC6A-5640-8F12-853A58C758B0}"/>
              </a:ext>
            </a:extLst>
          </p:cNvPr>
          <p:cNvSpPr/>
          <p:nvPr userDrawn="1"/>
        </p:nvSpPr>
        <p:spPr>
          <a:xfrm>
            <a:off x="1124970" y="7755106"/>
            <a:ext cx="9470005" cy="9713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1725" y="2550136"/>
            <a:ext cx="9493250" cy="2096478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F5C153-1F89-2146-B796-D20FCF9C49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54FC1-3DB1-C940-95A2-62283905B3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1725" y="2038961"/>
            <a:ext cx="9493250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1725" y="5081588"/>
            <a:ext cx="9493250" cy="935037"/>
          </a:xfrm>
        </p:spPr>
        <p:txBody>
          <a:bodyPr/>
          <a:lstStyle>
            <a:lvl1pPr marL="0" indent="0">
              <a:buNone/>
              <a:defRPr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2CF1A63-016D-2E42-AD8A-B695DC7FDEA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1314906" y="1109663"/>
            <a:ext cx="5632450" cy="105521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7" name="Picture Placeholder 8">
            <a:extLst>
              <a:ext uri="{FF2B5EF4-FFF2-40B4-BE49-F238E27FC236}">
                <a16:creationId xmlns:a16="http://schemas.microsoft.com/office/drawing/2014/main" id="{FAC73614-2453-714F-BCC3-D3D92047EF0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7635538" y="1109663"/>
            <a:ext cx="5632450" cy="105521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EFA4F9F-D95F-F141-A269-D0D62E67BAF3}"/>
              </a:ext>
            </a:extLst>
          </p:cNvPr>
          <p:cNvCxnSpPr>
            <a:cxnSpLocks/>
          </p:cNvCxnSpPr>
          <p:nvPr userDrawn="1"/>
        </p:nvCxnSpPr>
        <p:spPr>
          <a:xfrm>
            <a:off x="1101725" y="6171096"/>
            <a:ext cx="94932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F82D1071-0D2A-FB41-881C-BE57624FF32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103313" y="6454775"/>
            <a:ext cx="1038225" cy="950913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6A421BD8-84DC-674A-A279-4A89FD645F6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17775" y="6454775"/>
            <a:ext cx="8077200" cy="950913"/>
          </a:xfrm>
        </p:spPr>
        <p:txBody>
          <a:bodyPr anchor="ctr">
            <a:normAutofit/>
          </a:bodyPr>
          <a:lstStyle>
            <a:lvl1pPr marL="0" indent="0">
              <a:buNone/>
              <a:defRPr sz="2000"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0" name="Picture Placeholder 17">
            <a:extLst>
              <a:ext uri="{FF2B5EF4-FFF2-40B4-BE49-F238E27FC236}">
                <a16:creationId xmlns:a16="http://schemas.microsoft.com/office/drawing/2014/main" id="{8BBCA3BD-EBBC-8A44-A254-E03DD1934500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103313" y="7788275"/>
            <a:ext cx="1038225" cy="950913"/>
          </a:xfrm>
        </p:spPr>
        <p:txBody>
          <a:bodyPr/>
          <a:lstStyle/>
          <a:p>
            <a:endParaRPr lang="en-US"/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7DA6B66D-9850-5246-A7D3-C2F55B8983B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517775" y="7788275"/>
            <a:ext cx="8077200" cy="950913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2" name="Picture Placeholder 17">
            <a:extLst>
              <a:ext uri="{FF2B5EF4-FFF2-40B4-BE49-F238E27FC236}">
                <a16:creationId xmlns:a16="http://schemas.microsoft.com/office/drawing/2014/main" id="{5AEA39DF-2608-E344-B06B-C6745F78A53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103313" y="9121775"/>
            <a:ext cx="1038225" cy="950913"/>
          </a:xfrm>
        </p:spPr>
        <p:txBody>
          <a:bodyPr/>
          <a:lstStyle/>
          <a:p>
            <a:endParaRPr lang="en-US"/>
          </a:p>
        </p:txBody>
      </p:sp>
      <p:sp>
        <p:nvSpPr>
          <p:cNvPr id="33" name="Text Placeholder 28">
            <a:extLst>
              <a:ext uri="{FF2B5EF4-FFF2-40B4-BE49-F238E27FC236}">
                <a16:creationId xmlns:a16="http://schemas.microsoft.com/office/drawing/2014/main" id="{73BECBAB-944E-8142-96DD-83DFB4FE8F1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517775" y="9121775"/>
            <a:ext cx="8077200" cy="950913"/>
          </a:xfrm>
        </p:spPr>
        <p:txBody>
          <a:bodyPr anchor="ctr">
            <a:normAutofit/>
          </a:bodyPr>
          <a:lstStyle>
            <a:lvl1pPr marL="0" indent="0">
              <a:buNone/>
              <a:defRPr sz="2000"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84FDCB44-19E4-FC43-B8A2-F92E7BC62F2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108075" y="10715626"/>
            <a:ext cx="9486900" cy="93984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761DD96-EE88-1D47-ADEA-DB664FC996D2}"/>
              </a:ext>
            </a:extLst>
          </p:cNvPr>
          <p:cNvCxnSpPr>
            <a:cxnSpLocks/>
          </p:cNvCxnSpPr>
          <p:nvPr userDrawn="1"/>
        </p:nvCxnSpPr>
        <p:spPr>
          <a:xfrm>
            <a:off x="1101725" y="10362096"/>
            <a:ext cx="94932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 descr="Shape&#10;&#10;Description automatically generated with low confidence">
            <a:extLst>
              <a:ext uri="{FF2B5EF4-FFF2-40B4-BE49-F238E27FC236}">
                <a16:creationId xmlns:a16="http://schemas.microsoft.com/office/drawing/2014/main" id="{49AB1615-E11D-C34F-9F32-2A97EC758F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3473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Higlight Ring Lim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aphic 19">
            <a:extLst>
              <a:ext uri="{FF2B5EF4-FFF2-40B4-BE49-F238E27FC236}">
                <a16:creationId xmlns:a16="http://schemas.microsoft.com/office/drawing/2014/main" id="{056E8BC4-8139-2E4F-BF48-CFE0AE6335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41667" y="-914400"/>
            <a:ext cx="15129541" cy="151295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1725" y="2550136"/>
            <a:ext cx="9493250" cy="2096478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F5C153-1F89-2146-B796-D20FCF9C49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54FC1-3DB1-C940-95A2-62283905B3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1725" y="2038961"/>
            <a:ext cx="9493250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1725" y="5059145"/>
            <a:ext cx="9493250" cy="4559369"/>
          </a:xfrm>
        </p:spPr>
        <p:txBody>
          <a:bodyPr>
            <a:normAutofit/>
          </a:bodyPr>
          <a:lstStyle>
            <a:lvl1pPr marL="0" indent="0">
              <a:buNone/>
              <a:defRPr sz="3600"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4301FEF-351D-3144-A0EF-33AFE34D6D6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379581" y="2314426"/>
            <a:ext cx="3627710" cy="1700982"/>
          </a:xfrm>
        </p:spPr>
        <p:txBody>
          <a:bodyPr>
            <a:normAutofit/>
          </a:bodyPr>
          <a:lstStyle>
            <a:lvl1pPr marL="0" indent="0">
              <a:buNone/>
              <a:defRPr sz="36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7" name="Text Placeholder 11">
            <a:extLst>
              <a:ext uri="{FF2B5EF4-FFF2-40B4-BE49-F238E27FC236}">
                <a16:creationId xmlns:a16="http://schemas.microsoft.com/office/drawing/2014/main" id="{FFB6014D-BB83-374D-963C-8D155211A5A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120624" y="4646614"/>
            <a:ext cx="3627710" cy="1700982"/>
          </a:xfrm>
        </p:spPr>
        <p:txBody>
          <a:bodyPr>
            <a:normAutofit/>
          </a:bodyPr>
          <a:lstStyle>
            <a:lvl1pPr marL="0" indent="0">
              <a:buNone/>
              <a:defRPr sz="36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8" name="Text Placeholder 11">
            <a:extLst>
              <a:ext uri="{FF2B5EF4-FFF2-40B4-BE49-F238E27FC236}">
                <a16:creationId xmlns:a16="http://schemas.microsoft.com/office/drawing/2014/main" id="{F69C709B-CB81-564F-A131-2E15F513BF4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120624" y="7529364"/>
            <a:ext cx="3627710" cy="1700982"/>
          </a:xfrm>
        </p:spPr>
        <p:txBody>
          <a:bodyPr>
            <a:normAutofit/>
          </a:bodyPr>
          <a:lstStyle>
            <a:lvl1pPr marL="0" indent="0">
              <a:buNone/>
              <a:defRPr sz="36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9" name="Text Placeholder 11">
            <a:extLst>
              <a:ext uri="{FF2B5EF4-FFF2-40B4-BE49-F238E27FC236}">
                <a16:creationId xmlns:a16="http://schemas.microsoft.com/office/drawing/2014/main" id="{921BE9D2-4F86-9047-B475-D82EEC069E4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7934479" y="9834841"/>
            <a:ext cx="3627710" cy="1700982"/>
          </a:xfrm>
        </p:spPr>
        <p:txBody>
          <a:bodyPr>
            <a:normAutofit/>
          </a:bodyPr>
          <a:lstStyle>
            <a:lvl1pPr marL="0" indent="0">
              <a:buNone/>
              <a:defRPr sz="3600"/>
            </a:lvl1pPr>
          </a:lstStyle>
          <a:p>
            <a:pPr lvl="0"/>
            <a:r>
              <a:rPr lang="en-US"/>
              <a:t>Edit Description</a:t>
            </a:r>
          </a:p>
        </p:txBody>
      </p:sp>
    </p:spTree>
    <p:extLst>
      <p:ext uri="{BB962C8B-B14F-4D97-AF65-F5344CB8AC3E}">
        <p14:creationId xmlns:p14="http://schemas.microsoft.com/office/powerpoint/2010/main" val="270435145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Higlight Ring Purp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aphic 19">
            <a:extLst>
              <a:ext uri="{FF2B5EF4-FFF2-40B4-BE49-F238E27FC236}">
                <a16:creationId xmlns:a16="http://schemas.microsoft.com/office/drawing/2014/main" id="{056E8BC4-8139-2E4F-BF48-CFE0AE6335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41667" y="-914400"/>
            <a:ext cx="15129541" cy="151295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1725" y="2550136"/>
            <a:ext cx="9493250" cy="2096478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F5C153-1F89-2146-B796-D20FCF9C49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54FC1-3DB1-C940-95A2-62283905B3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1725" y="2038961"/>
            <a:ext cx="9493250" cy="511175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1725" y="5059145"/>
            <a:ext cx="9493250" cy="4559369"/>
          </a:xfrm>
        </p:spPr>
        <p:txBody>
          <a:bodyPr>
            <a:normAutofit/>
          </a:bodyPr>
          <a:lstStyle>
            <a:lvl1pPr marL="0" indent="0">
              <a:buNone/>
              <a:defRPr sz="3600"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Description</a:t>
            </a:r>
          </a:p>
        </p:txBody>
      </p:sp>
      <p:pic>
        <p:nvPicPr>
          <p:cNvPr id="19" name="Picture 18" descr="Shape&#10;&#10;Description automatically generated with low confidence">
            <a:extLst>
              <a:ext uri="{FF2B5EF4-FFF2-40B4-BE49-F238E27FC236}">
                <a16:creationId xmlns:a16="http://schemas.microsoft.com/office/drawing/2014/main" id="{49AB1615-E11D-C34F-9F32-2A97EC758F2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4301FEF-351D-3144-A0EF-33AFE34D6D6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379581" y="2314426"/>
            <a:ext cx="3627710" cy="1700982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7" name="Text Placeholder 11">
            <a:extLst>
              <a:ext uri="{FF2B5EF4-FFF2-40B4-BE49-F238E27FC236}">
                <a16:creationId xmlns:a16="http://schemas.microsoft.com/office/drawing/2014/main" id="{FFB6014D-BB83-374D-963C-8D155211A5A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120624" y="4646614"/>
            <a:ext cx="3627710" cy="1700982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8" name="Text Placeholder 11">
            <a:extLst>
              <a:ext uri="{FF2B5EF4-FFF2-40B4-BE49-F238E27FC236}">
                <a16:creationId xmlns:a16="http://schemas.microsoft.com/office/drawing/2014/main" id="{F69C709B-CB81-564F-A131-2E15F513BF4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120624" y="7529364"/>
            <a:ext cx="3627710" cy="1700982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39" name="Text Placeholder 11">
            <a:extLst>
              <a:ext uri="{FF2B5EF4-FFF2-40B4-BE49-F238E27FC236}">
                <a16:creationId xmlns:a16="http://schemas.microsoft.com/office/drawing/2014/main" id="{921BE9D2-4F86-9047-B475-D82EEC069E4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7934479" y="9834841"/>
            <a:ext cx="3627710" cy="1700982"/>
          </a:xfrm>
        </p:spPr>
        <p:txBody>
          <a:bodyPr>
            <a:normAutofit/>
          </a:bodyPr>
          <a:lstStyle>
            <a:lvl1pPr marL="0" indent="0">
              <a:buNone/>
              <a:defRPr sz="3600"/>
            </a:lvl1pPr>
          </a:lstStyle>
          <a:p>
            <a:pPr lvl="0"/>
            <a:r>
              <a:rPr lang="en-US"/>
              <a:t>Edit Description</a:t>
            </a:r>
          </a:p>
        </p:txBody>
      </p:sp>
    </p:spTree>
    <p:extLst>
      <p:ext uri="{BB962C8B-B14F-4D97-AF65-F5344CB8AC3E}">
        <p14:creationId xmlns:p14="http://schemas.microsoft.com/office/powerpoint/2010/main" val="197756817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Feature with Detail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45C6CEF-3631-1345-9882-1D218BE0A124}"/>
              </a:ext>
            </a:extLst>
          </p:cNvPr>
          <p:cNvSpPr/>
          <p:nvPr userDrawn="1"/>
        </p:nvSpPr>
        <p:spPr>
          <a:xfrm>
            <a:off x="2517775" y="0"/>
            <a:ext cx="9485314" cy="137203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642E0-1B8E-5C46-87CA-ECBCC4F99A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189200" y="2969236"/>
            <a:ext cx="8085138" cy="1726589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Edit Slide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54FC1-3DB1-C940-95A2-62283905B3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ADA698-EC3A-DD45-AA00-2CD5B4E4BC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189200" y="2424113"/>
            <a:ext cx="8085138" cy="545123"/>
          </a:xfrm>
        </p:spPr>
        <p:txBody>
          <a:bodyPr>
            <a:normAutofit/>
          </a:bodyPr>
          <a:lstStyle>
            <a:lvl1pPr marL="0" indent="0">
              <a:buNone/>
              <a:defRPr sz="2200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EDIT SECTION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221A24-678A-C846-AC95-7C4F6A978A1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189200" y="5066188"/>
            <a:ext cx="8085138" cy="950438"/>
          </a:xfrm>
        </p:spPr>
        <p:txBody>
          <a:bodyPr/>
          <a:lstStyle>
            <a:lvl1pPr marL="0" indent="0">
              <a:buNone/>
              <a:defRPr/>
            </a:lvl1pPr>
            <a:lvl2pPr marL="352425" indent="0">
              <a:buNone/>
              <a:defRPr/>
            </a:lvl2pPr>
            <a:lvl3pPr marL="687387" indent="0">
              <a:buNone/>
              <a:defRPr/>
            </a:lvl3pPr>
            <a:lvl4pPr marL="1092200" indent="0">
              <a:buNone/>
              <a:defRPr/>
            </a:lvl4pPr>
            <a:lvl5pPr marL="1446212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Picture Placeholder 17">
            <a:extLst>
              <a:ext uri="{FF2B5EF4-FFF2-40B4-BE49-F238E27FC236}">
                <a16:creationId xmlns:a16="http://schemas.microsoft.com/office/drawing/2014/main" id="{898F2432-05D3-584A-96FF-228E7103FA6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103312" y="2407242"/>
            <a:ext cx="12307887" cy="9254532"/>
          </a:xfrm>
          <a:solidFill>
            <a:schemeClr val="bg1">
              <a:lumMod val="95000"/>
            </a:schemeClr>
          </a:solidFill>
          <a:effectLst>
            <a:outerShdw blurRad="1270000" dist="495300" dir="5400000" algn="t" rotWithShape="0">
              <a:prstClr val="black">
                <a:alpha val="33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0B1B1C46-3D78-6A4F-8AC3-1B5B66898170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15935203" y="6386989"/>
            <a:ext cx="985837" cy="98425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5654F1BA-B980-9841-9190-9B07457C91F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5189200" y="7699852"/>
            <a:ext cx="2438400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1</a:t>
            </a: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618394F3-7C42-B043-98E0-2A82917E289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5189200" y="8197716"/>
            <a:ext cx="2438400" cy="830873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19" name="Picture Placeholder 7">
            <a:extLst>
              <a:ext uri="{FF2B5EF4-FFF2-40B4-BE49-F238E27FC236}">
                <a16:creationId xmlns:a16="http://schemas.microsoft.com/office/drawing/2014/main" id="{B610B25E-B9BD-0146-8B3D-9B462ED1E09F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18731157" y="6386989"/>
            <a:ext cx="985837" cy="98425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CC8AEFAC-E717-674D-86B9-2D090A75EA9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7985154" y="7699852"/>
            <a:ext cx="2438400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2</a:t>
            </a: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9514FD8D-C479-5945-BB45-3C1A7EA42BB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7985154" y="8197716"/>
            <a:ext cx="2438400" cy="830873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22" name="Picture Placeholder 7">
            <a:extLst>
              <a:ext uri="{FF2B5EF4-FFF2-40B4-BE49-F238E27FC236}">
                <a16:creationId xmlns:a16="http://schemas.microsoft.com/office/drawing/2014/main" id="{7E6F7DC7-DD1D-9542-BA65-963CA9B0449C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21562280" y="6386989"/>
            <a:ext cx="985837" cy="98425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9D6E44D0-CAA3-6341-8EDD-2A09DA08ED95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0816277" y="7699852"/>
            <a:ext cx="2438400" cy="4984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Topic 3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0A39B9E4-51E7-E347-8E18-0839679CF54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20816277" y="8197716"/>
            <a:ext cx="2438400" cy="830873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Description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85B4C6-6D31-B940-8CE9-E0F802270F02}"/>
              </a:ext>
            </a:extLst>
          </p:cNvPr>
          <p:cNvSpPr>
            <a:spLocks noGrp="1"/>
          </p:cNvSpPr>
          <p:nvPr>
            <p:ph sz="quarter" idx="42" hasCustomPrompt="1"/>
          </p:nvPr>
        </p:nvSpPr>
        <p:spPr>
          <a:xfrm>
            <a:off x="15189200" y="9971088"/>
            <a:ext cx="8085138" cy="1701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Chart</a:t>
            </a:r>
          </a:p>
        </p:txBody>
      </p:sp>
      <p:sp>
        <p:nvSpPr>
          <p:cNvPr id="25" name="Footer Placeholder 2">
            <a:extLst>
              <a:ext uri="{FF2B5EF4-FFF2-40B4-BE49-F238E27FC236}">
                <a16:creationId xmlns:a16="http://schemas.microsoft.com/office/drawing/2014/main" id="{9B1C29F6-7A6C-014F-A769-5FB70BDCE74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193436" y="12716501"/>
            <a:ext cx="3890682" cy="414822"/>
          </a:xfrm>
        </p:spPr>
        <p:txBody>
          <a:bodyPr/>
          <a:lstStyle/>
          <a:p>
            <a:r>
              <a:rPr lang="en-US"/>
              <a:t>GoFan confidential. </a:t>
            </a:r>
            <a:r>
              <a:rPr lang="en-US">
                <a:latin typeface="Averta" pitchFamily="2" charset="77"/>
              </a:rPr>
              <a:t>Do</a:t>
            </a:r>
            <a:r>
              <a:rPr lang="en-US"/>
              <a:t> not distribute.</a:t>
            </a:r>
            <a:endParaRPr lang="ru-RU"/>
          </a:p>
        </p:txBody>
      </p:sp>
      <p:pic>
        <p:nvPicPr>
          <p:cNvPr id="26" name="Picture 25" descr="Shape&#10;&#10;Description automatically generated with low confidence">
            <a:extLst>
              <a:ext uri="{FF2B5EF4-FFF2-40B4-BE49-F238E27FC236}">
                <a16:creationId xmlns:a16="http://schemas.microsoft.com/office/drawing/2014/main" id="{1CC828B8-D093-A540-8435-0123BDCA00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0" y="12127523"/>
            <a:ext cx="1546224" cy="1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5707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xt Steps">
    <p:bg>
      <p:bgPr>
        <a:solidFill>
          <a:schemeClr val="bg1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xt, logo&#10;&#10;Description automatically generated">
            <a:extLst>
              <a:ext uri="{FF2B5EF4-FFF2-40B4-BE49-F238E27FC236}">
                <a16:creationId xmlns:a16="http://schemas.microsoft.com/office/drawing/2014/main" id="{81E5A6E1-85CD-3645-ACB3-ADA37CF44E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4" y="12057023"/>
            <a:ext cx="1669163" cy="1669163"/>
          </a:xfrm>
          <a:prstGeom prst="rect">
            <a:avLst/>
          </a:prstGeom>
        </p:spPr>
      </p:pic>
      <p:sp>
        <p:nvSpPr>
          <p:cNvPr id="3" name="Title 6">
            <a:extLst>
              <a:ext uri="{FF2B5EF4-FFF2-40B4-BE49-F238E27FC236}">
                <a16:creationId xmlns:a16="http://schemas.microsoft.com/office/drawing/2014/main" id="{24B27CAD-C0F6-4840-96E5-AC769849A080}"/>
              </a:ext>
            </a:extLst>
          </p:cNvPr>
          <p:cNvSpPr txBox="1">
            <a:spLocks/>
          </p:cNvSpPr>
          <p:nvPr userDrawn="1"/>
        </p:nvSpPr>
        <p:spPr>
          <a:xfrm>
            <a:off x="1103313" y="1612900"/>
            <a:ext cx="22171025" cy="807072"/>
          </a:xfrm>
          <a:prstGeom prst="rect">
            <a:avLst/>
          </a:prstGeom>
        </p:spPr>
        <p:txBody>
          <a:bodyPr lIns="91440" tIns="45720" rIns="91440" bIns="45720" anchor="t">
            <a:normAutofit fontScale="90000" lnSpcReduction="10000"/>
          </a:bodyPr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>
                <a:solidFill>
                  <a:schemeClr val="bg1"/>
                </a:solidFill>
                <a:latin typeface="Tahoma"/>
                <a:ea typeface="Tahoma"/>
                <a:cs typeface="Tahoma"/>
              </a:rPr>
              <a:t>Next Steps: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410992-45DD-EA49-AD84-F668C6373EFC}"/>
              </a:ext>
            </a:extLst>
          </p:cNvPr>
          <p:cNvSpPr txBox="1"/>
          <p:nvPr userDrawn="1"/>
        </p:nvSpPr>
        <p:spPr>
          <a:xfrm>
            <a:off x="1103312" y="8608107"/>
            <a:ext cx="10682287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4800" b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 Visit:</a:t>
            </a:r>
          </a:p>
          <a:p>
            <a:pPr algn="l">
              <a:spcAft>
                <a:spcPts val="1200"/>
              </a:spcAft>
            </a:pPr>
            <a:r>
              <a:rPr lang="en-US" sz="480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get.gofan.co</a:t>
            </a:r>
            <a:r>
              <a:rPr lang="en-US" sz="4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F6FEB77-506A-4D4E-8C19-D2F9B84BC85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3116" y="6039209"/>
            <a:ext cx="688675" cy="688675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375077FF-6CBA-464D-8619-04265626B70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30625" y="6894663"/>
            <a:ext cx="688675" cy="695863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87DE313-8E47-8D45-B36A-2506B40B38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0625" y="4931042"/>
            <a:ext cx="13366682" cy="941388"/>
          </a:xfrm>
        </p:spPr>
        <p:txBody>
          <a:bodyPr>
            <a:normAutofit/>
          </a:bodyPr>
          <a:lstStyle>
            <a:lvl1pPr marL="0" indent="0">
              <a:buNone/>
              <a:defRPr sz="6000" b="1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Insert Contact Name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821DB06-528F-5041-A0C1-2C5DA039ACF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99761" y="5981293"/>
            <a:ext cx="9636125" cy="807072"/>
          </a:xfrm>
        </p:spPr>
        <p:txBody>
          <a:bodyPr>
            <a:normAutofit/>
          </a:bodyPr>
          <a:lstStyle>
            <a:lvl1pPr marL="0" indent="0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Contact Email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D9DD592-D872-4443-9FA9-FFB66E067D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99761" y="6858000"/>
            <a:ext cx="9567863" cy="874918"/>
          </a:xfrm>
        </p:spPr>
        <p:txBody>
          <a:bodyPr>
            <a:normAutofit/>
          </a:bodyPr>
          <a:lstStyle>
            <a:lvl1pPr marL="0" indent="0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phone (XXX) XXX-XXXX</a:t>
            </a:r>
          </a:p>
        </p:txBody>
      </p:sp>
    </p:spTree>
    <p:extLst>
      <p:ext uri="{BB962C8B-B14F-4D97-AF65-F5344CB8AC3E}">
        <p14:creationId xmlns:p14="http://schemas.microsoft.com/office/powerpoint/2010/main" val="3455874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image" Target="../media/image1.jpeg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3313" y="1109663"/>
            <a:ext cx="22171025" cy="13103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3375026"/>
            <a:ext cx="22171025" cy="8286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081926" y="12920980"/>
            <a:ext cx="3890682" cy="4148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>
                <a:solidFill>
                  <a:schemeClr val="bg1">
                    <a:lumMod val="75000"/>
                  </a:schemeClr>
                </a:solidFill>
                <a:latin typeface="Averta" pitchFamily="2" charset="77"/>
              </a:defRPr>
            </a:lvl1pPr>
          </a:lstStyle>
          <a:p>
            <a:r>
              <a:rPr lang="en-US"/>
              <a:t>GoFan confidential. Do not distribute.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40098" y="12562404"/>
            <a:ext cx="1109660" cy="11137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/>
                </a:solidFill>
                <a:latin typeface="Averta" pitchFamily="2" charset="77"/>
              </a:defRPr>
            </a:lvl1pPr>
          </a:lstStyle>
          <a:p>
            <a:fld id="{51507255-6346-4AF4-9B8D-61C7503B20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431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795" r:id="rId2"/>
    <p:sldLayoutId id="2147483799" r:id="rId3"/>
    <p:sldLayoutId id="2147483800" r:id="rId4"/>
    <p:sldLayoutId id="2147483806" r:id="rId5"/>
    <p:sldLayoutId id="2147483805" r:id="rId6"/>
    <p:sldLayoutId id="2147483807" r:id="rId7"/>
    <p:sldLayoutId id="2147483669" r:id="rId8"/>
    <p:sldLayoutId id="2147483810" r:id="rId9"/>
    <p:sldLayoutId id="2147483813" r:id="rId10"/>
    <p:sldLayoutId id="2147483808" r:id="rId11"/>
    <p:sldLayoutId id="2147483811" r:id="rId12"/>
    <p:sldLayoutId id="2147483794" r:id="rId13"/>
    <p:sldLayoutId id="2147483790" r:id="rId14"/>
    <p:sldLayoutId id="2147483809" r:id="rId15"/>
    <p:sldLayoutId id="2147483792" r:id="rId16"/>
    <p:sldLayoutId id="2147483796" r:id="rId17"/>
    <p:sldLayoutId id="2147483812" r:id="rId18"/>
    <p:sldLayoutId id="2147483793" r:id="rId19"/>
    <p:sldLayoutId id="2147483815" r:id="rId20"/>
    <p:sldLayoutId id="2147483816" r:id="rId21"/>
    <p:sldLayoutId id="2147483801" r:id="rId22"/>
    <p:sldLayoutId id="2147483772" r:id="rId23"/>
    <p:sldLayoutId id="2147483798" r:id="rId24"/>
    <p:sldLayoutId id="2147483773" r:id="rId25"/>
    <p:sldLayoutId id="2147483802" r:id="rId26"/>
    <p:sldLayoutId id="2147483791" r:id="rId27"/>
    <p:sldLayoutId id="2147483785" r:id="rId28"/>
    <p:sldLayoutId id="2147483786" r:id="rId29"/>
    <p:sldLayoutId id="2147483787" r:id="rId30"/>
    <p:sldLayoutId id="2147483788" r:id="rId31"/>
    <p:sldLayoutId id="2147483789" r:id="rId32"/>
    <p:sldLayoutId id="2147483774" r:id="rId33"/>
    <p:sldLayoutId id="2147483775" r:id="rId34"/>
    <p:sldLayoutId id="2147483776" r:id="rId35"/>
    <p:sldLayoutId id="2147483777" r:id="rId36"/>
    <p:sldLayoutId id="2147483778" r:id="rId37"/>
    <p:sldLayoutId id="2147483780" r:id="rId38"/>
    <p:sldLayoutId id="2147483781" r:id="rId39"/>
    <p:sldLayoutId id="2147483782" r:id="rId40"/>
    <p:sldLayoutId id="2147483783" r:id="rId41"/>
    <p:sldLayoutId id="2147483803" r:id="rId42"/>
    <p:sldLayoutId id="2147483804" r:id="rId43"/>
    <p:sldLayoutId id="2147483784" r:id="rId44"/>
    <p:sldLayoutId id="2147483814" r:id="rId45"/>
  </p:sldLayoutIdLst>
  <p:hf hdr="0" dt="0"/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6000" b="1" i="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98450" indent="-29845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tabLst/>
        <a:defRPr sz="4000" b="0" i="0" kern="1200">
          <a:solidFill>
            <a:schemeClr val="bg1">
              <a:lumMod val="50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87388" indent="-334963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tabLst/>
        <a:defRPr sz="3200" b="0" i="0" kern="1200">
          <a:solidFill>
            <a:schemeClr val="bg1">
              <a:lumMod val="50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092200" indent="-404813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tabLst/>
        <a:defRPr sz="3200" b="0" i="0" kern="1200">
          <a:solidFill>
            <a:schemeClr val="bg1">
              <a:lumMod val="50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446213" indent="-354013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tabLst/>
        <a:defRPr sz="3200" b="0" i="0" kern="1200">
          <a:solidFill>
            <a:schemeClr val="bg1">
              <a:lumMod val="50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781175" indent="-334963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tabLst/>
        <a:defRPr sz="3200" b="0" i="0" kern="1200">
          <a:solidFill>
            <a:schemeClr val="bg1">
              <a:lumMod val="50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699" userDrawn="1">
          <p15:clr>
            <a:srgbClr val="F26B43"/>
          </p15:clr>
        </p15:guide>
        <p15:guide id="2" pos="695" userDrawn="1">
          <p15:clr>
            <a:srgbClr val="F26B43"/>
          </p15:clr>
        </p15:guide>
        <p15:guide id="3" pos="1349" userDrawn="1">
          <p15:clr>
            <a:srgbClr val="F26B43"/>
          </p15:clr>
        </p15:guide>
        <p15:guide id="4" pos="1586" userDrawn="1">
          <p15:clr>
            <a:srgbClr val="F26B43"/>
          </p15:clr>
        </p15:guide>
        <p15:guide id="5" pos="2240" userDrawn="1">
          <p15:clr>
            <a:srgbClr val="F26B43"/>
          </p15:clr>
        </p15:guide>
        <p15:guide id="6" pos="2469" userDrawn="1">
          <p15:clr>
            <a:srgbClr val="F26B43"/>
          </p15:clr>
        </p15:guide>
        <p15:guide id="7" pos="3122" userDrawn="1">
          <p15:clr>
            <a:srgbClr val="F26B43"/>
          </p15:clr>
        </p15:guide>
        <p15:guide id="8" pos="3355" userDrawn="1">
          <p15:clr>
            <a:srgbClr val="F26B43"/>
          </p15:clr>
        </p15:guide>
        <p15:guide id="9" pos="4009" userDrawn="1">
          <p15:clr>
            <a:srgbClr val="F26B43"/>
          </p15:clr>
        </p15:guide>
        <p15:guide id="10" pos="4247" userDrawn="1">
          <p15:clr>
            <a:srgbClr val="F26B43"/>
          </p15:clr>
        </p15:guide>
        <p15:guide id="11" pos="4901" userDrawn="1">
          <p15:clr>
            <a:srgbClr val="F26B43"/>
          </p15:clr>
        </p15:guide>
        <p15:guide id="12" pos="5134" userDrawn="1">
          <p15:clr>
            <a:srgbClr val="F26B43"/>
          </p15:clr>
        </p15:guide>
        <p15:guide id="13" pos="5787" userDrawn="1">
          <p15:clr>
            <a:srgbClr val="F26B43"/>
          </p15:clr>
        </p15:guide>
        <p15:guide id="14" pos="6016" userDrawn="1">
          <p15:clr>
            <a:srgbClr val="F26B43"/>
          </p15:clr>
        </p15:guide>
        <p15:guide id="15" pos="6674" userDrawn="1">
          <p15:clr>
            <a:srgbClr val="F26B43"/>
          </p15:clr>
        </p15:guide>
        <p15:guide id="16" pos="6907" userDrawn="1">
          <p15:clr>
            <a:srgbClr val="F26B43"/>
          </p15:clr>
        </p15:guide>
        <p15:guide id="17" pos="7561" userDrawn="1">
          <p15:clr>
            <a:srgbClr val="F26B43"/>
          </p15:clr>
        </p15:guide>
        <p15:guide id="18" pos="7794" userDrawn="1">
          <p15:clr>
            <a:srgbClr val="F26B43"/>
          </p15:clr>
        </p15:guide>
        <p15:guide id="19" pos="8448" userDrawn="1">
          <p15:clr>
            <a:srgbClr val="F26B43"/>
          </p15:clr>
        </p15:guide>
        <p15:guide id="20" pos="8677" userDrawn="1">
          <p15:clr>
            <a:srgbClr val="F26B43"/>
          </p15:clr>
        </p15:guide>
        <p15:guide id="21" pos="9339" userDrawn="1">
          <p15:clr>
            <a:srgbClr val="F26B43"/>
          </p15:clr>
        </p15:guide>
        <p15:guide id="22" pos="9568" userDrawn="1">
          <p15:clr>
            <a:srgbClr val="F26B43"/>
          </p15:clr>
        </p15:guide>
        <p15:guide id="23" pos="10222" userDrawn="1">
          <p15:clr>
            <a:srgbClr val="F26B43"/>
          </p15:clr>
        </p15:guide>
        <p15:guide id="24" pos="10450" userDrawn="1">
          <p15:clr>
            <a:srgbClr val="F26B43"/>
          </p15:clr>
        </p15:guide>
        <p15:guide id="25" pos="11109" userDrawn="1">
          <p15:clr>
            <a:srgbClr val="F26B43"/>
          </p15:clr>
        </p15:guide>
        <p15:guide id="26" pos="11342" userDrawn="1">
          <p15:clr>
            <a:srgbClr val="F26B43"/>
          </p15:clr>
        </p15:guide>
        <p15:guide id="27" pos="12000" userDrawn="1">
          <p15:clr>
            <a:srgbClr val="F26B43"/>
          </p15:clr>
        </p15:guide>
        <p15:guide id="28" pos="12229" userDrawn="1">
          <p15:clr>
            <a:srgbClr val="F26B43"/>
          </p15:clr>
        </p15:guide>
        <p15:guide id="29" pos="12887" userDrawn="1">
          <p15:clr>
            <a:srgbClr val="F26B43"/>
          </p15:clr>
        </p15:guide>
        <p15:guide id="30" pos="13115" userDrawn="1">
          <p15:clr>
            <a:srgbClr val="F26B43"/>
          </p15:clr>
        </p15:guide>
        <p15:guide id="31" pos="13769" userDrawn="1">
          <p15:clr>
            <a:srgbClr val="F26B43"/>
          </p15:clr>
        </p15:guide>
        <p15:guide id="32" pos="14002" userDrawn="1">
          <p15:clr>
            <a:srgbClr val="F26B43"/>
          </p15:clr>
        </p15:guide>
        <p15:guide id="33" pos="14661" userDrawn="1">
          <p15:clr>
            <a:srgbClr val="F26B43"/>
          </p15:clr>
        </p15:guide>
        <p15:guide id="34" orient="horz" pos="1298" userDrawn="1">
          <p15:clr>
            <a:srgbClr val="F26B43"/>
          </p15:clr>
        </p15:guide>
        <p15:guide id="35" orient="horz" pos="1527" userDrawn="1">
          <p15:clr>
            <a:srgbClr val="F26B43"/>
          </p15:clr>
        </p15:guide>
        <p15:guide id="36" orient="horz" pos="2126" userDrawn="1">
          <p15:clr>
            <a:srgbClr val="F26B43"/>
          </p15:clr>
        </p15:guide>
        <p15:guide id="37" orient="horz" pos="2359" userDrawn="1">
          <p15:clr>
            <a:srgbClr val="F26B43"/>
          </p15:clr>
        </p15:guide>
        <p15:guide id="38" orient="horz" pos="2958" userDrawn="1">
          <p15:clr>
            <a:srgbClr val="F26B43"/>
          </p15:clr>
        </p15:guide>
        <p15:guide id="39" orient="horz" pos="3191" userDrawn="1">
          <p15:clr>
            <a:srgbClr val="F26B43"/>
          </p15:clr>
        </p15:guide>
        <p15:guide id="40" orient="horz" pos="3790" userDrawn="1">
          <p15:clr>
            <a:srgbClr val="F26B43"/>
          </p15:clr>
        </p15:guide>
        <p15:guide id="41" orient="horz" pos="4018" userDrawn="1">
          <p15:clr>
            <a:srgbClr val="F26B43"/>
          </p15:clr>
        </p15:guide>
        <p15:guide id="42" orient="horz" pos="4617" userDrawn="1">
          <p15:clr>
            <a:srgbClr val="F26B43"/>
          </p15:clr>
        </p15:guide>
        <p15:guide id="43" orient="horz" pos="4850" userDrawn="1">
          <p15:clr>
            <a:srgbClr val="F26B43"/>
          </p15:clr>
        </p15:guide>
        <p15:guide id="44" orient="horz" pos="5449" userDrawn="1">
          <p15:clr>
            <a:srgbClr val="F26B43"/>
          </p15:clr>
        </p15:guide>
        <p15:guide id="45" orient="horz" pos="5682" userDrawn="1">
          <p15:clr>
            <a:srgbClr val="F26B43"/>
          </p15:clr>
        </p15:guide>
        <p15:guide id="46" orient="horz" pos="6281" userDrawn="1">
          <p15:clr>
            <a:srgbClr val="F26B43"/>
          </p15:clr>
        </p15:guide>
        <p15:guide id="47" orient="horz" pos="6514" userDrawn="1">
          <p15:clr>
            <a:srgbClr val="F26B43"/>
          </p15:clr>
        </p15:guide>
        <p15:guide id="48" orient="horz" pos="7113" userDrawn="1">
          <p15:clr>
            <a:srgbClr val="F26B43"/>
          </p15:clr>
        </p15:guide>
        <p15:guide id="49" orient="horz" pos="7346" userDrawn="1">
          <p15:clr>
            <a:srgbClr val="F26B43"/>
          </p15:clr>
        </p15:guide>
        <p15:guide id="50" orient="horz" pos="794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png"/><Relationship Id="rId18" Type="http://schemas.openxmlformats.org/officeDocument/2006/relationships/image" Target="../media/image44.svg"/><Relationship Id="rId3" Type="http://schemas.openxmlformats.org/officeDocument/2006/relationships/image" Target="../media/image29.png"/><Relationship Id="rId21" Type="http://schemas.openxmlformats.org/officeDocument/2006/relationships/image" Target="../media/image47.png"/><Relationship Id="rId7" Type="http://schemas.openxmlformats.org/officeDocument/2006/relationships/image" Target="../media/image33.png"/><Relationship Id="rId12" Type="http://schemas.openxmlformats.org/officeDocument/2006/relationships/image" Target="../media/image38.svg"/><Relationship Id="rId17" Type="http://schemas.openxmlformats.org/officeDocument/2006/relationships/image" Target="../media/image4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2.svg"/><Relationship Id="rId20" Type="http://schemas.openxmlformats.org/officeDocument/2006/relationships/image" Target="../media/image46.sv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.svg"/><Relationship Id="rId11" Type="http://schemas.openxmlformats.org/officeDocument/2006/relationships/image" Target="../media/image37.png"/><Relationship Id="rId24" Type="http://schemas.openxmlformats.org/officeDocument/2006/relationships/image" Target="../media/image50.sv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23" Type="http://schemas.openxmlformats.org/officeDocument/2006/relationships/image" Target="../media/image49.png"/><Relationship Id="rId10" Type="http://schemas.openxmlformats.org/officeDocument/2006/relationships/image" Target="../media/image36.svg"/><Relationship Id="rId19" Type="http://schemas.openxmlformats.org/officeDocument/2006/relationships/image" Target="../media/image45.png"/><Relationship Id="rId4" Type="http://schemas.openxmlformats.org/officeDocument/2006/relationships/image" Target="../media/image30.svg"/><Relationship Id="rId9" Type="http://schemas.openxmlformats.org/officeDocument/2006/relationships/image" Target="../media/image35.png"/><Relationship Id="rId14" Type="http://schemas.openxmlformats.org/officeDocument/2006/relationships/image" Target="../media/image40.svg"/><Relationship Id="rId22" Type="http://schemas.openxmlformats.org/officeDocument/2006/relationships/image" Target="../media/image4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54.png"/><Relationship Id="rId11" Type="http://schemas.openxmlformats.org/officeDocument/2006/relationships/image" Target="../media/image59.svg"/><Relationship Id="rId5" Type="http://schemas.openxmlformats.org/officeDocument/2006/relationships/image" Target="../media/image53.sv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7.jpeg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8.pn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6.png"/><Relationship Id="rId10" Type="http://schemas.openxmlformats.org/officeDocument/2006/relationships/image" Target="../media/image74.png"/><Relationship Id="rId4" Type="http://schemas.openxmlformats.org/officeDocument/2006/relationships/image" Target="../media/image69.svg"/><Relationship Id="rId9" Type="http://schemas.openxmlformats.org/officeDocument/2006/relationships/image" Target="../media/image7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6.pn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8.png"/><Relationship Id="rId5" Type="http://schemas.openxmlformats.org/officeDocument/2006/relationships/image" Target="../media/image66.png"/><Relationship Id="rId10" Type="http://schemas.openxmlformats.org/officeDocument/2006/relationships/image" Target="../media/image82.png"/><Relationship Id="rId4" Type="http://schemas.openxmlformats.org/officeDocument/2006/relationships/image" Target="../media/image77.svg"/><Relationship Id="rId9" Type="http://schemas.openxmlformats.org/officeDocument/2006/relationships/image" Target="../media/image8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76.pn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4.png"/><Relationship Id="rId5" Type="http://schemas.openxmlformats.org/officeDocument/2006/relationships/image" Target="../media/image66.png"/><Relationship Id="rId10" Type="http://schemas.openxmlformats.org/officeDocument/2006/relationships/image" Target="../media/image88.png"/><Relationship Id="rId4" Type="http://schemas.openxmlformats.org/officeDocument/2006/relationships/image" Target="../media/image83.svg"/><Relationship Id="rId9" Type="http://schemas.openxmlformats.org/officeDocument/2006/relationships/image" Target="../media/image8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3.png"/><Relationship Id="rId7" Type="http://schemas.openxmlformats.org/officeDocument/2006/relationships/image" Target="../media/image97.sv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96.png"/><Relationship Id="rId11" Type="http://schemas.openxmlformats.org/officeDocument/2006/relationships/image" Target="../media/image101.svg"/><Relationship Id="rId5" Type="http://schemas.openxmlformats.org/officeDocument/2006/relationships/image" Target="../media/image95.jpeg"/><Relationship Id="rId10" Type="http://schemas.openxmlformats.org/officeDocument/2006/relationships/image" Target="../media/image100.png"/><Relationship Id="rId4" Type="http://schemas.openxmlformats.org/officeDocument/2006/relationships/image" Target="../media/image94.svg"/><Relationship Id="rId9" Type="http://schemas.openxmlformats.org/officeDocument/2006/relationships/image" Target="../media/image9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2D3650A6-A8FF-2C4E-BC9C-9D0F6B8C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Elevate Your Event Experience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424AFB6-B162-234A-8223-CEB3637473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KHSAA &amp; GoFan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AC989319-26AE-FB43-AFC0-0C4703ED4E9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/>
              <a:t>Brett </a:t>
            </a:r>
            <a:r>
              <a:rPr lang="en-US" err="1"/>
              <a:t>Marbut</a:t>
            </a:r>
            <a:endParaRPr lang="en-US"/>
          </a:p>
        </p:txBody>
      </p:sp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07B01181-8CDC-4846-8547-D16FA0E56183}"/>
              </a:ext>
            </a:extLst>
          </p:cNvPr>
          <p:cNvPicPr>
            <a:picLocks noGrp="1" noChangeAspect="1"/>
          </p:cNvPicPr>
          <p:nvPr>
            <p:ph type="pic" sz="quarter" idx="4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0" b="1830"/>
          <a:stretch/>
        </p:blipFill>
        <p:spPr>
          <a:xfrm>
            <a:off x="15087208" y="1281470"/>
            <a:ext cx="5504718" cy="11675113"/>
          </a:xfrm>
          <a:ln>
            <a:noFill/>
          </a:ln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69ED949-AE4A-374A-946C-A36A7E9FB51D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/>
        <p:txBody>
          <a:bodyPr>
            <a:normAutofit/>
          </a:bodyPr>
          <a:lstStyle/>
          <a:p>
            <a:r>
              <a:rPr lang="en-US" dirty="0"/>
              <a:t>Digital Ticketing for Athletics and Activities</a:t>
            </a:r>
          </a:p>
        </p:txBody>
      </p:sp>
    </p:spTree>
    <p:extLst>
      <p:ext uri="{BB962C8B-B14F-4D97-AF65-F5344CB8AC3E}">
        <p14:creationId xmlns:p14="http://schemas.microsoft.com/office/powerpoint/2010/main" val="2193144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6E417660-837F-5549-BB5B-3DF50878F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Benefits of Digital Ticketing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250BEC-50DE-C84B-8B35-60FD25306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2</a:t>
            </a:fld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689A2D-2C4E-5844-ACA9-7B5E53CE6FCD}"/>
              </a:ext>
            </a:extLst>
          </p:cNvPr>
          <p:cNvSpPr txBox="1"/>
          <p:nvPr/>
        </p:nvSpPr>
        <p:spPr>
          <a:xfrm>
            <a:off x="1300717" y="9777917"/>
            <a:ext cx="25092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en-US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DA42423-FF6C-429B-8072-F781E7F84F88}"/>
              </a:ext>
            </a:extLst>
          </p:cNvPr>
          <p:cNvGrpSpPr/>
          <p:nvPr/>
        </p:nvGrpSpPr>
        <p:grpSpPr>
          <a:xfrm>
            <a:off x="10630824" y="3869932"/>
            <a:ext cx="2494906" cy="2928151"/>
            <a:chOff x="10630824" y="3869932"/>
            <a:chExt cx="2509283" cy="2928151"/>
          </a:xfrm>
        </p:grpSpPr>
        <p:sp>
          <p:nvSpPr>
            <p:cNvPr id="58" name="TextBox 2">
              <a:extLst>
                <a:ext uri="{FF2B5EF4-FFF2-40B4-BE49-F238E27FC236}">
                  <a16:creationId xmlns:a16="http://schemas.microsoft.com/office/drawing/2014/main" id="{181FD7C5-1DBB-457F-807C-1BE376C64197}"/>
                </a:ext>
              </a:extLst>
            </p:cNvPr>
            <p:cNvSpPr txBox="1"/>
            <p:nvPr/>
          </p:nvSpPr>
          <p:spPr>
            <a:xfrm>
              <a:off x="10630824" y="5413088"/>
              <a:ext cx="2509283" cy="138499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kern="0" spc="200">
                  <a:solidFill>
                    <a:srgbClr val="524999"/>
                  </a:solidFill>
                  <a:latin typeface="Tahoma"/>
                  <a:ea typeface="Tahoma"/>
                  <a:cs typeface="Tahoma"/>
                </a:rPr>
                <a:t>ELIMINATE REVENUE LEAKAGE</a:t>
              </a:r>
            </a:p>
          </p:txBody>
        </p:sp>
        <p:pic>
          <p:nvPicPr>
            <p:cNvPr id="59" name="Graphic 3">
              <a:extLst>
                <a:ext uri="{FF2B5EF4-FFF2-40B4-BE49-F238E27FC236}">
                  <a16:creationId xmlns:a16="http://schemas.microsoft.com/office/drawing/2014/main" id="{607A7128-E09A-45E2-B657-9C58586A26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1383230" y="4002802"/>
              <a:ext cx="1010872" cy="988785"/>
            </a:xfrm>
            <a:prstGeom prst="rect">
              <a:avLst/>
            </a:prstGeom>
          </p:spPr>
        </p:pic>
        <p:pic>
          <p:nvPicPr>
            <p:cNvPr id="60" name="Graphic 6">
              <a:extLst>
                <a:ext uri="{FF2B5EF4-FFF2-40B4-BE49-F238E27FC236}">
                  <a16:creationId xmlns:a16="http://schemas.microsoft.com/office/drawing/2014/main" id="{59B178FA-31E5-4E03-8FE3-69447E37A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1272220" y="3869932"/>
              <a:ext cx="1222512" cy="1200425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1715658-D80E-4BBF-B0E1-95F2B76B9203}"/>
              </a:ext>
            </a:extLst>
          </p:cNvPr>
          <p:cNvGrpSpPr/>
          <p:nvPr/>
        </p:nvGrpSpPr>
        <p:grpSpPr>
          <a:xfrm>
            <a:off x="4213229" y="7782278"/>
            <a:ext cx="2509283" cy="3087023"/>
            <a:chOff x="2943229" y="7426678"/>
            <a:chExt cx="2509283" cy="3087023"/>
          </a:xfrm>
        </p:grpSpPr>
        <p:sp>
          <p:nvSpPr>
            <p:cNvPr id="55" name="TextBox 6">
              <a:extLst>
                <a:ext uri="{FF2B5EF4-FFF2-40B4-BE49-F238E27FC236}">
                  <a16:creationId xmlns:a16="http://schemas.microsoft.com/office/drawing/2014/main" id="{24965916-5A34-4F1F-B392-21CE1E113F57}"/>
                </a:ext>
              </a:extLst>
            </p:cNvPr>
            <p:cNvSpPr txBox="1"/>
            <p:nvPr/>
          </p:nvSpPr>
          <p:spPr>
            <a:xfrm>
              <a:off x="2943229" y="9128706"/>
              <a:ext cx="2509283" cy="138499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kern="0" spc="200">
                  <a:solidFill>
                    <a:srgbClr val="524999"/>
                  </a:solidFill>
                  <a:latin typeface="Tahoma"/>
                  <a:ea typeface="Tahoma"/>
                  <a:cs typeface="Tahoma"/>
                </a:rPr>
                <a:t>IMPROVE SAFETY &amp; SECURITY</a:t>
              </a:r>
            </a:p>
          </p:txBody>
        </p:sp>
        <p:pic>
          <p:nvPicPr>
            <p:cNvPr id="56" name="Graphic 7">
              <a:extLst>
                <a:ext uri="{FF2B5EF4-FFF2-40B4-BE49-F238E27FC236}">
                  <a16:creationId xmlns:a16="http://schemas.microsoft.com/office/drawing/2014/main" id="{9DECDCA6-9C55-4981-A0BA-E06CCE11A5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473614" y="7426678"/>
              <a:ext cx="1452611" cy="1419480"/>
            </a:xfrm>
            <a:prstGeom prst="rect">
              <a:avLst/>
            </a:prstGeom>
          </p:spPr>
        </p:pic>
        <p:pic>
          <p:nvPicPr>
            <p:cNvPr id="57" name="Graphic 8">
              <a:extLst>
                <a:ext uri="{FF2B5EF4-FFF2-40B4-BE49-F238E27FC236}">
                  <a16:creationId xmlns:a16="http://schemas.microsoft.com/office/drawing/2014/main" id="{F5D5B424-1BFF-4904-830C-A671339EB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578457" y="7524566"/>
              <a:ext cx="1242454" cy="1308715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A2DA0BB-241E-49DD-BA45-D055827F5293}"/>
              </a:ext>
            </a:extLst>
          </p:cNvPr>
          <p:cNvGrpSpPr/>
          <p:nvPr/>
        </p:nvGrpSpPr>
        <p:grpSpPr>
          <a:xfrm>
            <a:off x="16804434" y="3908760"/>
            <a:ext cx="3472121" cy="2889323"/>
            <a:chOff x="18099834" y="3908760"/>
            <a:chExt cx="3472121" cy="2889323"/>
          </a:xfrm>
        </p:grpSpPr>
        <p:sp>
          <p:nvSpPr>
            <p:cNvPr id="52" name="TextBox 10">
              <a:extLst>
                <a:ext uri="{FF2B5EF4-FFF2-40B4-BE49-F238E27FC236}">
                  <a16:creationId xmlns:a16="http://schemas.microsoft.com/office/drawing/2014/main" id="{4EAB8DB2-7811-4F3B-89FC-A1EE582B6F6F}"/>
                </a:ext>
              </a:extLst>
            </p:cNvPr>
            <p:cNvSpPr txBox="1"/>
            <p:nvPr/>
          </p:nvSpPr>
          <p:spPr>
            <a:xfrm>
              <a:off x="18099834" y="5413088"/>
              <a:ext cx="3472121" cy="138499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kern="0" spc="200">
                  <a:solidFill>
                    <a:srgbClr val="524999"/>
                  </a:solidFill>
                  <a:latin typeface="Tahoma"/>
                  <a:ea typeface="Tahoma"/>
                  <a:cs typeface="Tahoma"/>
                </a:rPr>
                <a:t>ENHANCE FINANCIAL TRANSPARENCY</a:t>
              </a:r>
              <a:endParaRPr lang="en-US" sz="2800" b="1" kern="0" spc="200">
                <a:solidFill>
                  <a:srgbClr val="52499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53" name="Graphic 11">
              <a:extLst>
                <a:ext uri="{FF2B5EF4-FFF2-40B4-BE49-F238E27FC236}">
                  <a16:creationId xmlns:a16="http://schemas.microsoft.com/office/drawing/2014/main" id="{F5258796-D50F-4A65-BF5F-86FE689543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9265447" y="3908760"/>
              <a:ext cx="1121306" cy="1121306"/>
            </a:xfrm>
            <a:prstGeom prst="rect">
              <a:avLst/>
            </a:prstGeom>
          </p:spPr>
        </p:pic>
        <p:pic>
          <p:nvPicPr>
            <p:cNvPr id="54" name="Graphic 32">
              <a:extLst>
                <a:ext uri="{FF2B5EF4-FFF2-40B4-BE49-F238E27FC236}">
                  <a16:creationId xmlns:a16="http://schemas.microsoft.com/office/drawing/2014/main" id="{D3AA6CC4-8AA6-43B5-8371-8DF022F82D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19259280" y="3914743"/>
              <a:ext cx="1134165" cy="1101035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0896F05-7E40-40F9-A31E-5215AD14F666}"/>
              </a:ext>
            </a:extLst>
          </p:cNvPr>
          <p:cNvGrpSpPr/>
          <p:nvPr/>
        </p:nvGrpSpPr>
        <p:grpSpPr>
          <a:xfrm>
            <a:off x="10630824" y="7980048"/>
            <a:ext cx="2494906" cy="2889253"/>
            <a:chOff x="10630824" y="7624448"/>
            <a:chExt cx="2509283" cy="2889253"/>
          </a:xfrm>
        </p:grpSpPr>
        <p:sp>
          <p:nvSpPr>
            <p:cNvPr id="49" name="TextBox 14">
              <a:extLst>
                <a:ext uri="{FF2B5EF4-FFF2-40B4-BE49-F238E27FC236}">
                  <a16:creationId xmlns:a16="http://schemas.microsoft.com/office/drawing/2014/main" id="{F8D6ABDC-0E25-4660-BE2A-4DCA26E1456F}"/>
                </a:ext>
              </a:extLst>
            </p:cNvPr>
            <p:cNvSpPr txBox="1"/>
            <p:nvPr/>
          </p:nvSpPr>
          <p:spPr>
            <a:xfrm>
              <a:off x="10630824" y="9128706"/>
              <a:ext cx="2509283" cy="138499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kern="0" spc="200">
                  <a:solidFill>
                    <a:srgbClr val="524999"/>
                  </a:solidFill>
                  <a:latin typeface="Tahoma"/>
                  <a:ea typeface="Tahoma"/>
                  <a:cs typeface="Tahoma"/>
                </a:rPr>
                <a:t>REDUCE</a:t>
              </a:r>
            </a:p>
            <a:p>
              <a:pPr algn="ctr"/>
              <a:r>
                <a:rPr lang="en-US" sz="2800" b="1" kern="0" spc="200">
                  <a:solidFill>
                    <a:srgbClr val="524999"/>
                  </a:solidFill>
                  <a:latin typeface="Tahoma"/>
                  <a:ea typeface="Tahoma"/>
                  <a:cs typeface="Tahoma"/>
                </a:rPr>
                <a:t>EVENT STAFFING</a:t>
              </a:r>
            </a:p>
          </p:txBody>
        </p:sp>
        <p:pic>
          <p:nvPicPr>
            <p:cNvPr id="50" name="Graphic 15">
              <a:extLst>
                <a:ext uri="{FF2B5EF4-FFF2-40B4-BE49-F238E27FC236}">
                  <a16:creationId xmlns:a16="http://schemas.microsoft.com/office/drawing/2014/main" id="{92BADE0D-0C15-4375-B19E-F40FFC708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1377064" y="7745992"/>
              <a:ext cx="1010872" cy="988785"/>
            </a:xfrm>
            <a:prstGeom prst="rect">
              <a:avLst/>
            </a:prstGeom>
          </p:spPr>
        </p:pic>
        <p:pic>
          <p:nvPicPr>
            <p:cNvPr id="51" name="Graphic 33">
              <a:extLst>
                <a:ext uri="{FF2B5EF4-FFF2-40B4-BE49-F238E27FC236}">
                  <a16:creationId xmlns:a16="http://schemas.microsoft.com/office/drawing/2014/main" id="{BD22F1EB-ADEA-4FF2-9A1F-D524C8824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11253718" y="7624448"/>
              <a:ext cx="1255643" cy="1233556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6600AC6-B6C0-48B1-A37F-CEEFF3F120B3}"/>
              </a:ext>
            </a:extLst>
          </p:cNvPr>
          <p:cNvGrpSpPr/>
          <p:nvPr/>
        </p:nvGrpSpPr>
        <p:grpSpPr>
          <a:xfrm>
            <a:off x="3969427" y="3868530"/>
            <a:ext cx="2998991" cy="3029156"/>
            <a:chOff x="2699427" y="3868530"/>
            <a:chExt cx="2998991" cy="3029156"/>
          </a:xfrm>
        </p:grpSpPr>
        <p:sp>
          <p:nvSpPr>
            <p:cNvPr id="46" name="TextBox 18">
              <a:extLst>
                <a:ext uri="{FF2B5EF4-FFF2-40B4-BE49-F238E27FC236}">
                  <a16:creationId xmlns:a16="http://schemas.microsoft.com/office/drawing/2014/main" id="{54C8146F-49CB-4DD9-9CF8-EDB0622A7341}"/>
                </a:ext>
              </a:extLst>
            </p:cNvPr>
            <p:cNvSpPr txBox="1"/>
            <p:nvPr/>
          </p:nvSpPr>
          <p:spPr>
            <a:xfrm>
              <a:off x="2699427" y="5512691"/>
              <a:ext cx="2998991" cy="138499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kern="0" spc="200">
                  <a:solidFill>
                    <a:srgbClr val="524999"/>
                  </a:solidFill>
                  <a:latin typeface="Tahoma"/>
                  <a:ea typeface="Tahoma"/>
                  <a:cs typeface="Tahoma"/>
                </a:rPr>
                <a:t>SAVE TIME</a:t>
              </a:r>
            </a:p>
            <a:p>
              <a:pPr algn="ctr"/>
              <a:r>
                <a:rPr lang="en-US" sz="2800" b="1" kern="0" spc="200">
                  <a:solidFill>
                    <a:srgbClr val="524999"/>
                  </a:solidFill>
                  <a:latin typeface="Tahoma"/>
                  <a:ea typeface="Tahoma"/>
                  <a:cs typeface="Tahoma"/>
                </a:rPr>
                <a:t>MANAGING EVENTS</a:t>
              </a:r>
            </a:p>
          </p:txBody>
        </p:sp>
        <p:pic>
          <p:nvPicPr>
            <p:cNvPr id="47" name="Graphic 19">
              <a:extLst>
                <a:ext uri="{FF2B5EF4-FFF2-40B4-BE49-F238E27FC236}">
                  <a16:creationId xmlns:a16="http://schemas.microsoft.com/office/drawing/2014/main" id="{4FFD67D1-0C35-4A81-B3A6-571A247F25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3673738" y="3957000"/>
              <a:ext cx="1032959" cy="1077132"/>
            </a:xfrm>
            <a:prstGeom prst="rect">
              <a:avLst/>
            </a:prstGeom>
          </p:spPr>
        </p:pic>
        <p:pic>
          <p:nvPicPr>
            <p:cNvPr id="48" name="Graphic 36">
              <a:extLst>
                <a:ext uri="{FF2B5EF4-FFF2-40B4-BE49-F238E27FC236}">
                  <a16:creationId xmlns:a16="http://schemas.microsoft.com/office/drawing/2014/main" id="{B02A7065-F864-4AAF-9E6A-82BD62A378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3581229" y="3868530"/>
              <a:ext cx="1211469" cy="1167296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A6732D8-1325-44AC-9352-57C2B9F575A2}"/>
              </a:ext>
            </a:extLst>
          </p:cNvPr>
          <p:cNvGrpSpPr/>
          <p:nvPr/>
        </p:nvGrpSpPr>
        <p:grpSpPr>
          <a:xfrm>
            <a:off x="16675362" y="7935753"/>
            <a:ext cx="3732002" cy="2502660"/>
            <a:chOff x="17970762" y="7580153"/>
            <a:chExt cx="3732002" cy="2502660"/>
          </a:xfrm>
        </p:grpSpPr>
        <p:sp>
          <p:nvSpPr>
            <p:cNvPr id="43" name="TextBox 22">
              <a:extLst>
                <a:ext uri="{FF2B5EF4-FFF2-40B4-BE49-F238E27FC236}">
                  <a16:creationId xmlns:a16="http://schemas.microsoft.com/office/drawing/2014/main" id="{67EAAE80-9C44-44F7-BA37-6E9FF837CF13}"/>
                </a:ext>
              </a:extLst>
            </p:cNvPr>
            <p:cNvSpPr txBox="1"/>
            <p:nvPr/>
          </p:nvSpPr>
          <p:spPr>
            <a:xfrm>
              <a:off x="17970762" y="9128706"/>
              <a:ext cx="3732002" cy="95410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kern="0" spc="200">
                  <a:solidFill>
                    <a:srgbClr val="524999"/>
                  </a:solidFill>
                  <a:latin typeface="Tahoma"/>
                  <a:ea typeface="Tahoma"/>
                  <a:cs typeface="Tahoma"/>
                </a:rPr>
                <a:t>BETTER FAN EXPERIENCE</a:t>
              </a:r>
              <a:endParaRPr lang="en-US" sz="2800" b="1" kern="0" spc="200">
                <a:solidFill>
                  <a:srgbClr val="52499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44" name="Graphic 23">
              <a:extLst>
                <a:ext uri="{FF2B5EF4-FFF2-40B4-BE49-F238E27FC236}">
                  <a16:creationId xmlns:a16="http://schemas.microsoft.com/office/drawing/2014/main" id="{8651519A-874C-4716-AE20-FDCC0C1D8E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19175057" y="7580153"/>
              <a:ext cx="1297416" cy="1364849"/>
            </a:xfrm>
            <a:prstGeom prst="rect">
              <a:avLst/>
            </a:prstGeom>
          </p:spPr>
        </p:pic>
      </p:grpSp>
      <p:pic>
        <p:nvPicPr>
          <p:cNvPr id="31" name="Graphic 30">
            <a:extLst>
              <a:ext uri="{FF2B5EF4-FFF2-40B4-BE49-F238E27FC236}">
                <a16:creationId xmlns:a16="http://schemas.microsoft.com/office/drawing/2014/main" id="{0CCCBFAD-2ED2-1673-630B-887B1EE0E23F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17804657" y="7847992"/>
            <a:ext cx="1452610" cy="145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96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F86834-3235-F402-2302-F14235902AB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23274338" y="12561888"/>
            <a:ext cx="1109662" cy="1114425"/>
          </a:xfrm>
        </p:spPr>
        <p:txBody>
          <a:bodyPr/>
          <a:lstStyle/>
          <a:p>
            <a:fld id="{51507255-6346-4AF4-9B8D-61C7503B20EA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75C8D19-1A59-2862-0269-384BF7CFBC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868" y="3301139"/>
            <a:ext cx="7113722" cy="7113722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BEA47533-A717-5F54-2CE3-371EBD4AD3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201603" y="2777792"/>
            <a:ext cx="1519317" cy="16019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3E96580-7E27-DB69-532E-7818DA903092}"/>
              </a:ext>
            </a:extLst>
          </p:cNvPr>
          <p:cNvSpPr txBox="1"/>
          <p:nvPr/>
        </p:nvSpPr>
        <p:spPr>
          <a:xfrm>
            <a:off x="10838739" y="4497699"/>
            <a:ext cx="4245045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800" b="1" kern="0" spc="200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200+ SCHOOLS &amp; CLOSING IN ON 50% OF THE STATE</a:t>
            </a: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97648E2B-168D-5D98-579F-6F8654C1AE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9372070" y="2860362"/>
            <a:ext cx="1436822" cy="14368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FC55D2CB-9B99-75F4-A8BE-853D85031FFD}"/>
              </a:ext>
            </a:extLst>
          </p:cNvPr>
          <p:cNvSpPr txBox="1"/>
          <p:nvPr/>
        </p:nvSpPr>
        <p:spPr>
          <a:xfrm>
            <a:off x="17967959" y="4513197"/>
            <a:ext cx="4245045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800" b="1" kern="0" spc="200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PARTNERSHIP WITH MANDATED DIGITAL IN THE POSTSEASON</a:t>
            </a:r>
          </a:p>
        </p:txBody>
      </p:sp>
      <p:pic>
        <p:nvPicPr>
          <p:cNvPr id="32" name="Graphic 31">
            <a:extLst>
              <a:ext uri="{FF2B5EF4-FFF2-40B4-BE49-F238E27FC236}">
                <a16:creationId xmlns:a16="http://schemas.microsoft.com/office/drawing/2014/main" id="{8DE4995E-F830-9682-E3C2-22FCBC1376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2144453" y="8157640"/>
            <a:ext cx="1633617" cy="1633617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B34FE964-9D5F-BBFE-F404-0AEE5A56D65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9333324" y="8217291"/>
            <a:ext cx="1514314" cy="1514314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8FECF94C-F081-F285-87F8-F4C7580EB65E}"/>
              </a:ext>
            </a:extLst>
          </p:cNvPr>
          <p:cNvSpPr txBox="1"/>
          <p:nvPr/>
        </p:nvSpPr>
        <p:spPr>
          <a:xfrm>
            <a:off x="10838739" y="9984102"/>
            <a:ext cx="424504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800" b="1" kern="0" spc="200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ARBITER INTEGRATION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A9F4E74-8E3E-8BEA-F793-A726C6439240}"/>
              </a:ext>
            </a:extLst>
          </p:cNvPr>
          <p:cNvSpPr txBox="1"/>
          <p:nvPr/>
        </p:nvSpPr>
        <p:spPr>
          <a:xfrm>
            <a:off x="17967959" y="9999600"/>
            <a:ext cx="424504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800" b="1" kern="0" spc="200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REDBOOK</a:t>
            </a:r>
          </a:p>
        </p:txBody>
      </p:sp>
    </p:spTree>
    <p:extLst>
      <p:ext uri="{BB962C8B-B14F-4D97-AF65-F5344CB8AC3E}">
        <p14:creationId xmlns:p14="http://schemas.microsoft.com/office/powerpoint/2010/main" val="11653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355E7-4E54-43F1-A41A-6FCDDA1FF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Digital Ticketing for Every Event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CCB2A1-672D-424C-9243-86ACD4D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4</a:t>
            </a:fld>
            <a:endParaRPr lang="ru-RU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280D85D-A6CA-4F0D-8403-75DBAD820D13}"/>
              </a:ext>
            </a:extLst>
          </p:cNvPr>
          <p:cNvSpPr>
            <a:spLocks/>
          </p:cNvSpPr>
          <p:nvPr/>
        </p:nvSpPr>
        <p:spPr>
          <a:xfrm>
            <a:off x="874712" y="3936538"/>
            <a:ext cx="5069455" cy="5773946"/>
          </a:xfrm>
          <a:prstGeom prst="roundRect">
            <a:avLst/>
          </a:prstGeom>
          <a:blipFill>
            <a:blip r:embed="rId2"/>
            <a:stretch>
              <a:fillRect l="-30266" r="-3026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>
              <a:solidFill>
                <a:schemeClr val="tx1"/>
              </a:solidFill>
              <a:latin typeface="Averta" pitchFamily="2" charset="77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81DE3E8-80E0-41FF-99FF-443AC8BB2778}"/>
              </a:ext>
            </a:extLst>
          </p:cNvPr>
          <p:cNvSpPr/>
          <p:nvPr/>
        </p:nvSpPr>
        <p:spPr>
          <a:xfrm>
            <a:off x="6700080" y="3945866"/>
            <a:ext cx="5069455" cy="5773946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63" r="-284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>
              <a:solidFill>
                <a:schemeClr val="tx1"/>
              </a:solidFill>
              <a:latin typeface="Averta" pitchFamily="2" charset="77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4C5145E-F4B9-4229-B794-0BE4F2483653}"/>
              </a:ext>
            </a:extLst>
          </p:cNvPr>
          <p:cNvSpPr/>
          <p:nvPr/>
        </p:nvSpPr>
        <p:spPr>
          <a:xfrm>
            <a:off x="12525448" y="3945866"/>
            <a:ext cx="5069455" cy="5773946"/>
          </a:xfrm>
          <a:prstGeom prst="roundRect">
            <a:avLst/>
          </a:prstGeom>
          <a:blipFill>
            <a:blip r:embed="rId4"/>
            <a:stretch>
              <a:fillRect l="-30266" r="-3026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>
              <a:solidFill>
                <a:schemeClr val="tx1"/>
              </a:solidFill>
              <a:latin typeface="Averta" pitchFamily="2" charset="77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D60566A-7C1C-476E-9A03-E5D2A9EDEC33}"/>
              </a:ext>
            </a:extLst>
          </p:cNvPr>
          <p:cNvSpPr/>
          <p:nvPr/>
        </p:nvSpPr>
        <p:spPr>
          <a:xfrm>
            <a:off x="18350815" y="3945866"/>
            <a:ext cx="5069455" cy="5773946"/>
          </a:xfrm>
          <a:prstGeom prst="roundRect">
            <a:avLst/>
          </a:prstGeom>
          <a:blipFill dpi="0" rotWithShape="1">
            <a:blip r:embed="rId5"/>
            <a:srcRect/>
            <a:stretch>
              <a:fillRect l="-1000" r="-73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>
              <a:solidFill>
                <a:schemeClr val="tx1"/>
              </a:solidFill>
              <a:latin typeface="Averta" pitchFamily="2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9DF77-3E24-4A83-ACD9-BC76DCFFCA88}"/>
              </a:ext>
            </a:extLst>
          </p:cNvPr>
          <p:cNvSpPr txBox="1">
            <a:spLocks/>
          </p:cNvSpPr>
          <p:nvPr/>
        </p:nvSpPr>
        <p:spPr>
          <a:xfrm>
            <a:off x="713295" y="10034845"/>
            <a:ext cx="5392287" cy="14521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98450" indent="-298450" algn="l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tabLst/>
              <a:defRPr sz="40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b="1">
                <a:solidFill>
                  <a:schemeClr val="accent5"/>
                </a:solidFill>
                <a:latin typeface="Tahoma"/>
                <a:ea typeface="Tahoma"/>
                <a:cs typeface="Tahoma"/>
              </a:rPr>
              <a:t>ATHLETICS</a:t>
            </a:r>
            <a:endParaRPr lang="en-US">
              <a:solidFill>
                <a:schemeClr val="accent5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0309E1B-4786-416C-BB1D-3301EA060B06}"/>
              </a:ext>
            </a:extLst>
          </p:cNvPr>
          <p:cNvSpPr txBox="1">
            <a:spLocks/>
          </p:cNvSpPr>
          <p:nvPr/>
        </p:nvSpPr>
        <p:spPr>
          <a:xfrm>
            <a:off x="6538663" y="10034845"/>
            <a:ext cx="5392287" cy="14521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98450" indent="-298450" algn="l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tabLst/>
              <a:defRPr sz="40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b="1">
                <a:solidFill>
                  <a:schemeClr val="accent5"/>
                </a:solidFill>
                <a:latin typeface="Tahoma"/>
                <a:ea typeface="Tahoma"/>
                <a:cs typeface="Tahoma"/>
              </a:rPr>
              <a:t>PERFORMING ARTS</a:t>
            </a:r>
            <a:endParaRPr lang="en-US">
              <a:solidFill>
                <a:schemeClr val="accent5"/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C8D0530-1994-4100-8201-1C2DB329B94B}"/>
              </a:ext>
            </a:extLst>
          </p:cNvPr>
          <p:cNvSpPr txBox="1">
            <a:spLocks/>
          </p:cNvSpPr>
          <p:nvPr/>
        </p:nvSpPr>
        <p:spPr>
          <a:xfrm>
            <a:off x="12364031" y="10034845"/>
            <a:ext cx="5392287" cy="14521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98450" indent="-298450" algn="l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tabLst/>
              <a:defRPr sz="40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b="1">
                <a:solidFill>
                  <a:schemeClr val="accent5"/>
                </a:solidFill>
                <a:latin typeface="Tahoma"/>
                <a:ea typeface="Tahoma"/>
                <a:cs typeface="Tahoma"/>
              </a:rPr>
              <a:t>DANCES &amp; PROM</a:t>
            </a:r>
            <a:endParaRPr lang="en-US">
              <a:solidFill>
                <a:schemeClr val="accent5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B5B84C9-072B-4071-99F7-EF3576F5835E}"/>
              </a:ext>
            </a:extLst>
          </p:cNvPr>
          <p:cNvSpPr txBox="1">
            <a:spLocks/>
          </p:cNvSpPr>
          <p:nvPr/>
        </p:nvSpPr>
        <p:spPr>
          <a:xfrm>
            <a:off x="18189399" y="10034845"/>
            <a:ext cx="5392287" cy="14521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98450" indent="-298450" algn="l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tabLst/>
              <a:defRPr sz="40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400" b="0" i="0" kern="1200">
                <a:solidFill>
                  <a:schemeClr val="accent3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b="1">
                <a:solidFill>
                  <a:schemeClr val="accent5"/>
                </a:solidFill>
                <a:latin typeface="Tahoma"/>
                <a:ea typeface="Tahoma"/>
                <a:cs typeface="Tahoma"/>
              </a:rPr>
              <a:t>CAMPS</a:t>
            </a:r>
            <a:endParaRPr lang="en-US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586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19997-3221-4D7D-9A33-CFD8A072E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ahoma"/>
                <a:ea typeface="Tahoma"/>
                <a:cs typeface="Tahoma"/>
              </a:rPr>
              <a:t>EVENT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5428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974C9-6A42-4E11-AC47-B04E19D9F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Optional Management by KHSAA, Use Manager Forms</a:t>
            </a:r>
          </a:p>
        </p:txBody>
      </p:sp>
    </p:spTree>
    <p:extLst>
      <p:ext uri="{BB962C8B-B14F-4D97-AF65-F5344CB8AC3E}">
        <p14:creationId xmlns:p14="http://schemas.microsoft.com/office/powerpoint/2010/main" val="2937550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3BCAE-AA4C-42F5-8392-028AA9B2B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School Event Page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E848CC-BC6D-4088-9179-5FAE97D37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7</a:t>
            </a:fld>
            <a:endParaRPr lang="ru-RU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800F574-3CA3-4B43-9DB8-9C39DD8A497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FAN EXPERIENCE</a:t>
            </a:r>
          </a:p>
          <a:p>
            <a:endParaRPr lang="en-US"/>
          </a:p>
        </p:txBody>
      </p:sp>
      <p:pic>
        <p:nvPicPr>
          <p:cNvPr id="4" name="Picture 6" descr="A picture containing text, electronics, screenshot, display&#10;&#10;Description automatically generated">
            <a:extLst>
              <a:ext uri="{FF2B5EF4-FFF2-40B4-BE49-F238E27FC236}">
                <a16:creationId xmlns:a16="http://schemas.microsoft.com/office/drawing/2014/main" id="{196C3D66-FE69-4FDB-BE3E-73C35EF7B6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745" y="771118"/>
            <a:ext cx="19672539" cy="12583464"/>
          </a:xfrm>
          <a:prstGeom prst="rect">
            <a:avLst/>
          </a:prstGeom>
        </p:spPr>
      </p:pic>
      <p:pic>
        <p:nvPicPr>
          <p:cNvPr id="7" name="Picture 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06473704-D774-7B1F-F908-2C11C3CB7D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96"/>
          <a:stretch/>
        </p:blipFill>
        <p:spPr>
          <a:xfrm>
            <a:off x="9056835" y="1293949"/>
            <a:ext cx="14509076" cy="9601360"/>
          </a:xfrm>
          <a:prstGeom prst="rect">
            <a:avLst/>
          </a:prstGeom>
        </p:spPr>
      </p:pic>
      <p:pic>
        <p:nvPicPr>
          <p:cNvPr id="9" name="Picture 8" descr="A picture containing monitor, sign, iPod, set&#10;&#10;Description automatically generated">
            <a:extLst>
              <a:ext uri="{FF2B5EF4-FFF2-40B4-BE49-F238E27FC236}">
                <a16:creationId xmlns:a16="http://schemas.microsoft.com/office/drawing/2014/main" id="{52D4D8F9-1230-4769-AD17-4910AE283D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947" y="3665102"/>
            <a:ext cx="6243915" cy="9743623"/>
          </a:xfrm>
          <a:prstGeom prst="rect">
            <a:avLst/>
          </a:prstGeom>
        </p:spPr>
      </p:pic>
      <p:pic>
        <p:nvPicPr>
          <p:cNvPr id="11" name="Picture Placeholder 16">
            <a:extLst>
              <a:ext uri="{FF2B5EF4-FFF2-40B4-BE49-F238E27FC236}">
                <a16:creationId xmlns:a16="http://schemas.microsoft.com/office/drawing/2014/main" id="{479036EA-54FF-4E9B-8226-95C4420399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" b="162"/>
          <a:stretch/>
        </p:blipFill>
        <p:spPr>
          <a:xfrm>
            <a:off x="6482172" y="4187255"/>
            <a:ext cx="3816564" cy="8234796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293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8F788B10-5B9E-544C-B45B-C49E01661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86031" y="9541945"/>
            <a:ext cx="1396822" cy="1383684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479E489F-9921-424D-BCD8-BD7B82279E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50689" y="9541945"/>
            <a:ext cx="1396822" cy="1383684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BE5206A8-675E-FC4C-B9EE-75A3DEA6E7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8384" y="9541945"/>
            <a:ext cx="1396822" cy="1383684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1F0E1E09-F41F-BC44-894B-CAD32AC4D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406080" y="9541945"/>
            <a:ext cx="1396822" cy="1383684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CD55F18E-AD0A-DB42-8855-D4E421D8F5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357700" y="9541945"/>
            <a:ext cx="1396822" cy="1383684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3845FDED-1E50-0140-BC78-629038A78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309320" y="9535426"/>
            <a:ext cx="1396822" cy="13836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93EFF8-2991-4667-9DC4-626001182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Purchasing Tickets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386C16-E279-4F0B-893B-A291B349D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8</a:t>
            </a:fld>
            <a:endParaRPr lang="ru-RU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DA2C53B-105F-447E-B715-9D17CEF47C7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FAN EXPERIENCE</a:t>
            </a:r>
          </a:p>
          <a:p>
            <a:endParaRPr lang="en-US"/>
          </a:p>
        </p:txBody>
      </p:sp>
      <p:pic>
        <p:nvPicPr>
          <p:cNvPr id="8" name="Picture 7" descr="A picture containing monitor, sign, iPod, set&#10;&#10;Description automatically generated">
            <a:extLst>
              <a:ext uri="{FF2B5EF4-FFF2-40B4-BE49-F238E27FC236}">
                <a16:creationId xmlns:a16="http://schemas.microsoft.com/office/drawing/2014/main" id="{1E322FD1-F614-4DBE-A017-7A823E51BE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1" y="3227381"/>
            <a:ext cx="4943261" cy="7720382"/>
          </a:xfrm>
          <a:prstGeom prst="rect">
            <a:avLst/>
          </a:prstGeom>
        </p:spPr>
      </p:pic>
      <p:pic>
        <p:nvPicPr>
          <p:cNvPr id="29" name="Picture 28" descr="A picture containing monitor, sign, iPod, set&#10;&#10;Description automatically generated">
            <a:extLst>
              <a:ext uri="{FF2B5EF4-FFF2-40B4-BE49-F238E27FC236}">
                <a16:creationId xmlns:a16="http://schemas.microsoft.com/office/drawing/2014/main" id="{05C987A8-659A-4585-8A60-1EC333E1BC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29" y="3227381"/>
            <a:ext cx="4943261" cy="7720382"/>
          </a:xfrm>
          <a:prstGeom prst="rect">
            <a:avLst/>
          </a:prstGeom>
        </p:spPr>
      </p:pic>
      <p:pic>
        <p:nvPicPr>
          <p:cNvPr id="31" name="Picture 30" descr="A picture containing monitor, sign, iPod, set&#10;&#10;Description automatically generated">
            <a:extLst>
              <a:ext uri="{FF2B5EF4-FFF2-40B4-BE49-F238E27FC236}">
                <a16:creationId xmlns:a16="http://schemas.microsoft.com/office/drawing/2014/main" id="{89389FF3-C6C4-4EAA-9A17-4E32BF284D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232" y="3220862"/>
            <a:ext cx="4943261" cy="7720382"/>
          </a:xfrm>
          <a:prstGeom prst="rect">
            <a:avLst/>
          </a:prstGeom>
        </p:spPr>
      </p:pic>
      <p:pic>
        <p:nvPicPr>
          <p:cNvPr id="33" name="Picture 32" descr="A picture containing monitor, sign, iPod, set&#10;&#10;Description automatically generated">
            <a:extLst>
              <a:ext uri="{FF2B5EF4-FFF2-40B4-BE49-F238E27FC236}">
                <a16:creationId xmlns:a16="http://schemas.microsoft.com/office/drawing/2014/main" id="{AA5EE6BF-7A05-471A-B74F-2A3982D00F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6536" y="3220862"/>
            <a:ext cx="4943261" cy="7720382"/>
          </a:xfrm>
          <a:prstGeom prst="rect">
            <a:avLst/>
          </a:prstGeom>
        </p:spPr>
      </p:pic>
      <p:pic>
        <p:nvPicPr>
          <p:cNvPr id="35" name="Picture 34" descr="A picture containing monitor, sign, iPod, set&#10;&#10;Description automatically generated">
            <a:extLst>
              <a:ext uri="{FF2B5EF4-FFF2-40B4-BE49-F238E27FC236}">
                <a16:creationId xmlns:a16="http://schemas.microsoft.com/office/drawing/2014/main" id="{7F350F06-BE41-4E59-9C01-7488ACAB69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0763" y="3220862"/>
            <a:ext cx="4943261" cy="7720382"/>
          </a:xfrm>
          <a:prstGeom prst="rect">
            <a:avLst/>
          </a:prstGeom>
        </p:spPr>
      </p:pic>
      <p:pic>
        <p:nvPicPr>
          <p:cNvPr id="37" name="Picture 36" descr="A picture containing monitor, sign, iPod, set&#10;&#10;Description automatically generated">
            <a:extLst>
              <a:ext uri="{FF2B5EF4-FFF2-40B4-BE49-F238E27FC236}">
                <a16:creationId xmlns:a16="http://schemas.microsoft.com/office/drawing/2014/main" id="{9BC5FD53-2399-40FB-B2F5-B19D8379F8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1953" y="3220862"/>
            <a:ext cx="4943261" cy="772038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1E48FF8-0E6B-44C7-9406-4AD36057E6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" b="207"/>
          <a:stretch/>
        </p:blipFill>
        <p:spPr>
          <a:xfrm>
            <a:off x="690564" y="3646177"/>
            <a:ext cx="3028289" cy="6526866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6F78193-0716-449D-A4DD-382FF5DFDA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" b="207"/>
          <a:stretch/>
        </p:blipFill>
        <p:spPr>
          <a:xfrm>
            <a:off x="4647399" y="3646177"/>
            <a:ext cx="3028289" cy="6526866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46B4CD9-7CE0-4FE1-B1D4-7F66601661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" b="207"/>
          <a:stretch/>
        </p:blipFill>
        <p:spPr>
          <a:xfrm>
            <a:off x="8617272" y="3646177"/>
            <a:ext cx="3028289" cy="6526866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2CF1EC90-7243-467F-A678-70719E23BF6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" b="207"/>
          <a:stretch/>
        </p:blipFill>
        <p:spPr>
          <a:xfrm>
            <a:off x="12587145" y="3639658"/>
            <a:ext cx="3028289" cy="6526866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7A25891-3736-4FD5-AD75-DA622CCA472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" b="207"/>
          <a:stretch/>
        </p:blipFill>
        <p:spPr>
          <a:xfrm>
            <a:off x="16543980" y="3639658"/>
            <a:ext cx="3028289" cy="6526866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A21DF98-5E59-4E86-AB9E-DAFB4FD0939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" b="207"/>
          <a:stretch/>
        </p:blipFill>
        <p:spPr>
          <a:xfrm>
            <a:off x="20500815" y="3639658"/>
            <a:ext cx="3028289" cy="6526866"/>
          </a:xfrm>
          <a:custGeom>
            <a:avLst/>
            <a:gdLst>
              <a:gd name="connsiteX0" fmla="*/ 256703 w 2499976"/>
              <a:gd name="connsiteY0" fmla="*/ 0 h 5354260"/>
              <a:gd name="connsiteX1" fmla="*/ 599611 w 2499976"/>
              <a:gd name="connsiteY1" fmla="*/ 0 h 5354260"/>
              <a:gd name="connsiteX2" fmla="*/ 599611 w 2499976"/>
              <a:gd name="connsiteY2" fmla="*/ 53600 h 5354260"/>
              <a:gd name="connsiteX3" fmla="*/ 731794 w 2499976"/>
              <a:gd name="connsiteY3" fmla="*/ 185686 h 5354260"/>
              <a:gd name="connsiteX4" fmla="*/ 1770098 w 2499976"/>
              <a:gd name="connsiteY4" fmla="*/ 185686 h 5354260"/>
              <a:gd name="connsiteX5" fmla="*/ 1900365 w 2499976"/>
              <a:gd name="connsiteY5" fmla="*/ 53600 h 5354260"/>
              <a:gd name="connsiteX6" fmla="*/ 1900365 w 2499976"/>
              <a:gd name="connsiteY6" fmla="*/ 0 h 5354260"/>
              <a:gd name="connsiteX7" fmla="*/ 2245189 w 2499976"/>
              <a:gd name="connsiteY7" fmla="*/ 0 h 5354260"/>
              <a:gd name="connsiteX8" fmla="*/ 2499976 w 2499976"/>
              <a:gd name="connsiteY8" fmla="*/ 254600 h 5354260"/>
              <a:gd name="connsiteX9" fmla="*/ 2499976 w 2499976"/>
              <a:gd name="connsiteY9" fmla="*/ 5097746 h 5354260"/>
              <a:gd name="connsiteX10" fmla="*/ 2245189 w 2499976"/>
              <a:gd name="connsiteY10" fmla="*/ 5354260 h 5354260"/>
              <a:gd name="connsiteX11" fmla="*/ 256703 w 2499976"/>
              <a:gd name="connsiteY11" fmla="*/ 5354260 h 5354260"/>
              <a:gd name="connsiteX12" fmla="*/ 0 w 2499976"/>
              <a:gd name="connsiteY12" fmla="*/ 5097746 h 5354260"/>
              <a:gd name="connsiteX13" fmla="*/ 0 w 2499976"/>
              <a:gd name="connsiteY13" fmla="*/ 254600 h 5354260"/>
              <a:gd name="connsiteX14" fmla="*/ 256703 w 2499976"/>
              <a:gd name="connsiteY14" fmla="*/ 0 h 535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9976" h="5354260">
                <a:moveTo>
                  <a:pt x="256703" y="0"/>
                </a:moveTo>
                <a:cubicBezTo>
                  <a:pt x="256703" y="0"/>
                  <a:pt x="256703" y="0"/>
                  <a:pt x="599611" y="0"/>
                </a:cubicBezTo>
                <a:cubicBezTo>
                  <a:pt x="599611" y="0"/>
                  <a:pt x="599611" y="0"/>
                  <a:pt x="599611" y="53600"/>
                </a:cubicBezTo>
                <a:cubicBezTo>
                  <a:pt x="599611" y="126343"/>
                  <a:pt x="658998" y="185686"/>
                  <a:pt x="731794" y="185686"/>
                </a:cubicBezTo>
                <a:cubicBezTo>
                  <a:pt x="731794" y="185686"/>
                  <a:pt x="731794" y="185686"/>
                  <a:pt x="1770098" y="185686"/>
                </a:cubicBezTo>
                <a:cubicBezTo>
                  <a:pt x="1842894" y="185686"/>
                  <a:pt x="1900365" y="126343"/>
                  <a:pt x="1900365" y="53600"/>
                </a:cubicBezTo>
                <a:cubicBezTo>
                  <a:pt x="1900365" y="53600"/>
                  <a:pt x="1900365" y="53600"/>
                  <a:pt x="1900365" y="0"/>
                </a:cubicBezTo>
                <a:cubicBezTo>
                  <a:pt x="1900365" y="0"/>
                  <a:pt x="1900365" y="0"/>
                  <a:pt x="2245189" y="0"/>
                </a:cubicBezTo>
                <a:cubicBezTo>
                  <a:pt x="2386950" y="0"/>
                  <a:pt x="2499976" y="112943"/>
                  <a:pt x="2499976" y="254600"/>
                </a:cubicBezTo>
                <a:cubicBezTo>
                  <a:pt x="2499976" y="254600"/>
                  <a:pt x="2499976" y="254600"/>
                  <a:pt x="2499976" y="5097746"/>
                </a:cubicBezTo>
                <a:cubicBezTo>
                  <a:pt x="2499976" y="5239403"/>
                  <a:pt x="2386950" y="5354260"/>
                  <a:pt x="2245189" y="5354260"/>
                </a:cubicBezTo>
                <a:cubicBezTo>
                  <a:pt x="2245189" y="5354260"/>
                  <a:pt x="2245189" y="5354260"/>
                  <a:pt x="256703" y="5354260"/>
                </a:cubicBezTo>
                <a:cubicBezTo>
                  <a:pt x="114942" y="5354260"/>
                  <a:pt x="0" y="5239403"/>
                  <a:pt x="0" y="5097746"/>
                </a:cubicBezTo>
                <a:cubicBezTo>
                  <a:pt x="0" y="5097746"/>
                  <a:pt x="0" y="5097746"/>
                  <a:pt x="0" y="254600"/>
                </a:cubicBezTo>
                <a:cubicBezTo>
                  <a:pt x="0" y="112943"/>
                  <a:pt x="114942" y="0"/>
                  <a:pt x="256703" y="0"/>
                </a:cubicBezTo>
                <a:close/>
              </a:path>
            </a:pathLst>
          </a:cu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AA819765-3F8B-4047-A488-91F843920E58}"/>
              </a:ext>
            </a:extLst>
          </p:cNvPr>
          <p:cNvSpPr txBox="1"/>
          <p:nvPr/>
        </p:nvSpPr>
        <p:spPr>
          <a:xfrm>
            <a:off x="836121" y="11099101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SEARCH FOR</a:t>
            </a:r>
            <a:b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SCHOOL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D68B813-C17F-8646-828B-C4B62BB345D0}"/>
              </a:ext>
            </a:extLst>
          </p:cNvPr>
          <p:cNvSpPr txBox="1"/>
          <p:nvPr/>
        </p:nvSpPr>
        <p:spPr>
          <a:xfrm>
            <a:off x="4517665" y="11099101"/>
            <a:ext cx="3273286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SELECT</a:t>
            </a:r>
            <a:b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EVENT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0114A20-4CAE-CE46-8291-6E510264FFDC}"/>
              </a:ext>
            </a:extLst>
          </p:cNvPr>
          <p:cNvSpPr txBox="1"/>
          <p:nvPr/>
        </p:nvSpPr>
        <p:spPr>
          <a:xfrm>
            <a:off x="8749612" y="11099101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SELECT</a:t>
            </a:r>
            <a:b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TICKETS</a:t>
            </a:r>
            <a:endParaRPr lang="en-US" sz="2400">
              <a:solidFill>
                <a:schemeClr val="accent2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3D76488-F400-BE4F-B4E7-FC56F11B6DFD}"/>
              </a:ext>
            </a:extLst>
          </p:cNvPr>
          <p:cNvSpPr txBox="1"/>
          <p:nvPr/>
        </p:nvSpPr>
        <p:spPr>
          <a:xfrm>
            <a:off x="12717365" y="11099101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BUY</a:t>
            </a:r>
            <a:b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TICKETS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D766596-A87D-D044-B0F4-AC43A77BD9D9}"/>
              </a:ext>
            </a:extLst>
          </p:cNvPr>
          <p:cNvSpPr txBox="1"/>
          <p:nvPr/>
        </p:nvSpPr>
        <p:spPr>
          <a:xfrm>
            <a:off x="16685119" y="11099101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VIEW ORDER</a:t>
            </a:r>
            <a:b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DETAILS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487B775-48BA-924E-AF3C-4B0A13F24C72}"/>
              </a:ext>
            </a:extLst>
          </p:cNvPr>
          <p:cNvSpPr txBox="1"/>
          <p:nvPr/>
        </p:nvSpPr>
        <p:spPr>
          <a:xfrm>
            <a:off x="19658960" y="11099101"/>
            <a:ext cx="4642676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VIEW</a:t>
            </a:r>
            <a:b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TICKETS</a:t>
            </a:r>
          </a:p>
        </p:txBody>
      </p:sp>
    </p:spTree>
    <p:extLst>
      <p:ext uri="{BB962C8B-B14F-4D97-AF65-F5344CB8AC3E}">
        <p14:creationId xmlns:p14="http://schemas.microsoft.com/office/powerpoint/2010/main" val="2261050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8CDB7-A5F7-4F5F-A77E-5F3FEB378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Super Simple Entry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BFF4FA-CC50-4BEA-8419-DAB0C6679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9</a:t>
            </a:fld>
            <a:endParaRPr lang="ru-RU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69DCF19-DBF0-4148-9667-239199AB5E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83140" y="10895755"/>
            <a:ext cx="1132350" cy="1143394"/>
          </a:xfrm>
          <a:prstGeom prst="rect">
            <a:avLst/>
          </a:prstGeom>
        </p:spPr>
      </p:pic>
      <p:pic>
        <p:nvPicPr>
          <p:cNvPr id="41" name="Graphic 40">
            <a:extLst>
              <a:ext uri="{FF2B5EF4-FFF2-40B4-BE49-F238E27FC236}">
                <a16:creationId xmlns:a16="http://schemas.microsoft.com/office/drawing/2014/main" id="{CEC9139D-C815-4644-8FDE-B1906FC93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84173" y="10895755"/>
            <a:ext cx="1132350" cy="1143394"/>
          </a:xfrm>
          <a:prstGeom prst="rect">
            <a:avLst/>
          </a:prstGeom>
        </p:spPr>
      </p:pic>
      <p:pic>
        <p:nvPicPr>
          <p:cNvPr id="42" name="Graphic 41">
            <a:extLst>
              <a:ext uri="{FF2B5EF4-FFF2-40B4-BE49-F238E27FC236}">
                <a16:creationId xmlns:a16="http://schemas.microsoft.com/office/drawing/2014/main" id="{6A4485AD-0265-487C-8903-66775B8FFC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12216" y="10895755"/>
            <a:ext cx="1132350" cy="1143394"/>
          </a:xfrm>
          <a:prstGeom prst="rect">
            <a:avLst/>
          </a:prstGeom>
        </p:spPr>
      </p:pic>
      <p:pic>
        <p:nvPicPr>
          <p:cNvPr id="43" name="Graphic 42">
            <a:extLst>
              <a:ext uri="{FF2B5EF4-FFF2-40B4-BE49-F238E27FC236}">
                <a16:creationId xmlns:a16="http://schemas.microsoft.com/office/drawing/2014/main" id="{E5C36B54-F10D-4266-AC6B-8383F8B3AE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234001" y="10895755"/>
            <a:ext cx="1132350" cy="114339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6D075579-8931-B670-E643-AAF693901CBE}"/>
              </a:ext>
            </a:extLst>
          </p:cNvPr>
          <p:cNvGrpSpPr/>
          <p:nvPr/>
        </p:nvGrpSpPr>
        <p:grpSpPr>
          <a:xfrm>
            <a:off x="27408" y="2489229"/>
            <a:ext cx="6243915" cy="9743623"/>
            <a:chOff x="-153648" y="2469672"/>
            <a:chExt cx="6243915" cy="9743623"/>
          </a:xfrm>
        </p:grpSpPr>
        <p:pic>
          <p:nvPicPr>
            <p:cNvPr id="26" name="Picture 25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49C34C03-F88D-4248-AECE-A4002075C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3648" y="2469672"/>
              <a:ext cx="6243915" cy="9743623"/>
            </a:xfrm>
            <a:prstGeom prst="rect">
              <a:avLst/>
            </a:prstGeom>
          </p:spPr>
        </p:pic>
        <p:pic>
          <p:nvPicPr>
            <p:cNvPr id="32" name="Picture Placeholder 16" descr="Graphical user interface, application&#10;&#10;Description automatically generated">
              <a:extLst>
                <a:ext uri="{FF2B5EF4-FFF2-40B4-BE49-F238E27FC236}">
                  <a16:creationId xmlns:a16="http://schemas.microsoft.com/office/drawing/2014/main" id="{70CB2421-3040-4CD3-B81B-61AC9886E8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153" b="153"/>
            <a:stretch/>
          </p:blipFill>
          <p:spPr>
            <a:xfrm>
              <a:off x="644554" y="3007108"/>
              <a:ext cx="3816564" cy="823479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4A360279-D639-489A-8A2E-D585C759BADF}"/>
              </a:ext>
            </a:extLst>
          </p:cNvPr>
          <p:cNvSpPr txBox="1"/>
          <p:nvPr/>
        </p:nvSpPr>
        <p:spPr>
          <a:xfrm>
            <a:off x="10667202" y="6499020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Click to add text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B18393E-5E64-692E-1E5B-328AAB06449B}"/>
              </a:ext>
            </a:extLst>
          </p:cNvPr>
          <p:cNvGrpSpPr/>
          <p:nvPr/>
        </p:nvGrpSpPr>
        <p:grpSpPr>
          <a:xfrm>
            <a:off x="4750050" y="2482710"/>
            <a:ext cx="6243915" cy="9743623"/>
            <a:chOff x="4732363" y="2482710"/>
            <a:chExt cx="6243915" cy="9743623"/>
          </a:xfrm>
        </p:grpSpPr>
        <p:pic>
          <p:nvPicPr>
            <p:cNvPr id="30" name="Picture 29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DE305C5B-1A79-4D6D-B514-F63B6CB0C76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2363" y="2482710"/>
              <a:ext cx="6243915" cy="9743623"/>
            </a:xfrm>
            <a:prstGeom prst="rect">
              <a:avLst/>
            </a:prstGeom>
          </p:spPr>
        </p:pic>
        <p:pic>
          <p:nvPicPr>
            <p:cNvPr id="34" name="Picture Placeholder 16" descr="Graphical user interface, application&#10;&#10;Description automatically generated">
              <a:extLst>
                <a:ext uri="{FF2B5EF4-FFF2-40B4-BE49-F238E27FC236}">
                  <a16:creationId xmlns:a16="http://schemas.microsoft.com/office/drawing/2014/main" id="{4B767915-0202-428D-9B7C-D6818B763F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153" b="153"/>
            <a:stretch/>
          </p:blipFill>
          <p:spPr>
            <a:xfrm>
              <a:off x="5556641" y="3007108"/>
              <a:ext cx="3816564" cy="823479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BFB6479-D646-8481-F0BE-72C208EBAA04}"/>
              </a:ext>
            </a:extLst>
          </p:cNvPr>
          <p:cNvGrpSpPr/>
          <p:nvPr/>
        </p:nvGrpSpPr>
        <p:grpSpPr>
          <a:xfrm>
            <a:off x="9472692" y="2482710"/>
            <a:ext cx="6243915" cy="9743623"/>
            <a:chOff x="9631413" y="2482710"/>
            <a:chExt cx="6243915" cy="9743623"/>
          </a:xfrm>
        </p:grpSpPr>
        <p:pic>
          <p:nvPicPr>
            <p:cNvPr id="28" name="Picture 27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979AFF55-8927-42D1-97EB-B1F5C28EE9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1413" y="2482710"/>
              <a:ext cx="6243915" cy="9743623"/>
            </a:xfrm>
            <a:prstGeom prst="rect">
              <a:avLst/>
            </a:prstGeom>
          </p:spPr>
        </p:pic>
        <p:pic>
          <p:nvPicPr>
            <p:cNvPr id="35" name="Picture Placeholder 16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D53CB2F4-E11B-4067-A736-B953F0F2A8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153" b="153"/>
            <a:stretch/>
          </p:blipFill>
          <p:spPr>
            <a:xfrm>
              <a:off x="10442653" y="3007108"/>
              <a:ext cx="3816564" cy="823479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6A6BB12-025B-34BF-883D-47304DE3C0A3}"/>
              </a:ext>
            </a:extLst>
          </p:cNvPr>
          <p:cNvGrpSpPr/>
          <p:nvPr/>
        </p:nvGrpSpPr>
        <p:grpSpPr>
          <a:xfrm>
            <a:off x="14195333" y="2489229"/>
            <a:ext cx="6243915" cy="9743623"/>
            <a:chOff x="14517424" y="2489229"/>
            <a:chExt cx="6243915" cy="9743623"/>
          </a:xfrm>
        </p:grpSpPr>
        <p:pic>
          <p:nvPicPr>
            <p:cNvPr id="29" name="Picture 28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BC913D09-97E5-4DC4-86F6-BA8F2278BE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17424" y="2489229"/>
              <a:ext cx="6243915" cy="9743623"/>
            </a:xfrm>
            <a:prstGeom prst="rect">
              <a:avLst/>
            </a:prstGeom>
          </p:spPr>
        </p:pic>
        <p:pic>
          <p:nvPicPr>
            <p:cNvPr id="36" name="Picture Placeholder 16" descr="A picture containing text, businesscard&#10;&#10;Description automatically generated">
              <a:extLst>
                <a:ext uri="{FF2B5EF4-FFF2-40B4-BE49-F238E27FC236}">
                  <a16:creationId xmlns:a16="http://schemas.microsoft.com/office/drawing/2014/main" id="{825DF316-874C-43C2-AEA6-C82289E8B9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t="153" b="153"/>
            <a:stretch/>
          </p:blipFill>
          <p:spPr>
            <a:xfrm>
              <a:off x="15341702" y="3007108"/>
              <a:ext cx="3816564" cy="823479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532E46F-FB84-49E9-80A0-DA9F51BFF8C4}"/>
              </a:ext>
            </a:extLst>
          </p:cNvPr>
          <p:cNvSpPr txBox="1"/>
          <p:nvPr/>
        </p:nvSpPr>
        <p:spPr>
          <a:xfrm>
            <a:off x="1223107" y="12166507"/>
            <a:ext cx="305241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SHOW TICKETS</a:t>
            </a:r>
            <a:b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AT GATE</a:t>
            </a:r>
            <a:endParaRPr lang="en-US">
              <a:solidFill>
                <a:schemeClr val="accent1"/>
              </a:solidFill>
              <a:cs typeface="Arial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C6AF1D8-53AC-4872-866C-07E794CCAA76}"/>
              </a:ext>
            </a:extLst>
          </p:cNvPr>
          <p:cNvSpPr txBox="1"/>
          <p:nvPr/>
        </p:nvSpPr>
        <p:spPr>
          <a:xfrm>
            <a:off x="5923665" y="12144952"/>
            <a:ext cx="305241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SELECT TICKET</a:t>
            </a:r>
            <a:b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TO USE</a:t>
            </a:r>
            <a:endParaRPr lang="en-US">
              <a:solidFill>
                <a:schemeClr val="accent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D95602C-7FFA-4C14-B1C4-1F0836FED670}"/>
              </a:ext>
            </a:extLst>
          </p:cNvPr>
          <p:cNvSpPr txBox="1"/>
          <p:nvPr/>
        </p:nvSpPr>
        <p:spPr>
          <a:xfrm>
            <a:off x="10651247" y="12145413"/>
            <a:ext cx="305241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PRESS</a:t>
            </a:r>
          </a:p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USE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DE1A0BA-21A2-48ED-BCAB-542C23D540EA}"/>
              </a:ext>
            </a:extLst>
          </p:cNvPr>
          <p:cNvSpPr txBox="1"/>
          <p:nvPr/>
        </p:nvSpPr>
        <p:spPr>
          <a:xfrm>
            <a:off x="15283579" y="12167889"/>
            <a:ext cx="305241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ENJOY</a:t>
            </a:r>
            <a:endParaRPr lang="en-US"/>
          </a:p>
        </p:txBody>
      </p:sp>
      <p:pic>
        <p:nvPicPr>
          <p:cNvPr id="38" name="Graphic 37">
            <a:extLst>
              <a:ext uri="{FF2B5EF4-FFF2-40B4-BE49-F238E27FC236}">
                <a16:creationId xmlns:a16="http://schemas.microsoft.com/office/drawing/2014/main" id="{319226B8-69B3-EE76-42EA-718A225EB1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072701" y="10914805"/>
            <a:ext cx="1132350" cy="1143394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20574291-1620-3428-DF9C-5AF5B6C7C742}"/>
              </a:ext>
            </a:extLst>
          </p:cNvPr>
          <p:cNvGrpSpPr/>
          <p:nvPr/>
        </p:nvGrpSpPr>
        <p:grpSpPr>
          <a:xfrm>
            <a:off x="18917974" y="2508279"/>
            <a:ext cx="6243915" cy="9743623"/>
            <a:chOff x="19222774" y="2508279"/>
            <a:chExt cx="6243915" cy="9743623"/>
          </a:xfrm>
        </p:grpSpPr>
        <p:pic>
          <p:nvPicPr>
            <p:cNvPr id="39" name="Picture 38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6DAB5D56-C660-E0EC-B641-B628B125B3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22774" y="2508279"/>
              <a:ext cx="6243915" cy="9743623"/>
            </a:xfrm>
            <a:prstGeom prst="rect">
              <a:avLst/>
            </a:prstGeom>
          </p:spPr>
        </p:pic>
        <p:pic>
          <p:nvPicPr>
            <p:cNvPr id="40" name="Picture Placeholder 16">
              <a:extLst>
                <a:ext uri="{FF2B5EF4-FFF2-40B4-BE49-F238E27FC236}">
                  <a16:creationId xmlns:a16="http://schemas.microsoft.com/office/drawing/2014/main" id="{BC1CCC11-BDB0-2CFA-91B4-8FBB8520BD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" b="153"/>
            <a:stretch/>
          </p:blipFill>
          <p:spPr>
            <a:xfrm>
              <a:off x="20047052" y="3026158"/>
              <a:ext cx="3816564" cy="823479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B14ED060-30E2-CE9A-D963-E95F04CC35AC}"/>
              </a:ext>
            </a:extLst>
          </p:cNvPr>
          <p:cNvSpPr txBox="1"/>
          <p:nvPr/>
        </p:nvSpPr>
        <p:spPr>
          <a:xfrm>
            <a:off x="20122279" y="12186939"/>
            <a:ext cx="305241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VIEW REMAINING</a:t>
            </a:r>
            <a:b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TICKETS</a:t>
            </a:r>
            <a:endParaRPr lang="en-US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08F7AEB0-C08A-24C4-5792-07BB2CEFB1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03313" y="1109663"/>
            <a:ext cx="22171025" cy="50323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FAN EXPERIENCE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29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CA2016BA-5AAD-0147-9FF8-06153F86A8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145773" y="10888539"/>
            <a:ext cx="1396822" cy="1383684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04C5F356-4459-DD40-A96D-96FECCCD69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880542" y="10888539"/>
            <a:ext cx="1396822" cy="1383684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4E96DEF6-88A3-4744-8A5F-85A66A2CEC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11004" y="10888539"/>
            <a:ext cx="1396822" cy="1383684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9F280E7C-04FF-174B-857E-2393D93BB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76235" y="10888539"/>
            <a:ext cx="1396822" cy="1383684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13F53EE9-648D-8C42-A460-E535A526FD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41466" y="10888539"/>
            <a:ext cx="1396822" cy="13836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93EFF8-2991-4667-9DC4-626001182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Transferring Tickets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386C16-E279-4F0B-893B-A291B349D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10</a:t>
            </a:fld>
            <a:endParaRPr lang="ru-RU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DA2C53B-105F-447E-B715-9D17CEF47C7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FAN EXPERIENCE</a:t>
            </a:r>
          </a:p>
          <a:p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6437D5D-845D-A44F-82AC-8B7E8B7D528B}"/>
              </a:ext>
            </a:extLst>
          </p:cNvPr>
          <p:cNvGrpSpPr/>
          <p:nvPr/>
        </p:nvGrpSpPr>
        <p:grpSpPr>
          <a:xfrm>
            <a:off x="-48987" y="2347009"/>
            <a:ext cx="6451818" cy="10076446"/>
            <a:chOff x="51701" y="3600051"/>
            <a:chExt cx="4943261" cy="7720382"/>
          </a:xfrm>
        </p:grpSpPr>
        <p:pic>
          <p:nvPicPr>
            <p:cNvPr id="8" name="Picture 7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1E322FD1-F614-4DBE-A017-7A823E51B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01" y="3600051"/>
              <a:ext cx="4943261" cy="7720382"/>
            </a:xfrm>
            <a:prstGeom prst="rect">
              <a:avLst/>
            </a:prstGeom>
          </p:spPr>
        </p:pic>
        <p:pic>
          <p:nvPicPr>
            <p:cNvPr id="40" name="Picture 39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D1E48FF8-0E6B-44C7-9406-4AD36057E6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207" b="207"/>
            <a:stretch/>
          </p:blipFill>
          <p:spPr>
            <a:xfrm>
              <a:off x="690564" y="4018847"/>
              <a:ext cx="3028289" cy="652686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506E056A-1F32-6E49-842D-EC29770759DE}"/>
              </a:ext>
            </a:extLst>
          </p:cNvPr>
          <p:cNvGrpSpPr/>
          <p:nvPr/>
        </p:nvGrpSpPr>
        <p:grpSpPr>
          <a:xfrm>
            <a:off x="4653031" y="2347009"/>
            <a:ext cx="6451818" cy="10076446"/>
            <a:chOff x="4005929" y="3600051"/>
            <a:chExt cx="4943261" cy="7720382"/>
          </a:xfrm>
        </p:grpSpPr>
        <p:pic>
          <p:nvPicPr>
            <p:cNvPr id="29" name="Picture 28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05C987A8-659A-4585-8A60-1EC333E1BC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5929" y="3600051"/>
              <a:ext cx="4943261" cy="7720382"/>
            </a:xfrm>
            <a:prstGeom prst="rect">
              <a:avLst/>
            </a:prstGeom>
          </p:spPr>
        </p:pic>
        <p:pic>
          <p:nvPicPr>
            <p:cNvPr id="43" name="Picture 42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76F78193-0716-449D-A4DD-382FF5DFDA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207" b="207"/>
            <a:stretch/>
          </p:blipFill>
          <p:spPr>
            <a:xfrm>
              <a:off x="4647399" y="4018847"/>
              <a:ext cx="3028289" cy="652686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C422616-E430-D043-9CC8-A07C20E6F53F}"/>
              </a:ext>
            </a:extLst>
          </p:cNvPr>
          <p:cNvGrpSpPr/>
          <p:nvPr/>
        </p:nvGrpSpPr>
        <p:grpSpPr>
          <a:xfrm>
            <a:off x="9355049" y="2347009"/>
            <a:ext cx="6451818" cy="10076446"/>
            <a:chOff x="7986232" y="3593532"/>
            <a:chExt cx="4943261" cy="7720382"/>
          </a:xfrm>
        </p:grpSpPr>
        <p:pic>
          <p:nvPicPr>
            <p:cNvPr id="31" name="Picture 30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89389FF3-C6C4-4EAA-9A17-4E32BF284D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6232" y="3593532"/>
              <a:ext cx="4943261" cy="7720382"/>
            </a:xfrm>
            <a:prstGeom prst="rect">
              <a:avLst/>
            </a:prstGeom>
          </p:spPr>
        </p:pic>
        <p:pic>
          <p:nvPicPr>
            <p:cNvPr id="44" name="Picture 43" descr="Graphical user interface, text, application, chat or text message&#10;&#10;Description automatically generated">
              <a:extLst>
                <a:ext uri="{FF2B5EF4-FFF2-40B4-BE49-F238E27FC236}">
                  <a16:creationId xmlns:a16="http://schemas.microsoft.com/office/drawing/2014/main" id="{446B4CD9-7CE0-4FE1-B1D4-7F66601661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207" b="207"/>
            <a:stretch/>
          </p:blipFill>
          <p:spPr>
            <a:xfrm>
              <a:off x="8617272" y="4018847"/>
              <a:ext cx="3028289" cy="652686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80924C6-337E-AB49-BC15-7B26C7D12C85}"/>
              </a:ext>
            </a:extLst>
          </p:cNvPr>
          <p:cNvGrpSpPr/>
          <p:nvPr/>
        </p:nvGrpSpPr>
        <p:grpSpPr>
          <a:xfrm>
            <a:off x="14057067" y="2347009"/>
            <a:ext cx="6451818" cy="10076446"/>
            <a:chOff x="15920763" y="3593532"/>
            <a:chExt cx="4943261" cy="7720382"/>
          </a:xfrm>
        </p:grpSpPr>
        <p:pic>
          <p:nvPicPr>
            <p:cNvPr id="35" name="Picture 34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7F350F06-BE41-4E59-9C01-7488ACAB6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0763" y="3593532"/>
              <a:ext cx="4943261" cy="7720382"/>
            </a:xfrm>
            <a:prstGeom prst="rect">
              <a:avLst/>
            </a:prstGeom>
          </p:spPr>
        </p:pic>
        <p:pic>
          <p:nvPicPr>
            <p:cNvPr id="46" name="Picture 45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C7A25891-3736-4FD5-AD75-DA622CCA47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t="207" b="207"/>
            <a:stretch/>
          </p:blipFill>
          <p:spPr>
            <a:xfrm>
              <a:off x="16543980" y="4012328"/>
              <a:ext cx="3028289" cy="652686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397664F-3317-DD44-B0A1-FE809F5A8883}"/>
              </a:ext>
            </a:extLst>
          </p:cNvPr>
          <p:cNvGrpSpPr/>
          <p:nvPr/>
        </p:nvGrpSpPr>
        <p:grpSpPr>
          <a:xfrm>
            <a:off x="18759085" y="2347009"/>
            <a:ext cx="6451818" cy="10076446"/>
            <a:chOff x="19861953" y="3593532"/>
            <a:chExt cx="4943261" cy="7720382"/>
          </a:xfrm>
        </p:grpSpPr>
        <p:pic>
          <p:nvPicPr>
            <p:cNvPr id="37" name="Picture 36" descr="A picture containing monitor, sign, iPod, set&#10;&#10;Description automatically generated">
              <a:extLst>
                <a:ext uri="{FF2B5EF4-FFF2-40B4-BE49-F238E27FC236}">
                  <a16:creationId xmlns:a16="http://schemas.microsoft.com/office/drawing/2014/main" id="{9BC5FD53-2399-40FB-B2F5-B19D8379F8C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61953" y="3593532"/>
              <a:ext cx="4943261" cy="7720382"/>
            </a:xfrm>
            <a:prstGeom prst="rect">
              <a:avLst/>
            </a:prstGeom>
          </p:spPr>
        </p:pic>
        <p:pic>
          <p:nvPicPr>
            <p:cNvPr id="47" name="Picture 46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9A21DF98-5E59-4E86-AB9E-DAFB4FD093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t="207" b="207"/>
            <a:stretch/>
          </p:blipFill>
          <p:spPr>
            <a:xfrm>
              <a:off x="20500815" y="4012328"/>
              <a:ext cx="3028289" cy="6526866"/>
            </a:xfrm>
            <a:custGeom>
              <a:avLst/>
              <a:gdLst>
                <a:gd name="connsiteX0" fmla="*/ 256703 w 2499976"/>
                <a:gd name="connsiteY0" fmla="*/ 0 h 5354260"/>
                <a:gd name="connsiteX1" fmla="*/ 599611 w 2499976"/>
                <a:gd name="connsiteY1" fmla="*/ 0 h 5354260"/>
                <a:gd name="connsiteX2" fmla="*/ 599611 w 2499976"/>
                <a:gd name="connsiteY2" fmla="*/ 53600 h 5354260"/>
                <a:gd name="connsiteX3" fmla="*/ 731794 w 2499976"/>
                <a:gd name="connsiteY3" fmla="*/ 185686 h 5354260"/>
                <a:gd name="connsiteX4" fmla="*/ 1770098 w 2499976"/>
                <a:gd name="connsiteY4" fmla="*/ 185686 h 5354260"/>
                <a:gd name="connsiteX5" fmla="*/ 1900365 w 2499976"/>
                <a:gd name="connsiteY5" fmla="*/ 53600 h 5354260"/>
                <a:gd name="connsiteX6" fmla="*/ 1900365 w 2499976"/>
                <a:gd name="connsiteY6" fmla="*/ 0 h 5354260"/>
                <a:gd name="connsiteX7" fmla="*/ 2245189 w 2499976"/>
                <a:gd name="connsiteY7" fmla="*/ 0 h 5354260"/>
                <a:gd name="connsiteX8" fmla="*/ 2499976 w 2499976"/>
                <a:gd name="connsiteY8" fmla="*/ 254600 h 5354260"/>
                <a:gd name="connsiteX9" fmla="*/ 2499976 w 2499976"/>
                <a:gd name="connsiteY9" fmla="*/ 5097746 h 5354260"/>
                <a:gd name="connsiteX10" fmla="*/ 2245189 w 2499976"/>
                <a:gd name="connsiteY10" fmla="*/ 5354260 h 5354260"/>
                <a:gd name="connsiteX11" fmla="*/ 256703 w 2499976"/>
                <a:gd name="connsiteY11" fmla="*/ 5354260 h 5354260"/>
                <a:gd name="connsiteX12" fmla="*/ 0 w 2499976"/>
                <a:gd name="connsiteY12" fmla="*/ 5097746 h 5354260"/>
                <a:gd name="connsiteX13" fmla="*/ 0 w 2499976"/>
                <a:gd name="connsiteY13" fmla="*/ 254600 h 5354260"/>
                <a:gd name="connsiteX14" fmla="*/ 256703 w 2499976"/>
                <a:gd name="connsiteY14" fmla="*/ 0 h 535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99976" h="5354260">
                  <a:moveTo>
                    <a:pt x="256703" y="0"/>
                  </a:moveTo>
                  <a:cubicBezTo>
                    <a:pt x="256703" y="0"/>
                    <a:pt x="256703" y="0"/>
                    <a:pt x="599611" y="0"/>
                  </a:cubicBezTo>
                  <a:cubicBezTo>
                    <a:pt x="599611" y="0"/>
                    <a:pt x="599611" y="0"/>
                    <a:pt x="599611" y="53600"/>
                  </a:cubicBezTo>
                  <a:cubicBezTo>
                    <a:pt x="599611" y="126343"/>
                    <a:pt x="658998" y="185686"/>
                    <a:pt x="731794" y="185686"/>
                  </a:cubicBezTo>
                  <a:cubicBezTo>
                    <a:pt x="731794" y="185686"/>
                    <a:pt x="731794" y="185686"/>
                    <a:pt x="1770098" y="185686"/>
                  </a:cubicBezTo>
                  <a:cubicBezTo>
                    <a:pt x="1842894" y="185686"/>
                    <a:pt x="1900365" y="126343"/>
                    <a:pt x="1900365" y="53600"/>
                  </a:cubicBezTo>
                  <a:cubicBezTo>
                    <a:pt x="1900365" y="53600"/>
                    <a:pt x="1900365" y="53600"/>
                    <a:pt x="1900365" y="0"/>
                  </a:cubicBezTo>
                  <a:cubicBezTo>
                    <a:pt x="1900365" y="0"/>
                    <a:pt x="1900365" y="0"/>
                    <a:pt x="2245189" y="0"/>
                  </a:cubicBezTo>
                  <a:cubicBezTo>
                    <a:pt x="2386950" y="0"/>
                    <a:pt x="2499976" y="112943"/>
                    <a:pt x="2499976" y="254600"/>
                  </a:cubicBezTo>
                  <a:cubicBezTo>
                    <a:pt x="2499976" y="254600"/>
                    <a:pt x="2499976" y="254600"/>
                    <a:pt x="2499976" y="5097746"/>
                  </a:cubicBezTo>
                  <a:cubicBezTo>
                    <a:pt x="2499976" y="5239403"/>
                    <a:pt x="2386950" y="5354260"/>
                    <a:pt x="2245189" y="5354260"/>
                  </a:cubicBezTo>
                  <a:cubicBezTo>
                    <a:pt x="2245189" y="5354260"/>
                    <a:pt x="2245189" y="5354260"/>
                    <a:pt x="256703" y="5354260"/>
                  </a:cubicBezTo>
                  <a:cubicBezTo>
                    <a:pt x="114942" y="5354260"/>
                    <a:pt x="0" y="5239403"/>
                    <a:pt x="0" y="5097746"/>
                  </a:cubicBezTo>
                  <a:cubicBezTo>
                    <a:pt x="0" y="5097746"/>
                    <a:pt x="0" y="5097746"/>
                    <a:pt x="0" y="254600"/>
                  </a:cubicBezTo>
                  <a:cubicBezTo>
                    <a:pt x="0" y="112943"/>
                    <a:pt x="114942" y="0"/>
                    <a:pt x="256703" y="0"/>
                  </a:cubicBezTo>
                  <a:close/>
                </a:path>
              </a:pathLst>
            </a:custGeom>
          </p:spPr>
        </p:pic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5331DAF7-4DF7-C44D-91EC-24CFFF52A8B5}"/>
              </a:ext>
            </a:extLst>
          </p:cNvPr>
          <p:cNvSpPr txBox="1"/>
          <p:nvPr/>
        </p:nvSpPr>
        <p:spPr>
          <a:xfrm>
            <a:off x="20207353" y="12437913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CONFIRM</a:t>
            </a:r>
            <a:b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USAGE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F6B7862-6B1E-1C40-BF8C-4E316B624AAD}"/>
              </a:ext>
            </a:extLst>
          </p:cNvPr>
          <p:cNvSpPr txBox="1"/>
          <p:nvPr/>
        </p:nvSpPr>
        <p:spPr>
          <a:xfrm>
            <a:off x="15472068" y="12437913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CONFIRM</a:t>
            </a:r>
            <a:b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TRANSFER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D13ECDE-D245-844E-A14E-E2E5FF5AE5B9}"/>
              </a:ext>
            </a:extLst>
          </p:cNvPr>
          <p:cNvSpPr txBox="1"/>
          <p:nvPr/>
        </p:nvSpPr>
        <p:spPr>
          <a:xfrm>
            <a:off x="10736782" y="12437913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TRANSFER</a:t>
            </a:r>
            <a:b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TICKET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0631BEC-BC52-6F44-BE3E-F8F53688C776}"/>
              </a:ext>
            </a:extLst>
          </p:cNvPr>
          <p:cNvSpPr txBox="1"/>
          <p:nvPr/>
        </p:nvSpPr>
        <p:spPr>
          <a:xfrm>
            <a:off x="5777268" y="12437913"/>
            <a:ext cx="319475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CHOOSE TRANSFER METHOD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A609154-8706-6341-BC02-EF133EF2E80F}"/>
              </a:ext>
            </a:extLst>
          </p:cNvPr>
          <p:cNvSpPr txBox="1"/>
          <p:nvPr/>
        </p:nvSpPr>
        <p:spPr>
          <a:xfrm>
            <a:off x="1266210" y="12437913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SELECT TICKET</a:t>
            </a:r>
            <a:b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</a:br>
            <a:r>
              <a:rPr lang="en-US" sz="2400" b="1">
                <a:solidFill>
                  <a:schemeClr val="accent1"/>
                </a:solidFill>
                <a:latin typeface="Tahoma"/>
                <a:ea typeface="Tahoma"/>
                <a:cs typeface="Tahoma"/>
              </a:rPr>
              <a:t>TO TRANSFER</a:t>
            </a:r>
          </a:p>
        </p:txBody>
      </p:sp>
    </p:spTree>
    <p:extLst>
      <p:ext uri="{BB962C8B-B14F-4D97-AF65-F5344CB8AC3E}">
        <p14:creationId xmlns:p14="http://schemas.microsoft.com/office/powerpoint/2010/main" val="3057647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CA01D02-7D4F-6247-A22A-68EE1D873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Add Your Schedules Once and Start Ticketing in Minutes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04B6-6BA6-A34D-A27D-DDF44308C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11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860B26A-17BB-8E40-A75A-B2DFAC98B1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328232" y="5664878"/>
            <a:ext cx="7946106" cy="512346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Add events from </a:t>
            </a:r>
            <a:r>
              <a:rPr lang="en-US" err="1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ArbiterSports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View and automatically import your </a:t>
            </a:r>
            <a:r>
              <a:rPr lang="en-US" err="1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ArbiterSports</a:t>
            </a:r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 schedules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Get notified of any pending schedules awaiting your review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Set your ticket prices, start selling, and track your sales on demand 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accent3"/>
              </a:solidFill>
            </a:endParaRPr>
          </a:p>
        </p:txBody>
      </p:sp>
      <p:pic>
        <p:nvPicPr>
          <p:cNvPr id="13" name="Picture 12" descr="A silhouette of a city&#10;&#10;Description automatically generated with low confidence">
            <a:extLst>
              <a:ext uri="{FF2B5EF4-FFF2-40B4-BE49-F238E27FC236}">
                <a16:creationId xmlns:a16="http://schemas.microsoft.com/office/drawing/2014/main" id="{10C3A185-54C8-694B-8793-5F5FABCF2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7797" y="4084414"/>
            <a:ext cx="5626100" cy="965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D6A01E-4797-23B9-1DA1-B9C6DF784F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69376" y="3601211"/>
            <a:ext cx="17057173" cy="9057807"/>
          </a:xfrm>
          <a:prstGeom prst="rect">
            <a:avLst/>
          </a:prstGeom>
        </p:spPr>
      </p:pic>
      <p:pic>
        <p:nvPicPr>
          <p:cNvPr id="10" name="Picture 9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01C0AD2-F998-D492-B6DD-371D226759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3111" y="3601211"/>
            <a:ext cx="12025872" cy="7901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505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CA01D02-7D4F-6247-A22A-68EE1D873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Add Your Schedules Once and Start Ticketing in Minutes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04B6-6BA6-A34D-A27D-DDF44308C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12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860B26A-17BB-8E40-A75A-B2DFAC98B1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328232" y="5664878"/>
            <a:ext cx="7946106" cy="512346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Add events from </a:t>
            </a:r>
            <a:r>
              <a:rPr lang="en-US" err="1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ArbiterSports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View and automatically import your </a:t>
            </a:r>
            <a:r>
              <a:rPr lang="en-US" err="1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ArbiterSports</a:t>
            </a:r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 schedules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Get notified of any pending schedules awaiting your review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Set your ticket prices, start selling, and track your sales on demand 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accent3"/>
              </a:solidFill>
            </a:endParaRPr>
          </a:p>
        </p:txBody>
      </p:sp>
      <p:pic>
        <p:nvPicPr>
          <p:cNvPr id="13" name="Picture 12" descr="A silhouette of a city&#10;&#10;Description automatically generated with low confidence">
            <a:extLst>
              <a:ext uri="{FF2B5EF4-FFF2-40B4-BE49-F238E27FC236}">
                <a16:creationId xmlns:a16="http://schemas.microsoft.com/office/drawing/2014/main" id="{10C3A185-54C8-694B-8793-5F5FABCF2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7797" y="4084414"/>
            <a:ext cx="5626100" cy="965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868B43-D15C-21F2-E9DF-D95C5E7249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7514" y="3641469"/>
            <a:ext cx="16799424" cy="892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232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CA01D02-7D4F-6247-A22A-68EE1D873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Tahoma"/>
                <a:ea typeface="Tahoma"/>
                <a:cs typeface="Tahoma"/>
              </a:rPr>
              <a:t>Add Your Schedules Once and Start Ticketing in Minutes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04B6-6BA6-A34D-A27D-DDF44308C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t>13</a:t>
            </a:fld>
            <a:endParaRPr lang="ru-RU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860B26A-17BB-8E40-A75A-B2DFAC98B1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328232" y="5664878"/>
            <a:ext cx="7946106" cy="512346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Add events from </a:t>
            </a:r>
            <a:r>
              <a:rPr lang="en-US" err="1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ArbiterSports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View and automatically import your </a:t>
            </a:r>
            <a:r>
              <a:rPr lang="en-US" err="1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ArbiterSports</a:t>
            </a:r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 schedules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Get notified of any pending schedules awaiting your review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571500" indent="-571500"/>
            <a:r>
              <a:rPr lang="en-US">
                <a:solidFill>
                  <a:schemeClr val="bg2">
                    <a:lumMod val="10000"/>
                  </a:schemeClr>
                </a:solidFill>
                <a:latin typeface="Tahoma"/>
                <a:ea typeface="Tahoma"/>
                <a:cs typeface="Tahoma"/>
              </a:rPr>
              <a:t>Set your ticket prices, start selling, and track your sales on demand 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accent3"/>
              </a:solidFill>
            </a:endParaRPr>
          </a:p>
        </p:txBody>
      </p:sp>
      <p:pic>
        <p:nvPicPr>
          <p:cNvPr id="13" name="Picture 12" descr="A silhouette of a city&#10;&#10;Description automatically generated with low confidence">
            <a:extLst>
              <a:ext uri="{FF2B5EF4-FFF2-40B4-BE49-F238E27FC236}">
                <a16:creationId xmlns:a16="http://schemas.microsoft.com/office/drawing/2014/main" id="{10C3A185-54C8-694B-8793-5F5FABCF2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7797" y="4084414"/>
            <a:ext cx="5626100" cy="965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AB1F26-85D1-B7C0-C4CD-79D669C21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19972"/>
            <a:ext cx="24384000" cy="1157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75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50E7EDEE-36CA-9A4F-BCB5-C42A1E34B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4006" y="-166069"/>
            <a:ext cx="8910914" cy="138820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E828A1-ED76-2243-BC88-A145585F7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Why GoFan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E2FAEB-62CC-FB47-A611-F731B046C7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507255-6346-4AF4-9B8D-61C7503B20EA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C027B0-E787-ED41-A155-21C0D8F9175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accent2"/>
                </a:solidFill>
                <a:latin typeface="Tahoma"/>
                <a:ea typeface="Tahoma"/>
                <a:cs typeface="Tahoma"/>
              </a:rPr>
              <a:t>conclusion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639402A-7D3D-A74C-B38F-9DC4D99EE22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24047" y="5162548"/>
            <a:ext cx="13633353" cy="1303825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en-US" sz="3600">
                <a:latin typeface="Tahoma"/>
                <a:ea typeface="Tahoma"/>
                <a:cs typeface="Tahoma"/>
              </a:rPr>
              <a:t>Save time, increase revenue, and elevate the event experience with the leading digital ticketing provider for high schools.</a:t>
            </a:r>
            <a:endParaRPr lang="en-US" sz="360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A48C2D2-A613-EC41-9BBE-E2BD693320E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988663" y="8604710"/>
            <a:ext cx="2752164" cy="920545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Fastest Scheduling</a:t>
            </a:r>
            <a:endParaRPr lang="en-US">
              <a:solidFill>
                <a:schemeClr val="accent4"/>
              </a:solidFill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2790B8F-818C-5C4C-A99B-81DF72E3D34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4351890" y="9614934"/>
            <a:ext cx="2657933" cy="132141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Tahoma"/>
                <a:ea typeface="Tahoma"/>
                <a:cs typeface="Tahoma"/>
              </a:rPr>
              <a:t>39 state associations choose to partner with GoFan.</a:t>
            </a:r>
            <a:endParaRPr lang="en-US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3561FC37-5922-41CD-84A2-54A463856E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40059" y="7351972"/>
            <a:ext cx="1042563" cy="1042563"/>
          </a:xfrm>
          <a:prstGeom prst="rect">
            <a:avLst/>
          </a:prstGeom>
        </p:spPr>
      </p:pic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E93D01A4-628A-4F15-AE83-4BF4F8B348D3}"/>
              </a:ext>
            </a:extLst>
          </p:cNvPr>
          <p:cNvSpPr txBox="1">
            <a:spLocks/>
          </p:cNvSpPr>
          <p:nvPr/>
        </p:nvSpPr>
        <p:spPr>
          <a:xfrm>
            <a:off x="4304841" y="8578965"/>
            <a:ext cx="2752164" cy="92054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ctr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tabLst/>
              <a:defRPr sz="4000" b="1" i="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Preferred</a:t>
            </a:r>
            <a:b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</a:br>
            <a: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 Partner</a:t>
            </a:r>
            <a:endParaRPr lang="en-US">
              <a:solidFill>
                <a:schemeClr val="accent4"/>
              </a:solidFill>
            </a:endParaRPr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102F81AF-A412-42D3-B7CF-4A2AD1458AEE}"/>
              </a:ext>
            </a:extLst>
          </p:cNvPr>
          <p:cNvSpPr txBox="1">
            <a:spLocks/>
          </p:cNvSpPr>
          <p:nvPr/>
        </p:nvSpPr>
        <p:spPr>
          <a:xfrm>
            <a:off x="1067242" y="9611580"/>
            <a:ext cx="2598820" cy="13214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Tahoma"/>
                <a:ea typeface="Tahoma"/>
                <a:cs typeface="Tahoma"/>
              </a:rPr>
              <a:t>Set up your schedules once and start ticketing in less than 10 minutes.</a:t>
            </a:r>
          </a:p>
        </p:txBody>
      </p:sp>
      <p:sp>
        <p:nvSpPr>
          <p:cNvPr id="35" name="Text Placeholder 9">
            <a:extLst>
              <a:ext uri="{FF2B5EF4-FFF2-40B4-BE49-F238E27FC236}">
                <a16:creationId xmlns:a16="http://schemas.microsoft.com/office/drawing/2014/main" id="{47761220-CD7B-4718-BE9D-8419FCCA0DF4}"/>
              </a:ext>
            </a:extLst>
          </p:cNvPr>
          <p:cNvSpPr txBox="1">
            <a:spLocks/>
          </p:cNvSpPr>
          <p:nvPr/>
        </p:nvSpPr>
        <p:spPr>
          <a:xfrm>
            <a:off x="7663735" y="9611350"/>
            <a:ext cx="2833373" cy="136759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Tahoma"/>
                <a:ea typeface="Tahoma"/>
                <a:cs typeface="Tahoma"/>
              </a:rPr>
              <a:t>Fans can buy tickets</a:t>
            </a:r>
            <a:br>
              <a:rPr lang="en-US">
                <a:latin typeface="Tahoma"/>
                <a:ea typeface="Tahoma"/>
                <a:cs typeface="Tahoma"/>
              </a:rPr>
            </a:br>
            <a:r>
              <a:rPr lang="en-US">
                <a:latin typeface="Tahoma"/>
                <a:ea typeface="Tahoma"/>
                <a:cs typeface="Tahoma"/>
              </a:rPr>
              <a:t>in seconds using a credit card, Apple Pay, or Google Pay. </a:t>
            </a:r>
            <a:endParaRPr lang="en-US"/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CACF9864-A0D2-4236-829E-76B9CF594B98}"/>
              </a:ext>
            </a:extLst>
          </p:cNvPr>
          <p:cNvSpPr txBox="1">
            <a:spLocks/>
          </p:cNvSpPr>
          <p:nvPr/>
        </p:nvSpPr>
        <p:spPr>
          <a:xfrm>
            <a:off x="7694162" y="8597457"/>
            <a:ext cx="2752164" cy="92054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ctr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tabLst/>
              <a:defRPr sz="4000" b="1" i="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Quick &amp; Easy</a:t>
            </a:r>
            <a:b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</a:br>
            <a: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 Checkout</a:t>
            </a:r>
            <a:endParaRPr lang="en-US">
              <a:solidFill>
                <a:schemeClr val="accent4"/>
              </a:solidFill>
            </a:endParaRPr>
          </a:p>
        </p:txBody>
      </p:sp>
      <p:pic>
        <p:nvPicPr>
          <p:cNvPr id="11" name="Picture Placeholder 10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EBE83765-A75B-074C-BC02-1FBED984EAE1}"/>
              </a:ext>
            </a:extLst>
          </p:cNvPr>
          <p:cNvPicPr>
            <a:picLocks noGrp="1" noChangeAspect="1"/>
          </p:cNvPicPr>
          <p:nvPr>
            <p:ph type="pic" sz="quarter" idx="4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0" b="1670"/>
          <a:stretch>
            <a:fillRect/>
          </a:stretch>
        </p:blipFill>
        <p:spPr>
          <a:xfrm>
            <a:off x="16470083" y="592667"/>
            <a:ext cx="5505450" cy="11785599"/>
          </a:xfrm>
        </p:spPr>
      </p:pic>
      <p:pic>
        <p:nvPicPr>
          <p:cNvPr id="44" name="Graphic 5">
            <a:extLst>
              <a:ext uri="{FF2B5EF4-FFF2-40B4-BE49-F238E27FC236}">
                <a16:creationId xmlns:a16="http://schemas.microsoft.com/office/drawing/2014/main" id="{E0134B87-D63F-43E4-8DF4-30D49D8FF6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158264" y="7318038"/>
            <a:ext cx="1037997" cy="1008830"/>
          </a:xfrm>
          <a:prstGeom prst="rect">
            <a:avLst/>
          </a:prstGeom>
        </p:spPr>
      </p:pic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4926C369-33C3-AB4A-885F-896C4083508F}"/>
              </a:ext>
            </a:extLst>
          </p:cNvPr>
          <p:cNvSpPr txBox="1">
            <a:spLocks/>
          </p:cNvSpPr>
          <p:nvPr/>
        </p:nvSpPr>
        <p:spPr>
          <a:xfrm>
            <a:off x="11053659" y="9593088"/>
            <a:ext cx="2671738" cy="13214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Tahoma"/>
                <a:ea typeface="Tahoma"/>
                <a:cs typeface="Tahoma"/>
              </a:rPr>
              <a:t>Fans can enter events quickly and easily. No scanning, hardware, or Wi-Fi required. 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2988E5A2-550F-BB4A-BA68-35139DB9618D}"/>
              </a:ext>
            </a:extLst>
          </p:cNvPr>
          <p:cNvSpPr txBox="1">
            <a:spLocks/>
          </p:cNvSpPr>
          <p:nvPr/>
        </p:nvSpPr>
        <p:spPr>
          <a:xfrm>
            <a:off x="10965337" y="8578965"/>
            <a:ext cx="2752164" cy="92054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ctr" defTabSz="1828800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tabLst/>
              <a:defRPr sz="4000" b="1" i="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7388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092200" indent="-4048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46213" indent="-35401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781175" indent="-334963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3200" b="0" i="0" kern="120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50292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6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0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400" indent="-457200" algn="l" defTabSz="18288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Best Gate</a:t>
            </a:r>
            <a:b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</a:br>
            <a:r>
              <a:rPr lang="en-US">
                <a:solidFill>
                  <a:schemeClr val="accent4"/>
                </a:solidFill>
                <a:latin typeface="Tahoma"/>
                <a:ea typeface="Tahoma"/>
                <a:cs typeface="Tahoma"/>
              </a:rPr>
              <a:t> Experience</a:t>
            </a:r>
            <a:endParaRPr lang="en-US">
              <a:solidFill>
                <a:schemeClr val="accent4"/>
              </a:solidFill>
            </a:endParaRPr>
          </a:p>
        </p:txBody>
      </p:sp>
      <p:pic>
        <p:nvPicPr>
          <p:cNvPr id="21" name="Graphic 6">
            <a:extLst>
              <a:ext uri="{FF2B5EF4-FFF2-40B4-BE49-F238E27FC236}">
                <a16:creationId xmlns:a16="http://schemas.microsoft.com/office/drawing/2014/main" id="{DE78DC38-E04C-CA47-B048-FD20F578B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845530" y="7354255"/>
            <a:ext cx="1067164" cy="1037997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7DB22B60-CC55-5342-B559-673CB8CBB2E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470540" y="7249628"/>
            <a:ext cx="1196276" cy="129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88184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and Content">
  <a:themeElements>
    <a:clrScheme name="GoFan2021Final">
      <a:dk1>
        <a:srgbClr val="323231"/>
      </a:dk1>
      <a:lt1>
        <a:srgbClr val="FBFBFB"/>
      </a:lt1>
      <a:dk2>
        <a:srgbClr val="44546A"/>
      </a:dk2>
      <a:lt2>
        <a:srgbClr val="FBFBFB"/>
      </a:lt2>
      <a:accent1>
        <a:srgbClr val="74B8BE"/>
      </a:accent1>
      <a:accent2>
        <a:srgbClr val="DE483D"/>
      </a:accent2>
      <a:accent3>
        <a:srgbClr val="A5A5A5"/>
      </a:accent3>
      <a:accent4>
        <a:srgbClr val="E1F779"/>
      </a:accent4>
      <a:accent5>
        <a:srgbClr val="524999"/>
      </a:accent5>
      <a:accent6>
        <a:srgbClr val="323231"/>
      </a:accent6>
      <a:hlink>
        <a:srgbClr val="74B8BE"/>
      </a:hlink>
      <a:folHlink>
        <a:srgbClr val="52499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3200" dirty="0" smtClean="0">
            <a:solidFill>
              <a:schemeClr val="tx1"/>
            </a:solidFill>
            <a:latin typeface="Averta" pitchFamily="2" charset="7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bg1">
              <a:lumMod val="85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sz="2000" dirty="0" smtClean="0">
            <a:solidFill>
              <a:schemeClr val="bg1">
                <a:lumMod val="50000"/>
              </a:schemeClr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GoFan Template" id="{C6C03B50-A0AE-2F4E-B344-783CAD619E84}" vid="{82640861-D39E-F24F-A3D3-241A2092C3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f393ec5-7e88-4c04-981f-abe07dbc4407">
      <UserInfo>
        <DisplayName>Amanda Crowder</DisplayName>
        <AccountId>12</AccountId>
        <AccountType/>
      </UserInfo>
      <UserInfo>
        <DisplayName>Amrita Patel</DisplayName>
        <AccountId>13</AccountId>
        <AccountType/>
      </UserInfo>
      <UserInfo>
        <DisplayName>Patrick Noles</DisplayName>
        <AccountId>22</AccountId>
        <AccountType/>
      </UserInfo>
      <UserInfo>
        <DisplayName>Lynne Green</DisplayName>
        <AccountId>21</AccountId>
        <AccountType/>
      </UserInfo>
      <UserInfo>
        <DisplayName>Jacob Tanis</DisplayName>
        <AccountId>26</AccountId>
        <AccountType/>
      </UserInfo>
      <UserInfo>
        <DisplayName>Brett Marbut</DisplayName>
        <AccountId>24</AccountId>
        <AccountType/>
      </UserInfo>
      <UserInfo>
        <DisplayName>Scott Jernigan</DisplayName>
        <AccountId>27</AccountId>
        <AccountType/>
      </UserInfo>
      <UserInfo>
        <DisplayName>Kevin Bridges</DisplayName>
        <AccountId>28</AccountId>
        <AccountType/>
      </UserInfo>
      <UserInfo>
        <DisplayName>Rebecca Stewart</DisplayName>
        <AccountId>29</AccountId>
        <AccountType/>
      </UserInfo>
      <UserInfo>
        <DisplayName>Nick Dalton</DisplayName>
        <AccountId>30</AccountId>
        <AccountType/>
      </UserInfo>
      <UserInfo>
        <DisplayName>David Greiff</DisplayName>
        <AccountId>31</AccountId>
        <AccountType/>
      </UserInfo>
      <UserInfo>
        <DisplayName>Stuart Granger</DisplayName>
        <AccountId>33</AccountId>
        <AccountType/>
      </UserInfo>
      <UserInfo>
        <DisplayName>Ken Brisco</DisplayName>
        <AccountId>34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516C08F70F1C4B84EF77A70132218F" ma:contentTypeVersion="4" ma:contentTypeDescription="Create a new document." ma:contentTypeScope="" ma:versionID="7182806e9110e44f7e99c3b92bf36d19">
  <xsd:schema xmlns:xsd="http://www.w3.org/2001/XMLSchema" xmlns:xs="http://www.w3.org/2001/XMLSchema" xmlns:p="http://schemas.microsoft.com/office/2006/metadata/properties" xmlns:ns2="bf393ec5-7e88-4c04-981f-abe07dbc4407" xmlns:ns3="79d7bfe0-b84e-445c-a5b6-81cd98527aa4" targetNamespace="http://schemas.microsoft.com/office/2006/metadata/properties" ma:root="true" ma:fieldsID="6be97a50a2eee86f8e70d59db1b736fa" ns2:_="" ns3:_="">
    <xsd:import namespace="bf393ec5-7e88-4c04-981f-abe07dbc4407"/>
    <xsd:import namespace="79d7bfe0-b84e-445c-a5b6-81cd98527aa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393ec5-7e88-4c04-981f-abe07dbc440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7bfe0-b84e-445c-a5b6-81cd98527a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B5E5E3E-5518-41C4-8761-92D2CF4CE4D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B8408D-C329-4661-A530-210D4CE33C60}">
  <ds:schemaRefs>
    <ds:schemaRef ds:uri="79d7bfe0-b84e-445c-a5b6-81cd98527aa4"/>
    <ds:schemaRef ds:uri="bf393ec5-7e88-4c04-981f-abe07dbc440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2562235-AAD1-41E7-8A0C-8B874948D29E}">
  <ds:schemaRefs>
    <ds:schemaRef ds:uri="79d7bfe0-b84e-445c-a5b6-81cd98527aa4"/>
    <ds:schemaRef ds:uri="bf393ec5-7e88-4c04-981f-abe07dbc440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747</Words>
  <Application>Microsoft Office PowerPoint</Application>
  <PresentationFormat>Custom</PresentationFormat>
  <Paragraphs>124</Paragraphs>
  <Slides>14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Averta</vt:lpstr>
      <vt:lpstr>Calibri</vt:lpstr>
      <vt:lpstr>Tahoma</vt:lpstr>
      <vt:lpstr>Times New Roman</vt:lpstr>
      <vt:lpstr>Title and Content</vt:lpstr>
      <vt:lpstr>Elevate Your Event Experience</vt:lpstr>
      <vt:lpstr>Benefits of Digital Ticketing</vt:lpstr>
      <vt:lpstr>PowerPoint Presentation</vt:lpstr>
      <vt:lpstr>Digital Ticketing for Every Event</vt:lpstr>
      <vt:lpstr>EVENT MANAGEMENT</vt:lpstr>
      <vt:lpstr>Optional Management by KHSAA, Use Manager Forms</vt:lpstr>
      <vt:lpstr>School Event Page</vt:lpstr>
      <vt:lpstr>Purchasing Tickets</vt:lpstr>
      <vt:lpstr>Super Simple Entry</vt:lpstr>
      <vt:lpstr>Transferring Tickets</vt:lpstr>
      <vt:lpstr>Add Your Schedules Once and Start Ticketing in Minutes</vt:lpstr>
      <vt:lpstr>Add Your Schedules Once and Start Ticketing in Minutes</vt:lpstr>
      <vt:lpstr>Add Your Schedules Once and Start Ticketing in Minutes</vt:lpstr>
      <vt:lpstr>Why GoFan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GOFAN MASTER DECK 2021</dc:title>
  <dc:subject/>
  <dc:creator>JD</dc:creator>
  <cp:keywords/>
  <dc:description/>
  <cp:lastModifiedBy>Julian Tackett</cp:lastModifiedBy>
  <cp:revision>23</cp:revision>
  <dcterms:created xsi:type="dcterms:W3CDTF">2017-08-24T20:54:48Z</dcterms:created>
  <dcterms:modified xsi:type="dcterms:W3CDTF">2022-11-16T20:03:24Z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0x01010054516C08F70F1C4B84EF77A70132218F</vt:lpwstr>
  </property>
</Properties>
</file>