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187132.24</c:v>
                </c:pt>
                <c:pt idx="1">
                  <c:v>0</c:v>
                </c:pt>
                <c:pt idx="2">
                  <c:v>7250</c:v>
                </c:pt>
                <c:pt idx="3">
                  <c:v>19021.41</c:v>
                </c:pt>
                <c:pt idx="4">
                  <c:v>6017.76</c:v>
                </c:pt>
                <c:pt idx="5">
                  <c:v>739457</c:v>
                </c:pt>
                <c:pt idx="6">
                  <c:v>1140.99</c:v>
                </c:pt>
                <c:pt idx="7">
                  <c:v>15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545365.39</c:v>
                </c:pt>
                <c:pt idx="1">
                  <c:v>81011.679999999993</c:v>
                </c:pt>
                <c:pt idx="2">
                  <c:v>14313.07</c:v>
                </c:pt>
                <c:pt idx="3">
                  <c:v>86251.07</c:v>
                </c:pt>
                <c:pt idx="4">
                  <c:v>93995.78</c:v>
                </c:pt>
                <c:pt idx="5">
                  <c:v>42540.01</c:v>
                </c:pt>
                <c:pt idx="6">
                  <c:v>205523.71</c:v>
                </c:pt>
                <c:pt idx="7">
                  <c:v>147945.07999999999</c:v>
                </c:pt>
                <c:pt idx="8">
                  <c:v>1142.06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October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October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$4,472,896.71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October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$5,847,891.28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October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/>
          </a:bodyPr>
          <a:lstStyle/>
          <a:p>
            <a:r>
              <a:rPr lang="en-US" dirty="0"/>
              <a:t>General Fund - $960,034.40</a:t>
            </a:r>
          </a:p>
          <a:p>
            <a:r>
              <a:rPr lang="en-US" dirty="0"/>
              <a:t>District Activity Fund - $3,140.00</a:t>
            </a:r>
          </a:p>
          <a:p>
            <a:r>
              <a:rPr lang="en-US" dirty="0"/>
              <a:t>Food Service - $180,000.00</a:t>
            </a:r>
          </a:p>
          <a:p>
            <a:r>
              <a:rPr lang="en-US" dirty="0"/>
              <a:t>Child Care - $11,653.12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October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/>
          </a:bodyPr>
          <a:lstStyle/>
          <a:p>
            <a:r>
              <a:rPr lang="en-US" dirty="0"/>
              <a:t>General Fund - $940,915.28</a:t>
            </a:r>
          </a:p>
          <a:p>
            <a:r>
              <a:rPr lang="en-US" dirty="0"/>
              <a:t>Special Fund - $746,936.98</a:t>
            </a:r>
          </a:p>
          <a:p>
            <a:r>
              <a:rPr lang="en-US" dirty="0"/>
              <a:t>Food Service - $182,914.58</a:t>
            </a:r>
          </a:p>
          <a:p>
            <a:r>
              <a:rPr lang="en-US" dirty="0"/>
              <a:t>Childcare - $11,549.60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October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General Fund - $1,218,087.85</a:t>
            </a:r>
          </a:p>
          <a:p>
            <a:r>
              <a:rPr lang="en-US" dirty="0"/>
              <a:t>Special Fund - $292,424.01</a:t>
            </a:r>
          </a:p>
          <a:p>
            <a:r>
              <a:rPr lang="en-US" dirty="0"/>
              <a:t>District Activity Fund - $2,000.00</a:t>
            </a:r>
          </a:p>
          <a:p>
            <a:r>
              <a:rPr lang="en-US" dirty="0"/>
              <a:t>Food Service - $170,587.17</a:t>
            </a:r>
          </a:p>
          <a:p>
            <a:r>
              <a:rPr lang="en-US" dirty="0"/>
              <a:t>Child Care - $15,679.48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October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General Fund - $1,250,669.01</a:t>
            </a:r>
          </a:p>
          <a:p>
            <a:r>
              <a:rPr lang="en-US" dirty="0"/>
              <a:t>Special Fund - $298,768.77</a:t>
            </a:r>
          </a:p>
          <a:p>
            <a:r>
              <a:rPr lang="en-US" dirty="0"/>
              <a:t>Debt Service - $63,304.19</a:t>
            </a:r>
          </a:p>
          <a:p>
            <a:r>
              <a:rPr lang="en-US" dirty="0"/>
              <a:t>Food Service - $188,118.85</a:t>
            </a:r>
          </a:p>
          <a:p>
            <a:r>
              <a:rPr lang="en-US" dirty="0"/>
              <a:t>Child Care - $15,153.29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$960,034.40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97524435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6295171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$1,218,087.85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2654</TotalTime>
  <Words>147</Words>
  <Application>Microsoft Office PowerPoint</Application>
  <PresentationFormat>Widescreen</PresentationFormat>
  <Paragraphs>39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October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74</cp:revision>
  <cp:lastPrinted>2025-09-03T13:15:37Z</cp:lastPrinted>
  <dcterms:created xsi:type="dcterms:W3CDTF">2021-03-04T14:20:50Z</dcterms:created>
  <dcterms:modified xsi:type="dcterms:W3CDTF">2025-11-04T16:03:25Z</dcterms:modified>
</cp:coreProperties>
</file>