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2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rimson Pro Medium"/>
      <p:regular r:id="rId10"/>
      <p:bold r:id="rId11"/>
      <p:italic r:id="rId12"/>
      <p:boldItalic r:id="rId13"/>
    </p:embeddedFont>
    <p:embeddedFont>
      <p:font typeface="Crimson Pro"/>
      <p:regular r:id="rId14"/>
      <p:bold r:id="rId15"/>
      <p:italic r:id="rId16"/>
      <p:boldItalic r:id="rId17"/>
    </p:embeddedFont>
    <p:embeddedFont>
      <p:font typeface="Space Grotesk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216BDAE-11E8-42FB-BACB-A274122D867D}">
  <a:tblStyle styleId="{9216BDAE-11E8-42FB-BACB-A274122D867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7B6CA397-BD30-4ACD-9CCF-5AE4C37B4C80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font" Target="fonts/CrimsonProMedium-bold.fntdata"/><Relationship Id="rId10" Type="http://schemas.openxmlformats.org/officeDocument/2006/relationships/font" Target="fonts/CrimsonProMedium-regular.fntdata"/><Relationship Id="rId13" Type="http://schemas.openxmlformats.org/officeDocument/2006/relationships/font" Target="fonts/CrimsonProMedium-boldItalic.fntdata"/><Relationship Id="rId12" Type="http://schemas.openxmlformats.org/officeDocument/2006/relationships/font" Target="fonts/CrimsonProMedium-italic.fntdata"/><Relationship Id="rId15" Type="http://schemas.openxmlformats.org/officeDocument/2006/relationships/font" Target="fonts/CrimsonPro-bold.fntdata"/><Relationship Id="rId14" Type="http://schemas.openxmlformats.org/officeDocument/2006/relationships/font" Target="fonts/CrimsonPro-regular.fntdata"/><Relationship Id="rId17" Type="http://schemas.openxmlformats.org/officeDocument/2006/relationships/font" Target="fonts/CrimsonPro-boldItalic.fntdata"/><Relationship Id="rId16" Type="http://schemas.openxmlformats.org/officeDocument/2006/relationships/font" Target="fonts/CrimsonPro-italic.fntdata"/><Relationship Id="rId19" Type="http://schemas.openxmlformats.org/officeDocument/2006/relationships/font" Target="fonts/SpaceGrotesk-bold.fntdata"/><Relationship Id="rId18" Type="http://schemas.openxmlformats.org/officeDocument/2006/relationships/font" Target="fonts/SpaceGrotesk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3380834cc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3380834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3380834cc9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33380834cc9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g33380834cc9_0_5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0" name="Google Shape;560;g33380834cc9_0_5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0" name="Google Shape;10;p2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4275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2" name="Google Shape;12;p2"/>
          <p:cNvSpPr txBox="1"/>
          <p:nvPr>
            <p:ph idx="3" type="subTitle"/>
          </p:nvPr>
        </p:nvSpPr>
        <p:spPr>
          <a:xfrm>
            <a:off x="665280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ivi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/>
          <p:nvPr>
            <p:ph type="title"/>
          </p:nvPr>
        </p:nvSpPr>
        <p:spPr>
          <a:xfrm>
            <a:off x="4634650" y="223475"/>
            <a:ext cx="4280700" cy="17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" name="Google Shape;16;p3"/>
          <p:cNvSpPr txBox="1"/>
          <p:nvPr>
            <p:ph idx="3" type="title"/>
          </p:nvPr>
        </p:nvSpPr>
        <p:spPr>
          <a:xfrm>
            <a:off x="0" y="3677475"/>
            <a:ext cx="2491200" cy="124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" type="tx">
  <p:cSld name="TITLE_AND_BODY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>
            <p:ph idx="2" type="pic"/>
          </p:nvPr>
        </p:nvSpPr>
        <p:spPr>
          <a:xfrm flipH="1" rot="10800000">
            <a:off x="2269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19" name="Google Shape;19;p4"/>
          <p:cNvSpPr/>
          <p:nvPr>
            <p:ph idx="3" type="pic"/>
          </p:nvPr>
        </p:nvSpPr>
        <p:spPr>
          <a:xfrm flipH="1">
            <a:off x="2428286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0" name="Google Shape;20;p4"/>
          <p:cNvSpPr/>
          <p:nvPr>
            <p:ph idx="4" type="pic"/>
          </p:nvPr>
        </p:nvSpPr>
        <p:spPr>
          <a:xfrm rot="10800000">
            <a:off x="4629568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1" name="Google Shape;21;p4"/>
          <p:cNvSpPr/>
          <p:nvPr>
            <p:ph idx="5" type="pic"/>
          </p:nvPr>
        </p:nvSpPr>
        <p:spPr>
          <a:xfrm flipH="1">
            <a:off x="68308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2116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6" type="title"/>
          </p:nvPr>
        </p:nvSpPr>
        <p:spPr>
          <a:xfrm>
            <a:off x="242062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7" type="title"/>
          </p:nvPr>
        </p:nvSpPr>
        <p:spPr>
          <a:xfrm>
            <a:off x="46295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8" type="title"/>
          </p:nvPr>
        </p:nvSpPr>
        <p:spPr>
          <a:xfrm>
            <a:off x="6823200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23090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9" type="subTitle"/>
          </p:nvPr>
        </p:nvSpPr>
        <p:spPr>
          <a:xfrm>
            <a:off x="242827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3" type="subTitle"/>
          </p:nvPr>
        </p:nvSpPr>
        <p:spPr>
          <a:xfrm>
            <a:off x="462565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4" type="subTitle"/>
          </p:nvPr>
        </p:nvSpPr>
        <p:spPr>
          <a:xfrm>
            <a:off x="682302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5" type="body"/>
          </p:nvPr>
        </p:nvSpPr>
        <p:spPr>
          <a:xfrm>
            <a:off x="2193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6" type="body"/>
          </p:nvPr>
        </p:nvSpPr>
        <p:spPr>
          <a:xfrm>
            <a:off x="24282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7" type="body"/>
          </p:nvPr>
        </p:nvSpPr>
        <p:spPr>
          <a:xfrm>
            <a:off x="46372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8" type="body"/>
          </p:nvPr>
        </p:nvSpPr>
        <p:spPr>
          <a:xfrm>
            <a:off x="68461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9"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s of contents" type="twoColTx">
  <p:cSld name="TITLE_AND_TWO_COLUMN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7" name="Google Shape;37;p5"/>
          <p:cNvGrpSpPr/>
          <p:nvPr/>
        </p:nvGrpSpPr>
        <p:grpSpPr>
          <a:xfrm>
            <a:off x="162" y="98"/>
            <a:ext cx="9143669" cy="5143312"/>
            <a:chOff x="238125" y="848375"/>
            <a:chExt cx="7144050" cy="4018527"/>
          </a:xfrm>
        </p:grpSpPr>
        <p:sp>
          <p:nvSpPr>
            <p:cNvPr id="38" name="Google Shape;38;p5"/>
            <p:cNvSpPr/>
            <p:nvPr/>
          </p:nvSpPr>
          <p:spPr>
            <a:xfrm>
              <a:off x="238125" y="848377"/>
              <a:ext cx="5017377" cy="4018525"/>
            </a:xfrm>
            <a:custGeom>
              <a:rect b="b" l="l" r="r" t="t"/>
              <a:pathLst>
                <a:path extrusionOk="0" h="160741" w="191211">
                  <a:moveTo>
                    <a:pt x="0" y="0"/>
                  </a:moveTo>
                  <a:lnTo>
                    <a:pt x="0" y="160741"/>
                  </a:lnTo>
                  <a:lnTo>
                    <a:pt x="118091" y="160741"/>
                  </a:lnTo>
                  <a:lnTo>
                    <a:pt x="117329" y="160729"/>
                  </a:lnTo>
                  <a:lnTo>
                    <a:pt x="115829" y="160574"/>
                  </a:lnTo>
                  <a:lnTo>
                    <a:pt x="114376" y="160277"/>
                  </a:lnTo>
                  <a:lnTo>
                    <a:pt x="112971" y="159848"/>
                  </a:lnTo>
                  <a:lnTo>
                    <a:pt x="111638" y="159276"/>
                  </a:lnTo>
                  <a:lnTo>
                    <a:pt x="110376" y="158586"/>
                  </a:lnTo>
                  <a:lnTo>
                    <a:pt x="109185" y="157788"/>
                  </a:lnTo>
                  <a:lnTo>
                    <a:pt x="108078" y="156883"/>
                  </a:lnTo>
                  <a:lnTo>
                    <a:pt x="107077" y="155871"/>
                  </a:lnTo>
                  <a:lnTo>
                    <a:pt x="106161" y="154764"/>
                  </a:lnTo>
                  <a:lnTo>
                    <a:pt x="105363" y="153573"/>
                  </a:lnTo>
                  <a:lnTo>
                    <a:pt x="104672" y="152311"/>
                  </a:lnTo>
                  <a:lnTo>
                    <a:pt x="104113" y="150977"/>
                  </a:lnTo>
                  <a:lnTo>
                    <a:pt x="103672" y="149584"/>
                  </a:lnTo>
                  <a:lnTo>
                    <a:pt x="103374" y="148132"/>
                  </a:lnTo>
                  <a:lnTo>
                    <a:pt x="103220" y="146620"/>
                  </a:lnTo>
                  <a:lnTo>
                    <a:pt x="103208" y="145857"/>
                  </a:lnTo>
                  <a:lnTo>
                    <a:pt x="103208" y="77846"/>
                  </a:lnTo>
                  <a:lnTo>
                    <a:pt x="103220" y="77072"/>
                  </a:lnTo>
                  <a:lnTo>
                    <a:pt x="103374" y="75572"/>
                  </a:lnTo>
                  <a:lnTo>
                    <a:pt x="103672" y="74119"/>
                  </a:lnTo>
                  <a:lnTo>
                    <a:pt x="104113" y="72714"/>
                  </a:lnTo>
                  <a:lnTo>
                    <a:pt x="104672" y="71381"/>
                  </a:lnTo>
                  <a:lnTo>
                    <a:pt x="105363" y="70119"/>
                  </a:lnTo>
                  <a:lnTo>
                    <a:pt x="106161" y="68928"/>
                  </a:lnTo>
                  <a:lnTo>
                    <a:pt x="107077" y="67833"/>
                  </a:lnTo>
                  <a:lnTo>
                    <a:pt x="108078" y="66821"/>
                  </a:lnTo>
                  <a:lnTo>
                    <a:pt x="109185" y="65904"/>
                  </a:lnTo>
                  <a:lnTo>
                    <a:pt x="110376" y="65106"/>
                  </a:lnTo>
                  <a:lnTo>
                    <a:pt x="111638" y="64415"/>
                  </a:lnTo>
                  <a:lnTo>
                    <a:pt x="112971" y="63856"/>
                  </a:lnTo>
                  <a:lnTo>
                    <a:pt x="114376" y="63415"/>
                  </a:lnTo>
                  <a:lnTo>
                    <a:pt x="115829" y="63118"/>
                  </a:lnTo>
                  <a:lnTo>
                    <a:pt x="117329" y="62975"/>
                  </a:lnTo>
                  <a:lnTo>
                    <a:pt x="118091" y="62963"/>
                  </a:lnTo>
                  <a:lnTo>
                    <a:pt x="161444" y="62963"/>
                  </a:lnTo>
                  <a:lnTo>
                    <a:pt x="162206" y="62939"/>
                  </a:lnTo>
                  <a:lnTo>
                    <a:pt x="163718" y="62796"/>
                  </a:lnTo>
                  <a:lnTo>
                    <a:pt x="165170" y="62498"/>
                  </a:lnTo>
                  <a:lnTo>
                    <a:pt x="166563" y="62058"/>
                  </a:lnTo>
                  <a:lnTo>
                    <a:pt x="167897" y="61498"/>
                  </a:lnTo>
                  <a:lnTo>
                    <a:pt x="169159" y="60808"/>
                  </a:lnTo>
                  <a:lnTo>
                    <a:pt x="170350" y="60010"/>
                  </a:lnTo>
                  <a:lnTo>
                    <a:pt x="171457" y="59093"/>
                  </a:lnTo>
                  <a:lnTo>
                    <a:pt x="172469" y="58081"/>
                  </a:lnTo>
                  <a:lnTo>
                    <a:pt x="173374" y="56986"/>
                  </a:lnTo>
                  <a:lnTo>
                    <a:pt x="174172" y="55795"/>
                  </a:lnTo>
                  <a:lnTo>
                    <a:pt x="174862" y="54533"/>
                  </a:lnTo>
                  <a:lnTo>
                    <a:pt x="175434" y="53199"/>
                  </a:lnTo>
                  <a:lnTo>
                    <a:pt x="175863" y="51794"/>
                  </a:lnTo>
                  <a:lnTo>
                    <a:pt x="176160" y="50342"/>
                  </a:lnTo>
                  <a:lnTo>
                    <a:pt x="176315" y="48841"/>
                  </a:lnTo>
                  <a:lnTo>
                    <a:pt x="176327" y="48079"/>
                  </a:lnTo>
                  <a:lnTo>
                    <a:pt x="176327" y="14883"/>
                  </a:lnTo>
                  <a:lnTo>
                    <a:pt x="176339" y="14121"/>
                  </a:lnTo>
                  <a:lnTo>
                    <a:pt x="176494" y="12609"/>
                  </a:lnTo>
                  <a:lnTo>
                    <a:pt x="176791" y="11157"/>
                  </a:lnTo>
                  <a:lnTo>
                    <a:pt x="177220" y="9764"/>
                  </a:lnTo>
                  <a:lnTo>
                    <a:pt x="177792" y="8430"/>
                  </a:lnTo>
                  <a:lnTo>
                    <a:pt x="178482" y="7168"/>
                  </a:lnTo>
                  <a:lnTo>
                    <a:pt x="179280" y="5977"/>
                  </a:lnTo>
                  <a:lnTo>
                    <a:pt x="180185" y="4870"/>
                  </a:lnTo>
                  <a:lnTo>
                    <a:pt x="181197" y="3858"/>
                  </a:lnTo>
                  <a:lnTo>
                    <a:pt x="182304" y="2953"/>
                  </a:lnTo>
                  <a:lnTo>
                    <a:pt x="183495" y="2155"/>
                  </a:lnTo>
                  <a:lnTo>
                    <a:pt x="184757" y="1465"/>
                  </a:lnTo>
                  <a:lnTo>
                    <a:pt x="186091" y="893"/>
                  </a:lnTo>
                  <a:lnTo>
                    <a:pt x="187484" y="464"/>
                  </a:lnTo>
                  <a:lnTo>
                    <a:pt x="188936" y="167"/>
                  </a:lnTo>
                  <a:lnTo>
                    <a:pt x="190448" y="12"/>
                  </a:lnTo>
                  <a:lnTo>
                    <a:pt x="1912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>
              <a:off x="7010075" y="848375"/>
              <a:ext cx="372100" cy="372100"/>
            </a:xfrm>
            <a:custGeom>
              <a:rect b="b" l="l" r="r" t="t"/>
              <a:pathLst>
                <a:path extrusionOk="0" h="14884" w="14884">
                  <a:moveTo>
                    <a:pt x="0" y="0"/>
                  </a:moveTo>
                  <a:lnTo>
                    <a:pt x="763" y="12"/>
                  </a:lnTo>
                  <a:lnTo>
                    <a:pt x="2275" y="167"/>
                  </a:lnTo>
                  <a:lnTo>
                    <a:pt x="3727" y="464"/>
                  </a:lnTo>
                  <a:lnTo>
                    <a:pt x="5120" y="893"/>
                  </a:lnTo>
                  <a:lnTo>
                    <a:pt x="6454" y="1465"/>
                  </a:lnTo>
                  <a:lnTo>
                    <a:pt x="7716" y="2155"/>
                  </a:lnTo>
                  <a:lnTo>
                    <a:pt x="8907" y="2953"/>
                  </a:lnTo>
                  <a:lnTo>
                    <a:pt x="10014" y="3858"/>
                  </a:lnTo>
                  <a:lnTo>
                    <a:pt x="11026" y="4870"/>
                  </a:lnTo>
                  <a:lnTo>
                    <a:pt x="11931" y="5977"/>
                  </a:lnTo>
                  <a:lnTo>
                    <a:pt x="12729" y="7168"/>
                  </a:lnTo>
                  <a:lnTo>
                    <a:pt x="13419" y="8430"/>
                  </a:lnTo>
                  <a:lnTo>
                    <a:pt x="13991" y="9764"/>
                  </a:lnTo>
                  <a:lnTo>
                    <a:pt x="14420" y="11157"/>
                  </a:lnTo>
                  <a:lnTo>
                    <a:pt x="14717" y="12609"/>
                  </a:lnTo>
                  <a:lnTo>
                    <a:pt x="14872" y="14121"/>
                  </a:lnTo>
                  <a:lnTo>
                    <a:pt x="14884" y="1488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5182100" y="2921025"/>
              <a:ext cx="2200075" cy="1945875"/>
            </a:xfrm>
            <a:custGeom>
              <a:rect b="b" l="l" r="r" t="t"/>
              <a:pathLst>
                <a:path extrusionOk="0" h="77835" w="88003">
                  <a:moveTo>
                    <a:pt x="88003" y="1"/>
                  </a:moveTo>
                  <a:lnTo>
                    <a:pt x="87991" y="763"/>
                  </a:lnTo>
                  <a:lnTo>
                    <a:pt x="87836" y="2263"/>
                  </a:lnTo>
                  <a:lnTo>
                    <a:pt x="87539" y="3715"/>
                  </a:lnTo>
                  <a:lnTo>
                    <a:pt x="87110" y="5120"/>
                  </a:lnTo>
                  <a:lnTo>
                    <a:pt x="86538" y="6454"/>
                  </a:lnTo>
                  <a:lnTo>
                    <a:pt x="85848" y="7716"/>
                  </a:lnTo>
                  <a:lnTo>
                    <a:pt x="85050" y="8907"/>
                  </a:lnTo>
                  <a:lnTo>
                    <a:pt x="84145" y="10002"/>
                  </a:lnTo>
                  <a:lnTo>
                    <a:pt x="83133" y="11014"/>
                  </a:lnTo>
                  <a:lnTo>
                    <a:pt x="82026" y="11931"/>
                  </a:lnTo>
                  <a:lnTo>
                    <a:pt x="80835" y="12729"/>
                  </a:lnTo>
                  <a:lnTo>
                    <a:pt x="79573" y="13419"/>
                  </a:lnTo>
                  <a:lnTo>
                    <a:pt x="78239" y="13979"/>
                  </a:lnTo>
                  <a:lnTo>
                    <a:pt x="76846" y="14420"/>
                  </a:lnTo>
                  <a:lnTo>
                    <a:pt x="75394" y="14717"/>
                  </a:lnTo>
                  <a:lnTo>
                    <a:pt x="73882" y="14860"/>
                  </a:lnTo>
                  <a:lnTo>
                    <a:pt x="73119" y="14884"/>
                  </a:lnTo>
                  <a:lnTo>
                    <a:pt x="29767" y="14884"/>
                  </a:lnTo>
                  <a:lnTo>
                    <a:pt x="29005" y="14896"/>
                  </a:lnTo>
                  <a:lnTo>
                    <a:pt x="27505" y="15039"/>
                  </a:lnTo>
                  <a:lnTo>
                    <a:pt x="26052" y="15336"/>
                  </a:lnTo>
                  <a:lnTo>
                    <a:pt x="24647" y="15777"/>
                  </a:lnTo>
                  <a:lnTo>
                    <a:pt x="23314" y="16337"/>
                  </a:lnTo>
                  <a:lnTo>
                    <a:pt x="22051" y="17027"/>
                  </a:lnTo>
                  <a:lnTo>
                    <a:pt x="20861" y="17825"/>
                  </a:lnTo>
                  <a:lnTo>
                    <a:pt x="19765" y="18742"/>
                  </a:lnTo>
                  <a:lnTo>
                    <a:pt x="18753" y="19754"/>
                  </a:lnTo>
                  <a:lnTo>
                    <a:pt x="17836" y="20849"/>
                  </a:lnTo>
                  <a:lnTo>
                    <a:pt x="17039" y="22040"/>
                  </a:lnTo>
                  <a:lnTo>
                    <a:pt x="16348" y="23302"/>
                  </a:lnTo>
                  <a:lnTo>
                    <a:pt x="15788" y="24636"/>
                  </a:lnTo>
                  <a:lnTo>
                    <a:pt x="15348" y="26041"/>
                  </a:lnTo>
                  <a:lnTo>
                    <a:pt x="15050" y="27493"/>
                  </a:lnTo>
                  <a:lnTo>
                    <a:pt x="14895" y="28993"/>
                  </a:lnTo>
                  <a:lnTo>
                    <a:pt x="14884" y="29767"/>
                  </a:lnTo>
                  <a:lnTo>
                    <a:pt x="14884" y="62951"/>
                  </a:lnTo>
                  <a:lnTo>
                    <a:pt x="14872" y="63714"/>
                  </a:lnTo>
                  <a:lnTo>
                    <a:pt x="14717" y="65226"/>
                  </a:lnTo>
                  <a:lnTo>
                    <a:pt x="14431" y="66678"/>
                  </a:lnTo>
                  <a:lnTo>
                    <a:pt x="13991" y="68071"/>
                  </a:lnTo>
                  <a:lnTo>
                    <a:pt x="13431" y="69405"/>
                  </a:lnTo>
                  <a:lnTo>
                    <a:pt x="12740" y="70667"/>
                  </a:lnTo>
                  <a:lnTo>
                    <a:pt x="11931" y="71858"/>
                  </a:lnTo>
                  <a:lnTo>
                    <a:pt x="11026" y="72965"/>
                  </a:lnTo>
                  <a:lnTo>
                    <a:pt x="10014" y="73977"/>
                  </a:lnTo>
                  <a:lnTo>
                    <a:pt x="8918" y="74882"/>
                  </a:lnTo>
                  <a:lnTo>
                    <a:pt x="7728" y="75680"/>
                  </a:lnTo>
                  <a:lnTo>
                    <a:pt x="6466" y="76370"/>
                  </a:lnTo>
                  <a:lnTo>
                    <a:pt x="5120" y="76942"/>
                  </a:lnTo>
                  <a:lnTo>
                    <a:pt x="3727" y="77371"/>
                  </a:lnTo>
                  <a:lnTo>
                    <a:pt x="2274" y="77668"/>
                  </a:lnTo>
                  <a:lnTo>
                    <a:pt x="774" y="77823"/>
                  </a:lnTo>
                  <a:lnTo>
                    <a:pt x="0" y="77835"/>
                  </a:lnTo>
                  <a:lnTo>
                    <a:pt x="88003" y="77835"/>
                  </a:lnTo>
                  <a:lnTo>
                    <a:pt x="880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</p:grpSp>
      <p:sp>
        <p:nvSpPr>
          <p:cNvPr id="41" name="Google Shape;41;p5"/>
          <p:cNvSpPr txBox="1"/>
          <p:nvPr>
            <p:ph type="title"/>
          </p:nvPr>
        </p:nvSpPr>
        <p:spPr>
          <a:xfrm>
            <a:off x="230900" y="457200"/>
            <a:ext cx="44064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" type="body"/>
          </p:nvPr>
        </p:nvSpPr>
        <p:spPr>
          <a:xfrm>
            <a:off x="230900" y="2356825"/>
            <a:ext cx="2974800" cy="25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9">
    <p:bg>
      <p:bgPr>
        <a:solidFill>
          <a:schemeClr val="lt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>
            <p:ph type="title"/>
          </p:nvPr>
        </p:nvSpPr>
        <p:spPr>
          <a:xfrm>
            <a:off x="230900" y="457200"/>
            <a:ext cx="2974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aphicFrame>
        <p:nvGraphicFramePr>
          <p:cNvPr id="46" name="Google Shape;46;p6"/>
          <p:cNvGraphicFramePr/>
          <p:nvPr/>
        </p:nvGraphicFramePr>
        <p:xfrm>
          <a:off x="228588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Google Shape;47;p6"/>
          <p:cNvGraphicFramePr/>
          <p:nvPr/>
        </p:nvGraphicFramePr>
        <p:xfrm>
          <a:off x="3216075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8" name="Google Shape;48;p6"/>
          <p:cNvGraphicFramePr/>
          <p:nvPr/>
        </p:nvGraphicFramePr>
        <p:xfrm>
          <a:off x="6203563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9" name="Google Shape;49;p6"/>
          <p:cNvSpPr txBox="1"/>
          <p:nvPr>
            <p:ph idx="1" type="body"/>
          </p:nvPr>
        </p:nvSpPr>
        <p:spPr>
          <a:xfrm>
            <a:off x="356300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3343788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6331275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4" type="title"/>
          </p:nvPr>
        </p:nvSpPr>
        <p:spPr>
          <a:xfrm>
            <a:off x="3333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" name="Google Shape;53;p6"/>
          <p:cNvSpPr txBox="1"/>
          <p:nvPr>
            <p:ph idx="5" type="title"/>
          </p:nvPr>
        </p:nvSpPr>
        <p:spPr>
          <a:xfrm>
            <a:off x="33208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6" type="title"/>
          </p:nvPr>
        </p:nvSpPr>
        <p:spPr>
          <a:xfrm>
            <a:off x="6308325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7" type="body"/>
          </p:nvPr>
        </p:nvSpPr>
        <p:spPr>
          <a:xfrm>
            <a:off x="5349150" y="457200"/>
            <a:ext cx="3572700" cy="154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7"/>
          <p:cNvSpPr txBox="1"/>
          <p:nvPr>
            <p:ph type="title"/>
          </p:nvPr>
        </p:nvSpPr>
        <p:spPr>
          <a:xfrm>
            <a:off x="230900" y="457175"/>
            <a:ext cx="44037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" type="subTitle"/>
          </p:nvPr>
        </p:nvSpPr>
        <p:spPr>
          <a:xfrm>
            <a:off x="6057978" y="2290775"/>
            <a:ext cx="2857500" cy="41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3" type="body"/>
          </p:nvPr>
        </p:nvSpPr>
        <p:spPr>
          <a:xfrm>
            <a:off x="6057900" y="2814700"/>
            <a:ext cx="2857500" cy="21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1 slide">
  <p:cSld name="ONE_COLUM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p8"/>
          <p:cNvGraphicFramePr/>
          <p:nvPr/>
        </p:nvGraphicFramePr>
        <p:xfrm>
          <a:off x="228588" y="673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86800"/>
              </a:tblGrid>
              <a:tr h="15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FFFCE9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5" name="Google Shape;65;p8"/>
          <p:cNvSpPr txBox="1"/>
          <p:nvPr>
            <p:ph type="title"/>
          </p:nvPr>
        </p:nvSpPr>
        <p:spPr>
          <a:xfrm>
            <a:off x="5351675" y="760825"/>
            <a:ext cx="3449400" cy="140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  <a:defRPr sz="9600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" type="subTitle"/>
          </p:nvPr>
        </p:nvSpPr>
        <p:spPr>
          <a:xfrm>
            <a:off x="227975" y="2357950"/>
            <a:ext cx="35721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227875" y="2923725"/>
            <a:ext cx="3692400" cy="199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cxnSp>
        <p:nvCxnSpPr>
          <p:cNvPr id="68" name="Google Shape;68;p8"/>
          <p:cNvCxnSpPr/>
          <p:nvPr/>
        </p:nvCxnSpPr>
        <p:spPr>
          <a:xfrm>
            <a:off x="7700100" y="2252375"/>
            <a:ext cx="0" cy="281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9" name="Google Shape;69;p8"/>
          <p:cNvSpPr txBox="1"/>
          <p:nvPr>
            <p:ph idx="3" type="subTitle"/>
          </p:nvPr>
        </p:nvSpPr>
        <p:spPr>
          <a:xfrm>
            <a:off x="5351675" y="2357950"/>
            <a:ext cx="5919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 Updates">
  <p:cSld name="MAIN_POINT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9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9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9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5" name="Google Shape;75;p9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76" name="Google Shape;76;p9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4" type="body"/>
          </p:nvPr>
        </p:nvSpPr>
        <p:spPr>
          <a:xfrm>
            <a:off x="3086100" y="142097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5" type="body"/>
          </p:nvPr>
        </p:nvSpPr>
        <p:spPr>
          <a:xfrm>
            <a:off x="3086100" y="2657788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1" name="Google Shape;81;p9"/>
          <p:cNvSpPr txBox="1"/>
          <p:nvPr>
            <p:ph idx="6" type="body"/>
          </p:nvPr>
        </p:nvSpPr>
        <p:spPr>
          <a:xfrm>
            <a:off x="3085975" y="389452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2" name="Google Shape;82;p9"/>
          <p:cNvSpPr txBox="1"/>
          <p:nvPr>
            <p:ph idx="7" type="title"/>
          </p:nvPr>
        </p:nvSpPr>
        <p:spPr>
          <a:xfrm>
            <a:off x="6106025" y="142112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3" name="Google Shape;83;p9"/>
          <p:cNvSpPr txBox="1"/>
          <p:nvPr>
            <p:ph idx="8" type="title"/>
          </p:nvPr>
        </p:nvSpPr>
        <p:spPr>
          <a:xfrm>
            <a:off x="6106025" y="2657788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4" name="Google Shape;84;p9"/>
          <p:cNvSpPr txBox="1"/>
          <p:nvPr>
            <p:ph idx="9" type="title"/>
          </p:nvPr>
        </p:nvSpPr>
        <p:spPr>
          <a:xfrm>
            <a:off x="6106025" y="389447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pan">
  <p:cSld name="CUSTOM_7">
    <p:bg>
      <p:bgPr>
        <a:solidFill>
          <a:schemeClr val="dk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0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8" name="Google Shape;88;p10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0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0"/>
          <p:cNvSpPr txBox="1"/>
          <p:nvPr>
            <p:ph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4"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5" name="Google Shape;95;p10"/>
          <p:cNvSpPr txBox="1"/>
          <p:nvPr>
            <p:ph idx="5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6" name="Google Shape;96;p10"/>
          <p:cNvSpPr txBox="1"/>
          <p:nvPr>
            <p:ph idx="6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7" name="Google Shape;97;p1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&amp; Key Results">
  <p:cSld name="CUSTOM_8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 txBox="1"/>
          <p:nvPr>
            <p:ph type="title"/>
          </p:nvPr>
        </p:nvSpPr>
        <p:spPr>
          <a:xfrm>
            <a:off x="230900" y="457200"/>
            <a:ext cx="7261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00" name="Google Shape;100;p11"/>
          <p:cNvSpPr/>
          <p:nvPr/>
        </p:nvSpPr>
        <p:spPr>
          <a:xfrm>
            <a:off x="230900" y="15527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1" name="Google Shape;101;p11"/>
          <p:cNvSpPr/>
          <p:nvPr/>
        </p:nvSpPr>
        <p:spPr>
          <a:xfrm>
            <a:off x="229800" y="2414133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2" name="Google Shape;102;p11"/>
          <p:cNvSpPr/>
          <p:nvPr/>
        </p:nvSpPr>
        <p:spPr>
          <a:xfrm>
            <a:off x="229800" y="3275567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3" name="Google Shape;103;p11"/>
          <p:cNvSpPr/>
          <p:nvPr/>
        </p:nvSpPr>
        <p:spPr>
          <a:xfrm>
            <a:off x="229800" y="41370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4" name="Google Shape;104;p11"/>
          <p:cNvSpPr txBox="1"/>
          <p:nvPr>
            <p:ph idx="1" type="subTitle"/>
          </p:nvPr>
        </p:nvSpPr>
        <p:spPr>
          <a:xfrm>
            <a:off x="228600" y="1552700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2" type="subTitle"/>
          </p:nvPr>
        </p:nvSpPr>
        <p:spPr>
          <a:xfrm>
            <a:off x="228600" y="241413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3" type="subTitle"/>
          </p:nvPr>
        </p:nvSpPr>
        <p:spPr>
          <a:xfrm>
            <a:off x="228600" y="3275563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4" type="subTitle"/>
          </p:nvPr>
        </p:nvSpPr>
        <p:spPr>
          <a:xfrm>
            <a:off x="228600" y="413698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940475" y="1552850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6" type="body"/>
          </p:nvPr>
        </p:nvSpPr>
        <p:spPr>
          <a:xfrm>
            <a:off x="3940475" y="24142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7" type="body"/>
          </p:nvPr>
        </p:nvSpPr>
        <p:spPr>
          <a:xfrm>
            <a:off x="3940475" y="32756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8" type="body"/>
          </p:nvPr>
        </p:nvSpPr>
        <p:spPr>
          <a:xfrm>
            <a:off x="3940475" y="41370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9" type="subTitle"/>
          </p:nvPr>
        </p:nvSpPr>
        <p:spPr>
          <a:xfrm>
            <a:off x="3205625" y="15528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idx="13" type="subTitle"/>
          </p:nvPr>
        </p:nvSpPr>
        <p:spPr>
          <a:xfrm>
            <a:off x="3205625" y="2414292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4" name="Google Shape;114;p11"/>
          <p:cNvSpPr txBox="1"/>
          <p:nvPr>
            <p:ph idx="14" type="subTitle"/>
          </p:nvPr>
        </p:nvSpPr>
        <p:spPr>
          <a:xfrm>
            <a:off x="3205625" y="3275721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5" name="Google Shape;115;p11"/>
          <p:cNvSpPr txBox="1"/>
          <p:nvPr>
            <p:ph idx="15" type="subTitle"/>
          </p:nvPr>
        </p:nvSpPr>
        <p:spPr>
          <a:xfrm>
            <a:off x="3205625" y="41371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6" name="Google Shape;116;p1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ey Takeaway">
  <p:cSld name="CUSTOM_9">
    <p:bg>
      <p:bgPr>
        <a:solidFill>
          <a:schemeClr val="lt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hannel Activation">
  <p:cSld name="CUSTOM_9_1">
    <p:bg>
      <p:bgPr>
        <a:solidFill>
          <a:schemeClr val="lt1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13"/>
          <p:cNvGrpSpPr/>
          <p:nvPr/>
        </p:nvGrpSpPr>
        <p:grpSpPr>
          <a:xfrm>
            <a:off x="4637287" y="1494264"/>
            <a:ext cx="4163582" cy="3311923"/>
            <a:chOff x="376350" y="1494264"/>
            <a:chExt cx="6291300" cy="3311923"/>
          </a:xfrm>
        </p:grpSpPr>
        <p:cxnSp>
          <p:nvCxnSpPr>
            <p:cNvPr id="122" name="Google Shape;122;p13"/>
            <p:cNvCxnSpPr/>
            <p:nvPr/>
          </p:nvCxnSpPr>
          <p:spPr>
            <a:xfrm>
              <a:off x="376350" y="1494264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376350" y="23178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376350" y="315022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376350" y="39825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376350" y="4806186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" name="Google Shape;127;p13"/>
          <p:cNvSpPr/>
          <p:nvPr/>
        </p:nvSpPr>
        <p:spPr>
          <a:xfrm rot="10800000">
            <a:off x="342900" y="1485525"/>
            <a:ext cx="6358200" cy="3329400"/>
          </a:xfrm>
          <a:prstGeom prst="trapezoid">
            <a:avLst>
              <a:gd fmla="val 57745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28" name="Google Shape;128;p13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pSp>
        <p:nvGrpSpPr>
          <p:cNvPr id="129" name="Google Shape;129;p13"/>
          <p:cNvGrpSpPr/>
          <p:nvPr/>
        </p:nvGrpSpPr>
        <p:grpSpPr>
          <a:xfrm>
            <a:off x="342887" y="2317875"/>
            <a:ext cx="5878660" cy="1664700"/>
            <a:chOff x="376350" y="2317875"/>
            <a:chExt cx="5817000" cy="1664700"/>
          </a:xfrm>
        </p:grpSpPr>
        <p:cxnSp>
          <p:nvCxnSpPr>
            <p:cNvPr id="130" name="Google Shape;130;p13"/>
            <p:cNvCxnSpPr/>
            <p:nvPr/>
          </p:nvCxnSpPr>
          <p:spPr>
            <a:xfrm>
              <a:off x="376350" y="2317875"/>
              <a:ext cx="58170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1" name="Google Shape;131;p13"/>
            <p:cNvCxnSpPr>
              <a:endCxn id="127" idx="1"/>
            </p:cNvCxnSpPr>
            <p:nvPr/>
          </p:nvCxnSpPr>
          <p:spPr>
            <a:xfrm>
              <a:off x="376374" y="3150225"/>
              <a:ext cx="53403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376350" y="3982575"/>
              <a:ext cx="48657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2630850" y="150300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2" type="subTitle"/>
          </p:nvPr>
        </p:nvSpPr>
        <p:spPr>
          <a:xfrm>
            <a:off x="2630850" y="2359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3" type="subTitle"/>
          </p:nvPr>
        </p:nvSpPr>
        <p:spPr>
          <a:xfrm>
            <a:off x="2630850" y="3142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6" name="Google Shape;136;p13"/>
          <p:cNvSpPr txBox="1"/>
          <p:nvPr>
            <p:ph idx="4" type="subTitle"/>
          </p:nvPr>
        </p:nvSpPr>
        <p:spPr>
          <a:xfrm>
            <a:off x="2630850" y="399875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5" type="title"/>
          </p:nvPr>
        </p:nvSpPr>
        <p:spPr>
          <a:xfrm>
            <a:off x="6658275" y="1539825"/>
            <a:ext cx="21426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8" name="Google Shape;138;p13"/>
          <p:cNvSpPr txBox="1"/>
          <p:nvPr>
            <p:ph idx="6" type="title"/>
          </p:nvPr>
        </p:nvSpPr>
        <p:spPr>
          <a:xfrm>
            <a:off x="6156125" y="2372675"/>
            <a:ext cx="2644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9" name="Google Shape;139;p13"/>
          <p:cNvSpPr txBox="1"/>
          <p:nvPr>
            <p:ph idx="7" type="title"/>
          </p:nvPr>
        </p:nvSpPr>
        <p:spPr>
          <a:xfrm>
            <a:off x="5724800" y="3197675"/>
            <a:ext cx="30759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0" name="Google Shape;140;p13"/>
          <p:cNvSpPr txBox="1"/>
          <p:nvPr>
            <p:ph idx="8" type="title"/>
          </p:nvPr>
        </p:nvSpPr>
        <p:spPr>
          <a:xfrm>
            <a:off x="5229250" y="4051250"/>
            <a:ext cx="3571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">
  <p:cSld name="SECTION_TITLE_AND_DESCRIPTION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type="title"/>
          </p:nvPr>
        </p:nvSpPr>
        <p:spPr>
          <a:xfrm>
            <a:off x="4634650" y="0"/>
            <a:ext cx="4280700" cy="195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5" name="Google Shape;145;p14"/>
          <p:cNvSpPr txBox="1"/>
          <p:nvPr>
            <p:ph idx="3" type="title"/>
          </p:nvPr>
        </p:nvSpPr>
        <p:spPr>
          <a:xfrm>
            <a:off x="0" y="3677475"/>
            <a:ext cx="2491200" cy="1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hoto">
  <p:cSld name="CAPTION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15"/>
          <p:cNvSpPr txBox="1"/>
          <p:nvPr>
            <p:ph idx="1" type="subTitle"/>
          </p:nvPr>
        </p:nvSpPr>
        <p:spPr>
          <a:xfrm>
            <a:off x="6079775" y="3835075"/>
            <a:ext cx="2835600" cy="123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50" name="Google Shape;150;p1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2">
  <p:cSld name="BIG_NUMB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16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534915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55" name="Google Shape;155;p16"/>
          <p:cNvSpPr txBox="1"/>
          <p:nvPr>
            <p:ph idx="3" type="subTitle"/>
          </p:nvPr>
        </p:nvSpPr>
        <p:spPr>
          <a:xfrm>
            <a:off x="235575" y="3861200"/>
            <a:ext cx="2857500" cy="105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3">
  <p:cSld name="CUSTOM_4">
    <p:bg>
      <p:bgPr>
        <a:solidFill>
          <a:schemeClr val="lt2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17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23090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61" name="Google Shape;161;p17"/>
          <p:cNvSpPr txBox="1"/>
          <p:nvPr>
            <p:ph idx="3" type="subTitle"/>
          </p:nvPr>
        </p:nvSpPr>
        <p:spPr>
          <a:xfrm>
            <a:off x="6063950" y="3083100"/>
            <a:ext cx="2857500" cy="18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/>
        </p:txBody>
      </p:sp>
      <p:sp>
        <p:nvSpPr>
          <p:cNvPr id="162" name="Google Shape;162;p1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Snapshot">
  <p:cSld name="CUSTOM_17">
    <p:bg>
      <p:bgPr>
        <a:solidFill>
          <a:schemeClr val="l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65" name="Google Shape;165;p18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cxnSp>
        <p:nvCxnSpPr>
          <p:cNvPr id="166" name="Google Shape;166;p18"/>
          <p:cNvCxnSpPr/>
          <p:nvPr/>
        </p:nvCxnSpPr>
        <p:spPr>
          <a:xfrm>
            <a:off x="228593" y="2547947"/>
            <a:ext cx="413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7" name="Google Shape;167;p18"/>
          <p:cNvCxnSpPr/>
          <p:nvPr/>
        </p:nvCxnSpPr>
        <p:spPr>
          <a:xfrm>
            <a:off x="228593" y="3141710"/>
            <a:ext cx="4130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8" name="Google Shape;168;p18"/>
          <p:cNvCxnSpPr/>
          <p:nvPr/>
        </p:nvCxnSpPr>
        <p:spPr>
          <a:xfrm>
            <a:off x="4787401" y="3156573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9" name="Google Shape;169;p18"/>
          <p:cNvCxnSpPr/>
          <p:nvPr/>
        </p:nvCxnSpPr>
        <p:spPr>
          <a:xfrm>
            <a:off x="4787401" y="4383431"/>
            <a:ext cx="4128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0" name="Google Shape;170;p18"/>
          <p:cNvCxnSpPr/>
          <p:nvPr/>
        </p:nvCxnSpPr>
        <p:spPr>
          <a:xfrm>
            <a:off x="4787401" y="2541925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1" name="Google Shape;171;p18"/>
          <p:cNvCxnSpPr/>
          <p:nvPr/>
        </p:nvCxnSpPr>
        <p:spPr>
          <a:xfrm>
            <a:off x="4787401" y="3789668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18"/>
          <p:cNvCxnSpPr/>
          <p:nvPr/>
        </p:nvCxnSpPr>
        <p:spPr>
          <a:xfrm>
            <a:off x="4787387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3" name="Google Shape;173;p18"/>
          <p:cNvCxnSpPr/>
          <p:nvPr/>
        </p:nvCxnSpPr>
        <p:spPr>
          <a:xfrm>
            <a:off x="229798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286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5" name="Google Shape;175;p18"/>
          <p:cNvSpPr txBox="1"/>
          <p:nvPr>
            <p:ph idx="3" type="subTitle"/>
          </p:nvPr>
        </p:nvSpPr>
        <p:spPr>
          <a:xfrm>
            <a:off x="47874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6" name="Google Shape;176;p18"/>
          <p:cNvSpPr txBox="1"/>
          <p:nvPr>
            <p:ph idx="4" type="subTitle"/>
          </p:nvPr>
        </p:nvSpPr>
        <p:spPr>
          <a:xfrm>
            <a:off x="228600" y="1971750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7" name="Google Shape;177;p18"/>
          <p:cNvSpPr txBox="1"/>
          <p:nvPr>
            <p:ph idx="5" type="subTitle"/>
          </p:nvPr>
        </p:nvSpPr>
        <p:spPr>
          <a:xfrm>
            <a:off x="236041" y="256537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8" name="Google Shape;178;p18"/>
          <p:cNvSpPr txBox="1"/>
          <p:nvPr>
            <p:ph idx="6" type="title"/>
          </p:nvPr>
        </p:nvSpPr>
        <p:spPr>
          <a:xfrm>
            <a:off x="2438400" y="1981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79" name="Google Shape;179;p18"/>
          <p:cNvSpPr txBox="1"/>
          <p:nvPr>
            <p:ph idx="7" type="title"/>
          </p:nvPr>
        </p:nvSpPr>
        <p:spPr>
          <a:xfrm>
            <a:off x="2438400" y="256537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0" name="Google Shape;180;p18"/>
          <p:cNvSpPr txBox="1"/>
          <p:nvPr>
            <p:ph idx="8" type="subTitle"/>
          </p:nvPr>
        </p:nvSpPr>
        <p:spPr>
          <a:xfrm>
            <a:off x="243403" y="315912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81" name="Google Shape;181;p18"/>
          <p:cNvSpPr txBox="1"/>
          <p:nvPr>
            <p:ph idx="9" type="title"/>
          </p:nvPr>
        </p:nvSpPr>
        <p:spPr>
          <a:xfrm>
            <a:off x="2445532" y="315912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2" name="Google Shape;182;p18"/>
          <p:cNvSpPr txBox="1"/>
          <p:nvPr>
            <p:ph idx="13" type="subTitle"/>
          </p:nvPr>
        </p:nvSpPr>
        <p:spPr>
          <a:xfrm>
            <a:off x="4781550" y="195840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3" name="Google Shape;183;p18"/>
          <p:cNvSpPr txBox="1"/>
          <p:nvPr>
            <p:ph idx="14" type="title"/>
          </p:nvPr>
        </p:nvSpPr>
        <p:spPr>
          <a:xfrm>
            <a:off x="6991350" y="196783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4" name="Google Shape;184;p18"/>
          <p:cNvSpPr txBox="1"/>
          <p:nvPr>
            <p:ph idx="15" type="subTitle"/>
          </p:nvPr>
        </p:nvSpPr>
        <p:spPr>
          <a:xfrm>
            <a:off x="4781550" y="2552763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5" name="Google Shape;185;p18"/>
          <p:cNvSpPr txBox="1"/>
          <p:nvPr>
            <p:ph idx="16" type="title"/>
          </p:nvPr>
        </p:nvSpPr>
        <p:spPr>
          <a:xfrm>
            <a:off x="6991350" y="2562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6" name="Google Shape;186;p18"/>
          <p:cNvSpPr txBox="1"/>
          <p:nvPr>
            <p:ph idx="17" type="subTitle"/>
          </p:nvPr>
        </p:nvSpPr>
        <p:spPr>
          <a:xfrm>
            <a:off x="4781550" y="318895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7" name="Google Shape;187;p18"/>
          <p:cNvSpPr txBox="1"/>
          <p:nvPr>
            <p:ph idx="18" type="title"/>
          </p:nvPr>
        </p:nvSpPr>
        <p:spPr>
          <a:xfrm>
            <a:off x="6991350" y="319838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8" name="Google Shape;188;p18"/>
          <p:cNvSpPr txBox="1"/>
          <p:nvPr>
            <p:ph idx="19" type="subTitle"/>
          </p:nvPr>
        </p:nvSpPr>
        <p:spPr>
          <a:xfrm>
            <a:off x="4781550" y="38023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9" name="Google Shape;189;p18"/>
          <p:cNvSpPr txBox="1"/>
          <p:nvPr>
            <p:ph idx="20" type="title"/>
          </p:nvPr>
        </p:nvSpPr>
        <p:spPr>
          <a:xfrm>
            <a:off x="6991350" y="38118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0" name="Google Shape;190;p18"/>
          <p:cNvSpPr txBox="1"/>
          <p:nvPr>
            <p:ph idx="21" type="subTitle"/>
          </p:nvPr>
        </p:nvSpPr>
        <p:spPr>
          <a:xfrm>
            <a:off x="4781550" y="44055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91" name="Google Shape;191;p18"/>
          <p:cNvSpPr txBox="1"/>
          <p:nvPr>
            <p:ph idx="22" type="title"/>
          </p:nvPr>
        </p:nvSpPr>
        <p:spPr>
          <a:xfrm>
            <a:off x="6991350" y="44150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2" name="Google Shape;192;p1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s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19"/>
          <p:cNvCxnSpPr/>
          <p:nvPr/>
        </p:nvCxnSpPr>
        <p:spPr>
          <a:xfrm>
            <a:off x="230900" y="1913425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19"/>
          <p:cNvCxnSpPr/>
          <p:nvPr/>
        </p:nvCxnSpPr>
        <p:spPr>
          <a:xfrm>
            <a:off x="230900" y="2646088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19"/>
          <p:cNvCxnSpPr/>
          <p:nvPr/>
        </p:nvCxnSpPr>
        <p:spPr>
          <a:xfrm>
            <a:off x="230900" y="3378750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19"/>
          <p:cNvCxnSpPr/>
          <p:nvPr/>
        </p:nvCxnSpPr>
        <p:spPr>
          <a:xfrm>
            <a:off x="230900" y="4111413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19"/>
          <p:cNvCxnSpPr/>
          <p:nvPr/>
        </p:nvCxnSpPr>
        <p:spPr>
          <a:xfrm>
            <a:off x="230900" y="4844075"/>
            <a:ext cx="86847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9" name="Google Shape;199;p19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0" name="Google Shape;200;p19"/>
          <p:cNvSpPr txBox="1"/>
          <p:nvPr>
            <p:ph idx="2" type="title"/>
          </p:nvPr>
        </p:nvSpPr>
        <p:spPr>
          <a:xfrm>
            <a:off x="4514725" y="457200"/>
            <a:ext cx="44007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1" name="Google Shape;201;p19"/>
          <p:cNvSpPr txBox="1"/>
          <p:nvPr>
            <p:ph idx="1" type="subTitle"/>
          </p:nvPr>
        </p:nvSpPr>
        <p:spPr>
          <a:xfrm>
            <a:off x="230900" y="41115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2" name="Google Shape;202;p19"/>
          <p:cNvSpPr txBox="1"/>
          <p:nvPr>
            <p:ph idx="3" type="subTitle"/>
          </p:nvPr>
        </p:nvSpPr>
        <p:spPr>
          <a:xfrm>
            <a:off x="2532658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3" name="Google Shape;203;p19"/>
          <p:cNvSpPr txBox="1"/>
          <p:nvPr>
            <p:ph idx="4" type="subTitle"/>
          </p:nvPr>
        </p:nvSpPr>
        <p:spPr>
          <a:xfrm>
            <a:off x="7138846" y="41115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4" name="Google Shape;204;p19"/>
          <p:cNvSpPr txBox="1"/>
          <p:nvPr>
            <p:ph idx="5" type="subTitle"/>
          </p:nvPr>
        </p:nvSpPr>
        <p:spPr>
          <a:xfrm>
            <a:off x="4834417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5" name="Google Shape;205;p19"/>
          <p:cNvSpPr txBox="1"/>
          <p:nvPr>
            <p:ph idx="6" type="subTitle"/>
          </p:nvPr>
        </p:nvSpPr>
        <p:spPr>
          <a:xfrm>
            <a:off x="228225" y="337877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6" name="Google Shape;206;p19"/>
          <p:cNvSpPr txBox="1"/>
          <p:nvPr>
            <p:ph idx="7" type="subTitle"/>
          </p:nvPr>
        </p:nvSpPr>
        <p:spPr>
          <a:xfrm>
            <a:off x="2529983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7" name="Google Shape;207;p19"/>
          <p:cNvSpPr txBox="1"/>
          <p:nvPr>
            <p:ph idx="8" type="subTitle"/>
          </p:nvPr>
        </p:nvSpPr>
        <p:spPr>
          <a:xfrm>
            <a:off x="7136175" y="337875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9" type="subTitle"/>
          </p:nvPr>
        </p:nvSpPr>
        <p:spPr>
          <a:xfrm>
            <a:off x="4831742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13" type="subTitle"/>
          </p:nvPr>
        </p:nvSpPr>
        <p:spPr>
          <a:xfrm>
            <a:off x="228225" y="26461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0" name="Google Shape;210;p19"/>
          <p:cNvSpPr txBox="1"/>
          <p:nvPr>
            <p:ph idx="14" type="subTitle"/>
          </p:nvPr>
        </p:nvSpPr>
        <p:spPr>
          <a:xfrm>
            <a:off x="2529983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1" name="Google Shape;211;p19"/>
          <p:cNvSpPr txBox="1"/>
          <p:nvPr>
            <p:ph idx="15" type="subTitle"/>
          </p:nvPr>
        </p:nvSpPr>
        <p:spPr>
          <a:xfrm>
            <a:off x="7136175" y="26461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2" name="Google Shape;212;p19"/>
          <p:cNvSpPr txBox="1"/>
          <p:nvPr>
            <p:ph idx="16" type="subTitle"/>
          </p:nvPr>
        </p:nvSpPr>
        <p:spPr>
          <a:xfrm>
            <a:off x="4831742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3" name="Google Shape;213;p19"/>
          <p:cNvSpPr txBox="1"/>
          <p:nvPr>
            <p:ph idx="17" type="subTitle"/>
          </p:nvPr>
        </p:nvSpPr>
        <p:spPr>
          <a:xfrm>
            <a:off x="228225" y="1913448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4" name="Google Shape;214;p19"/>
          <p:cNvSpPr txBox="1"/>
          <p:nvPr>
            <p:ph idx="18" type="subTitle"/>
          </p:nvPr>
        </p:nvSpPr>
        <p:spPr>
          <a:xfrm>
            <a:off x="2529983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5" name="Google Shape;215;p19"/>
          <p:cNvSpPr txBox="1"/>
          <p:nvPr>
            <p:ph idx="19" type="subTitle"/>
          </p:nvPr>
        </p:nvSpPr>
        <p:spPr>
          <a:xfrm>
            <a:off x="7136175" y="1913425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6" name="Google Shape;216;p19"/>
          <p:cNvSpPr txBox="1"/>
          <p:nvPr>
            <p:ph idx="20" type="subTitle"/>
          </p:nvPr>
        </p:nvSpPr>
        <p:spPr>
          <a:xfrm>
            <a:off x="4831742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7" name="Google Shape;217;p1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5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Google Shape;219;p20"/>
          <p:cNvCxnSpPr/>
          <p:nvPr/>
        </p:nvCxnSpPr>
        <p:spPr>
          <a:xfrm>
            <a:off x="2309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2309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2309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46373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0"/>
          <p:cNvCxnSpPr/>
          <p:nvPr/>
        </p:nvCxnSpPr>
        <p:spPr>
          <a:xfrm>
            <a:off x="46373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0"/>
          <p:cNvCxnSpPr/>
          <p:nvPr/>
        </p:nvCxnSpPr>
        <p:spPr>
          <a:xfrm>
            <a:off x="46373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20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27" name="Google Shape;227;p20"/>
          <p:cNvSpPr txBox="1"/>
          <p:nvPr>
            <p:ph idx="1" type="subTitle"/>
          </p:nvPr>
        </p:nvSpPr>
        <p:spPr>
          <a:xfrm>
            <a:off x="239450" y="2568800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28" name="Google Shape;228;p20"/>
          <p:cNvSpPr txBox="1"/>
          <p:nvPr>
            <p:ph idx="2" type="subTitle"/>
          </p:nvPr>
        </p:nvSpPr>
        <p:spPr>
          <a:xfrm>
            <a:off x="239450" y="2825198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29" name="Google Shape;229;p20"/>
          <p:cNvSpPr txBox="1"/>
          <p:nvPr>
            <p:ph idx="3" type="subTitle"/>
          </p:nvPr>
        </p:nvSpPr>
        <p:spPr>
          <a:xfrm>
            <a:off x="228600" y="3356450"/>
            <a:ext cx="42945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0" name="Google Shape;230;p20"/>
          <p:cNvSpPr txBox="1"/>
          <p:nvPr>
            <p:ph idx="4" type="subTitle"/>
          </p:nvPr>
        </p:nvSpPr>
        <p:spPr>
          <a:xfrm>
            <a:off x="228600" y="3612828"/>
            <a:ext cx="42945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1" name="Google Shape;231;p20"/>
          <p:cNvSpPr txBox="1"/>
          <p:nvPr>
            <p:ph idx="5" type="subTitle"/>
          </p:nvPr>
        </p:nvSpPr>
        <p:spPr>
          <a:xfrm>
            <a:off x="228600" y="4199325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2" name="Google Shape;232;p20"/>
          <p:cNvSpPr txBox="1"/>
          <p:nvPr>
            <p:ph idx="6" type="subTitle"/>
          </p:nvPr>
        </p:nvSpPr>
        <p:spPr>
          <a:xfrm>
            <a:off x="228600" y="4455723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3" name="Google Shape;233;p20"/>
          <p:cNvSpPr txBox="1"/>
          <p:nvPr>
            <p:ph idx="7" type="subTitle"/>
          </p:nvPr>
        </p:nvSpPr>
        <p:spPr>
          <a:xfrm>
            <a:off x="4637606" y="256880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4" name="Google Shape;234;p20"/>
          <p:cNvSpPr txBox="1"/>
          <p:nvPr>
            <p:ph idx="8" type="subTitle"/>
          </p:nvPr>
        </p:nvSpPr>
        <p:spPr>
          <a:xfrm>
            <a:off x="4637606" y="282519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5" name="Google Shape;235;p20"/>
          <p:cNvSpPr txBox="1"/>
          <p:nvPr>
            <p:ph idx="9" type="subTitle"/>
          </p:nvPr>
        </p:nvSpPr>
        <p:spPr>
          <a:xfrm>
            <a:off x="4634650" y="335644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6" name="Google Shape;236;p20"/>
          <p:cNvSpPr txBox="1"/>
          <p:nvPr>
            <p:ph idx="13" type="subTitle"/>
          </p:nvPr>
        </p:nvSpPr>
        <p:spPr>
          <a:xfrm>
            <a:off x="4634650" y="361283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7" name="Google Shape;237;p20"/>
          <p:cNvSpPr txBox="1"/>
          <p:nvPr>
            <p:ph idx="14" type="subTitle"/>
          </p:nvPr>
        </p:nvSpPr>
        <p:spPr>
          <a:xfrm>
            <a:off x="4634650" y="4199331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8" name="Google Shape;238;p20"/>
          <p:cNvSpPr txBox="1"/>
          <p:nvPr>
            <p:ph idx="15" type="subTitle"/>
          </p:nvPr>
        </p:nvSpPr>
        <p:spPr>
          <a:xfrm>
            <a:off x="4634650" y="4455724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9" name="Google Shape;239;p2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0" name="Google Shape;240;p20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241" name="Google Shape;241;p20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242" name="Google Shape;242;p20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243" name="Google Shape;243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4" name="Google Shape;244;p20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245" name="Google Shape;245;p20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accent1"/>
                </a:solidFill>
              </a:endParaRPr>
            </a:p>
          </p:txBody>
        </p:sp>
        <p:cxnSp>
          <p:nvCxnSpPr>
            <p:cNvPr id="246" name="Google Shape;246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7" name="Google Shape;247;p20"/>
          <p:cNvSpPr txBox="1"/>
          <p:nvPr>
            <p:ph idx="16" type="subTitle"/>
          </p:nvPr>
        </p:nvSpPr>
        <p:spPr>
          <a:xfrm>
            <a:off x="227875" y="223475"/>
            <a:ext cx="883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48" name="Google Shape;248;p20"/>
          <p:cNvSpPr txBox="1"/>
          <p:nvPr>
            <p:ph idx="17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18"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0" name="Google Shape;250;p21"/>
          <p:cNvCxnSpPr/>
          <p:nvPr/>
        </p:nvCxnSpPr>
        <p:spPr>
          <a:xfrm>
            <a:off x="230900" y="3460000"/>
            <a:ext cx="869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1" name="Google Shape;251;p2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2" name="Google Shape;252;p21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53" name="Google Shape;253;p21"/>
          <p:cNvSpPr txBox="1"/>
          <p:nvPr>
            <p:ph idx="1" type="subTitle"/>
          </p:nvPr>
        </p:nvSpPr>
        <p:spPr>
          <a:xfrm>
            <a:off x="1062075" y="2551350"/>
            <a:ext cx="7853100" cy="74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54" name="Google Shape;254;p21"/>
          <p:cNvSpPr txBox="1"/>
          <p:nvPr>
            <p:ph idx="2" type="subTitle"/>
          </p:nvPr>
        </p:nvSpPr>
        <p:spPr>
          <a:xfrm>
            <a:off x="1062075" y="3891925"/>
            <a:ext cx="7853100" cy="8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55" name="Google Shape;255;p2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Summaries">
  <p:cSld name="CUSTOM">
    <p:bg>
      <p:bgPr>
        <a:solidFill>
          <a:schemeClr val="lt1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2"/>
          <p:cNvGraphicFramePr/>
          <p:nvPr/>
        </p:nvGraphicFramePr>
        <p:xfrm>
          <a:off x="226300" y="3067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8" name="Google Shape;258;p22"/>
          <p:cNvGraphicFramePr/>
          <p:nvPr/>
        </p:nvGraphicFramePr>
        <p:xfrm>
          <a:off x="226300" y="374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9" name="Google Shape;259;p22"/>
          <p:cNvGraphicFramePr/>
          <p:nvPr/>
        </p:nvGraphicFramePr>
        <p:xfrm>
          <a:off x="226300" y="442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Google Shape;260;p22"/>
          <p:cNvGraphicFramePr/>
          <p:nvPr/>
        </p:nvGraphicFramePr>
        <p:xfrm>
          <a:off x="226313" y="2391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2"/>
          <p:cNvGraphicFramePr/>
          <p:nvPr/>
        </p:nvGraphicFramePr>
        <p:xfrm>
          <a:off x="226288" y="1715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2" name="Google Shape;262;p22"/>
          <p:cNvSpPr txBox="1"/>
          <p:nvPr>
            <p:ph idx="1" type="subTitle"/>
          </p:nvPr>
        </p:nvSpPr>
        <p:spPr>
          <a:xfrm>
            <a:off x="228600" y="17153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3" name="Google Shape;263;p22"/>
          <p:cNvSpPr txBox="1"/>
          <p:nvPr>
            <p:ph type="title"/>
          </p:nvPr>
        </p:nvSpPr>
        <p:spPr>
          <a:xfrm>
            <a:off x="3921508" y="17153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4" name="Google Shape;264;p22"/>
          <p:cNvSpPr txBox="1"/>
          <p:nvPr>
            <p:ph idx="2" type="subTitle"/>
          </p:nvPr>
        </p:nvSpPr>
        <p:spPr>
          <a:xfrm>
            <a:off x="227388" y="23916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5" name="Google Shape;265;p22"/>
          <p:cNvSpPr txBox="1"/>
          <p:nvPr>
            <p:ph idx="3" type="title"/>
          </p:nvPr>
        </p:nvSpPr>
        <p:spPr>
          <a:xfrm>
            <a:off x="3920125" y="23916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6" name="Google Shape;266;p22"/>
          <p:cNvSpPr txBox="1"/>
          <p:nvPr>
            <p:ph idx="4" type="subTitle"/>
          </p:nvPr>
        </p:nvSpPr>
        <p:spPr>
          <a:xfrm>
            <a:off x="227388" y="306790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7" name="Google Shape;267;p22"/>
          <p:cNvSpPr txBox="1"/>
          <p:nvPr>
            <p:ph idx="5" type="title"/>
          </p:nvPr>
        </p:nvSpPr>
        <p:spPr>
          <a:xfrm>
            <a:off x="3920125" y="306790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8" name="Google Shape;268;p22"/>
          <p:cNvSpPr txBox="1"/>
          <p:nvPr>
            <p:ph idx="6" type="subTitle"/>
          </p:nvPr>
        </p:nvSpPr>
        <p:spPr>
          <a:xfrm>
            <a:off x="227388" y="37442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9" name="Google Shape;269;p22"/>
          <p:cNvSpPr txBox="1"/>
          <p:nvPr>
            <p:ph idx="7" type="title"/>
          </p:nvPr>
        </p:nvSpPr>
        <p:spPr>
          <a:xfrm>
            <a:off x="3920125" y="37442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0" name="Google Shape;270;p22"/>
          <p:cNvSpPr txBox="1"/>
          <p:nvPr>
            <p:ph idx="8" type="subTitle"/>
          </p:nvPr>
        </p:nvSpPr>
        <p:spPr>
          <a:xfrm>
            <a:off x="227413" y="44204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71" name="Google Shape;271;p22"/>
          <p:cNvSpPr txBox="1"/>
          <p:nvPr>
            <p:ph idx="9" type="title"/>
          </p:nvPr>
        </p:nvSpPr>
        <p:spPr>
          <a:xfrm>
            <a:off x="3920154" y="44204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2" name="Google Shape;272;p22"/>
          <p:cNvSpPr txBox="1"/>
          <p:nvPr>
            <p:ph idx="13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73" name="Google Shape;273;p2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ampaign">
  <p:cSld name="CUSTOM_1"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6" name="Google Shape;276;p23"/>
          <p:cNvSpPr/>
          <p:nvPr/>
        </p:nvSpPr>
        <p:spPr>
          <a:xfrm>
            <a:off x="230900" y="2574574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229800" y="3174585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229800" y="3774596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229800" y="4374607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0" name="Google Shape;280;p23"/>
          <p:cNvSpPr txBox="1"/>
          <p:nvPr>
            <p:ph idx="1" type="subTitle"/>
          </p:nvPr>
        </p:nvSpPr>
        <p:spPr>
          <a:xfrm>
            <a:off x="228600" y="2574574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1" name="Google Shape;281;p23"/>
          <p:cNvSpPr txBox="1"/>
          <p:nvPr>
            <p:ph idx="2" type="subTitle"/>
          </p:nvPr>
        </p:nvSpPr>
        <p:spPr>
          <a:xfrm>
            <a:off x="228600" y="317458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2" name="Google Shape;282;p23"/>
          <p:cNvSpPr txBox="1"/>
          <p:nvPr>
            <p:ph idx="3" type="subTitle"/>
          </p:nvPr>
        </p:nvSpPr>
        <p:spPr>
          <a:xfrm>
            <a:off x="228600" y="377459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3" name="Google Shape;283;p23"/>
          <p:cNvSpPr txBox="1"/>
          <p:nvPr>
            <p:ph idx="4" type="subTitle"/>
          </p:nvPr>
        </p:nvSpPr>
        <p:spPr>
          <a:xfrm>
            <a:off x="228600" y="437459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4" name="Google Shape;284;p23"/>
          <p:cNvSpPr txBox="1"/>
          <p:nvPr>
            <p:ph idx="5" type="body"/>
          </p:nvPr>
        </p:nvSpPr>
        <p:spPr>
          <a:xfrm>
            <a:off x="4514725" y="257468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5" name="Google Shape;285;p23"/>
          <p:cNvSpPr txBox="1"/>
          <p:nvPr>
            <p:ph idx="6" type="body"/>
          </p:nvPr>
        </p:nvSpPr>
        <p:spPr>
          <a:xfrm>
            <a:off x="4514725" y="317464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6" name="Google Shape;286;p23"/>
          <p:cNvSpPr txBox="1"/>
          <p:nvPr>
            <p:ph idx="7" type="body"/>
          </p:nvPr>
        </p:nvSpPr>
        <p:spPr>
          <a:xfrm>
            <a:off x="4514725" y="377463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7" name="Google Shape;287;p23"/>
          <p:cNvSpPr txBox="1"/>
          <p:nvPr>
            <p:ph idx="8" type="body"/>
          </p:nvPr>
        </p:nvSpPr>
        <p:spPr>
          <a:xfrm>
            <a:off x="4514725" y="4374625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8" name="Google Shape;288;p23"/>
          <p:cNvSpPr/>
          <p:nvPr/>
        </p:nvSpPr>
        <p:spPr>
          <a:xfrm>
            <a:off x="232050" y="1374499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30950" y="1974510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90" name="Google Shape;290;p23"/>
          <p:cNvSpPr txBox="1"/>
          <p:nvPr>
            <p:ph idx="9" type="subTitle"/>
          </p:nvPr>
        </p:nvSpPr>
        <p:spPr>
          <a:xfrm>
            <a:off x="229750" y="1374499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1" name="Google Shape;291;p23"/>
          <p:cNvSpPr txBox="1"/>
          <p:nvPr>
            <p:ph idx="13" type="subTitle"/>
          </p:nvPr>
        </p:nvSpPr>
        <p:spPr>
          <a:xfrm>
            <a:off x="229750" y="197451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2" name="Google Shape;292;p23"/>
          <p:cNvSpPr txBox="1"/>
          <p:nvPr>
            <p:ph idx="14" type="body"/>
          </p:nvPr>
        </p:nvSpPr>
        <p:spPr>
          <a:xfrm>
            <a:off x="4515742" y="137460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3" name="Google Shape;293;p23"/>
          <p:cNvSpPr txBox="1"/>
          <p:nvPr>
            <p:ph idx="15" type="body"/>
          </p:nvPr>
        </p:nvSpPr>
        <p:spPr>
          <a:xfrm>
            <a:off x="4515742" y="197456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4" name="Google Shape;294;p2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s">
  <p:cSld name="CUSTOM_14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7" name="Google Shape;297;p2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8" name="Google Shape;298;p24"/>
          <p:cNvGrpSpPr/>
          <p:nvPr/>
        </p:nvGrpSpPr>
        <p:grpSpPr>
          <a:xfrm>
            <a:off x="228600" y="223475"/>
            <a:ext cx="1214500" cy="170400"/>
            <a:chOff x="304025" y="203375"/>
            <a:chExt cx="1214500" cy="170400"/>
          </a:xfrm>
        </p:grpSpPr>
        <p:sp>
          <p:nvSpPr>
            <p:cNvPr id="299" name="Google Shape;299;p24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300" name="Google Shape;300;p24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301" name="Google Shape;301;p24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02" name="Google Shape;302;p24"/>
          <p:cNvSpPr/>
          <p:nvPr/>
        </p:nvSpPr>
        <p:spPr>
          <a:xfrm>
            <a:off x="228600" y="223750"/>
            <a:ext cx="1214400" cy="169500"/>
          </a:xfrm>
          <a:prstGeom prst="roundRect">
            <a:avLst>
              <a:gd fmla="val 50000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cxnSp>
        <p:nvCxnSpPr>
          <p:cNvPr id="303" name="Google Shape;303;p24"/>
          <p:cNvCxnSpPr/>
          <p:nvPr/>
        </p:nvCxnSpPr>
        <p:spPr>
          <a:xfrm>
            <a:off x="1105800" y="223475"/>
            <a:ext cx="600" cy="170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4" name="Google Shape;304;p24"/>
          <p:cNvSpPr txBox="1"/>
          <p:nvPr>
            <p:ph idx="1" type="subTitle"/>
          </p:nvPr>
        </p:nvSpPr>
        <p:spPr>
          <a:xfrm>
            <a:off x="228600" y="223475"/>
            <a:ext cx="877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05" name="Google Shape;305;p24"/>
          <p:cNvSpPr txBox="1"/>
          <p:nvPr>
            <p:ph idx="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">
  <p:cSld name="CUSTOM_2"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/>
          <p:nvPr/>
        </p:nvSpPr>
        <p:spPr>
          <a:xfrm>
            <a:off x="228601" y="2289551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5"/>
          <p:cNvSpPr/>
          <p:nvPr/>
        </p:nvSpPr>
        <p:spPr>
          <a:xfrm>
            <a:off x="228601" y="3368687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5"/>
          <p:cNvSpPr/>
          <p:nvPr/>
        </p:nvSpPr>
        <p:spPr>
          <a:xfrm>
            <a:off x="228601" y="4447824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 txBox="1"/>
          <p:nvPr>
            <p:ph idx="1" type="subTitle"/>
          </p:nvPr>
        </p:nvSpPr>
        <p:spPr>
          <a:xfrm>
            <a:off x="473450" y="22894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2" type="body"/>
          </p:nvPr>
        </p:nvSpPr>
        <p:spPr>
          <a:xfrm>
            <a:off x="473450" y="25236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2" name="Google Shape;312;p25"/>
          <p:cNvSpPr txBox="1"/>
          <p:nvPr>
            <p:ph idx="3" type="subTitle"/>
          </p:nvPr>
        </p:nvSpPr>
        <p:spPr>
          <a:xfrm>
            <a:off x="473450" y="33686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3" name="Google Shape;313;p25"/>
          <p:cNvSpPr txBox="1"/>
          <p:nvPr>
            <p:ph idx="4" type="body"/>
          </p:nvPr>
        </p:nvSpPr>
        <p:spPr>
          <a:xfrm>
            <a:off x="473450" y="36028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4" name="Google Shape;314;p25"/>
          <p:cNvSpPr txBox="1"/>
          <p:nvPr>
            <p:ph idx="5" type="subTitle"/>
          </p:nvPr>
        </p:nvSpPr>
        <p:spPr>
          <a:xfrm>
            <a:off x="473450" y="44478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5" name="Google Shape;315;p25"/>
          <p:cNvSpPr txBox="1"/>
          <p:nvPr>
            <p:ph idx="6" type="body"/>
          </p:nvPr>
        </p:nvSpPr>
        <p:spPr>
          <a:xfrm>
            <a:off x="473450" y="46820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6" name="Google Shape;316;p25"/>
          <p:cNvSpPr/>
          <p:nvPr/>
        </p:nvSpPr>
        <p:spPr>
          <a:xfrm>
            <a:off x="4514726" y="2289626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5"/>
          <p:cNvSpPr/>
          <p:nvPr/>
        </p:nvSpPr>
        <p:spPr>
          <a:xfrm>
            <a:off x="4514726" y="3368762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4514726" y="4447899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"/>
          <p:cNvSpPr txBox="1"/>
          <p:nvPr>
            <p:ph idx="7" type="subTitle"/>
          </p:nvPr>
        </p:nvSpPr>
        <p:spPr>
          <a:xfrm>
            <a:off x="4759575" y="22895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0" name="Google Shape;320;p25"/>
          <p:cNvSpPr txBox="1"/>
          <p:nvPr>
            <p:ph idx="8" type="body"/>
          </p:nvPr>
        </p:nvSpPr>
        <p:spPr>
          <a:xfrm>
            <a:off x="4759575" y="25237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1" name="Google Shape;321;p25"/>
          <p:cNvSpPr txBox="1"/>
          <p:nvPr>
            <p:ph idx="9" type="subTitle"/>
          </p:nvPr>
        </p:nvSpPr>
        <p:spPr>
          <a:xfrm>
            <a:off x="4759575" y="33687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2" name="Google Shape;322;p25"/>
          <p:cNvSpPr txBox="1"/>
          <p:nvPr>
            <p:ph idx="13" type="body"/>
          </p:nvPr>
        </p:nvSpPr>
        <p:spPr>
          <a:xfrm>
            <a:off x="4759575" y="36029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3" name="Google Shape;323;p25"/>
          <p:cNvSpPr txBox="1"/>
          <p:nvPr>
            <p:ph idx="14" type="subTitle"/>
          </p:nvPr>
        </p:nvSpPr>
        <p:spPr>
          <a:xfrm>
            <a:off x="4759575" y="44479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4" name="Google Shape;324;p25"/>
          <p:cNvSpPr txBox="1"/>
          <p:nvPr>
            <p:ph idx="15" type="body"/>
          </p:nvPr>
        </p:nvSpPr>
        <p:spPr>
          <a:xfrm>
            <a:off x="4759575" y="46821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5" name="Google Shape;325;p25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6" name="Google Shape;326;p2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ine Graph">
  <p:cSld name="CUSTOM_12">
    <p:bg>
      <p:bgPr>
        <a:solidFill>
          <a:schemeClr val="lt1"/>
        </a:solidFill>
      </p:bgPr>
    </p:bg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6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9" name="Google Shape;329;p2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/ Key Takeaways">
  <p:cSld name="CUSTOM_12_1"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p27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2" name="Google Shape;332;p27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3" name="Google Shape;333;p27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34" name="Google Shape;334;p27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27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6" name="Google Shape;336;p27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7" name="Google Shape;337;p27"/>
          <p:cNvSpPr txBox="1"/>
          <p:nvPr>
            <p:ph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8" name="Google Shape;338;p27"/>
          <p:cNvSpPr txBox="1"/>
          <p:nvPr>
            <p:ph idx="4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9" name="Google Shape;339;p27"/>
          <p:cNvSpPr txBox="1"/>
          <p:nvPr>
            <p:ph idx="5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40" name="Google Shape;340;p27"/>
          <p:cNvSpPr txBox="1"/>
          <p:nvPr>
            <p:ph idx="6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1" name="Google Shape;341;p27"/>
          <p:cNvSpPr txBox="1"/>
          <p:nvPr>
            <p:ph idx="7" type="title"/>
          </p:nvPr>
        </p:nvSpPr>
        <p:spPr>
          <a:xfrm>
            <a:off x="31630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2" name="Google Shape;342;p27"/>
          <p:cNvSpPr txBox="1"/>
          <p:nvPr>
            <p:ph idx="8" type="title"/>
          </p:nvPr>
        </p:nvSpPr>
        <p:spPr>
          <a:xfrm>
            <a:off x="332085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3" name="Google Shape;343;p27"/>
          <p:cNvSpPr txBox="1"/>
          <p:nvPr>
            <p:ph idx="9" type="title"/>
          </p:nvPr>
        </p:nvSpPr>
        <p:spPr>
          <a:xfrm>
            <a:off x="6308328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4" name="Google Shape;344;p27"/>
          <p:cNvSpPr txBox="1"/>
          <p:nvPr>
            <p:ph idx="13" type="title"/>
          </p:nvPr>
        </p:nvSpPr>
        <p:spPr>
          <a:xfrm>
            <a:off x="5552275" y="457200"/>
            <a:ext cx="3368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5" name="Google Shape;345;p2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pcoming Events">
  <p:cSld name="CUSTOM_3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8"/>
          <p:cNvSpPr txBox="1"/>
          <p:nvPr>
            <p:ph type="title"/>
          </p:nvPr>
        </p:nvSpPr>
        <p:spPr>
          <a:xfrm>
            <a:off x="230900" y="697875"/>
            <a:ext cx="4406400" cy="80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8" name="Google Shape;348;p28"/>
          <p:cNvSpPr txBox="1"/>
          <p:nvPr>
            <p:ph idx="1" type="subTitle"/>
          </p:nvPr>
        </p:nvSpPr>
        <p:spPr>
          <a:xfrm>
            <a:off x="5943750" y="97390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9" name="Google Shape;349;p28"/>
          <p:cNvSpPr txBox="1"/>
          <p:nvPr>
            <p:ph idx="2" type="body"/>
          </p:nvPr>
        </p:nvSpPr>
        <p:spPr>
          <a:xfrm>
            <a:off x="5943750" y="120805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0" name="Google Shape;350;p28"/>
          <p:cNvSpPr txBox="1"/>
          <p:nvPr>
            <p:ph idx="3" type="subTitle"/>
          </p:nvPr>
        </p:nvSpPr>
        <p:spPr>
          <a:xfrm>
            <a:off x="5943750" y="205302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1" name="Google Shape;351;p28"/>
          <p:cNvSpPr txBox="1"/>
          <p:nvPr>
            <p:ph idx="4" type="body"/>
          </p:nvPr>
        </p:nvSpPr>
        <p:spPr>
          <a:xfrm>
            <a:off x="5943750" y="228717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2" name="Google Shape;352;p28"/>
          <p:cNvSpPr txBox="1"/>
          <p:nvPr>
            <p:ph idx="5" type="subTitle"/>
          </p:nvPr>
        </p:nvSpPr>
        <p:spPr>
          <a:xfrm>
            <a:off x="5943750" y="31321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3" name="Google Shape;353;p28"/>
          <p:cNvSpPr txBox="1"/>
          <p:nvPr>
            <p:ph idx="6" type="body"/>
          </p:nvPr>
        </p:nvSpPr>
        <p:spPr>
          <a:xfrm>
            <a:off x="5943750" y="33663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4" name="Google Shape;354;p28"/>
          <p:cNvSpPr txBox="1"/>
          <p:nvPr>
            <p:ph idx="7" type="subTitle"/>
          </p:nvPr>
        </p:nvSpPr>
        <p:spPr>
          <a:xfrm>
            <a:off x="5943750" y="42112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5" name="Google Shape;355;p28"/>
          <p:cNvSpPr txBox="1"/>
          <p:nvPr>
            <p:ph idx="8" type="body"/>
          </p:nvPr>
        </p:nvSpPr>
        <p:spPr>
          <a:xfrm>
            <a:off x="5943750" y="44454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6" name="Google Shape;356;p28"/>
          <p:cNvSpPr txBox="1"/>
          <p:nvPr>
            <p:ph idx="9" type="subTitle"/>
          </p:nvPr>
        </p:nvSpPr>
        <p:spPr>
          <a:xfrm>
            <a:off x="227975" y="2744325"/>
            <a:ext cx="3572100" cy="3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7" name="Google Shape;357;p28"/>
          <p:cNvSpPr txBox="1"/>
          <p:nvPr>
            <p:ph idx="13" type="body"/>
          </p:nvPr>
        </p:nvSpPr>
        <p:spPr>
          <a:xfrm>
            <a:off x="227875" y="3458750"/>
            <a:ext cx="4287000" cy="146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8" name="Google Shape;358;p2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CUSTOM_3_1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idx="1" type="subTitle"/>
          </p:nvPr>
        </p:nvSpPr>
        <p:spPr>
          <a:xfrm>
            <a:off x="8520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1" name="Google Shape;361;p29"/>
          <p:cNvSpPr txBox="1"/>
          <p:nvPr>
            <p:ph type="title"/>
          </p:nvPr>
        </p:nvSpPr>
        <p:spPr>
          <a:xfrm>
            <a:off x="230900" y="457200"/>
            <a:ext cx="7187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2" name="Google Shape;362;p29"/>
          <p:cNvSpPr txBox="1"/>
          <p:nvPr>
            <p:ph idx="2" type="subTitle"/>
          </p:nvPr>
        </p:nvSpPr>
        <p:spPr>
          <a:xfrm>
            <a:off x="304682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3" name="Google Shape;363;p29"/>
          <p:cNvSpPr txBox="1"/>
          <p:nvPr>
            <p:ph idx="3" type="subTitle"/>
          </p:nvPr>
        </p:nvSpPr>
        <p:spPr>
          <a:xfrm>
            <a:off x="51698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4" name="Google Shape;364;p29"/>
          <p:cNvSpPr txBox="1"/>
          <p:nvPr>
            <p:ph idx="4" type="subTitle"/>
          </p:nvPr>
        </p:nvSpPr>
        <p:spPr>
          <a:xfrm>
            <a:off x="8520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5" name="Google Shape;365;p29"/>
          <p:cNvSpPr txBox="1"/>
          <p:nvPr>
            <p:ph idx="5" type="subTitle"/>
          </p:nvPr>
        </p:nvSpPr>
        <p:spPr>
          <a:xfrm>
            <a:off x="304682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6" name="Google Shape;366;p29"/>
          <p:cNvSpPr txBox="1"/>
          <p:nvPr>
            <p:ph idx="6" type="subTitle"/>
          </p:nvPr>
        </p:nvSpPr>
        <p:spPr>
          <a:xfrm>
            <a:off x="51698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7" name="Google Shape;367;p29"/>
          <p:cNvSpPr txBox="1"/>
          <p:nvPr>
            <p:ph idx="7" type="subTitle"/>
          </p:nvPr>
        </p:nvSpPr>
        <p:spPr>
          <a:xfrm>
            <a:off x="19614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8" name="Google Shape;368;p29"/>
          <p:cNvSpPr txBox="1"/>
          <p:nvPr>
            <p:ph idx="8" type="subTitle"/>
          </p:nvPr>
        </p:nvSpPr>
        <p:spPr>
          <a:xfrm>
            <a:off x="415617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9" name="Google Shape;369;p29"/>
          <p:cNvSpPr txBox="1"/>
          <p:nvPr>
            <p:ph idx="9" type="subTitle"/>
          </p:nvPr>
        </p:nvSpPr>
        <p:spPr>
          <a:xfrm>
            <a:off x="62792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0" name="Google Shape;370;p2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Plan Roadmap">
  <p:cSld name="CUSTOM_10"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 txBox="1"/>
          <p:nvPr>
            <p:ph type="title"/>
          </p:nvPr>
        </p:nvSpPr>
        <p:spPr>
          <a:xfrm>
            <a:off x="230900" y="457200"/>
            <a:ext cx="7141800" cy="59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73" name="Google Shape;373;p3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isk &amp; Opportunity">
  <p:cSld name="CUSTOM_15"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1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376" name="Google Shape;376;p31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cxnSp>
        <p:nvCxnSpPr>
          <p:cNvPr id="377" name="Google Shape;377;p3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8" name="Google Shape;378;p31"/>
          <p:cNvSpPr txBox="1"/>
          <p:nvPr>
            <p:ph idx="1" type="subTitle"/>
          </p:nvPr>
        </p:nvSpPr>
        <p:spPr>
          <a:xfrm>
            <a:off x="1422025" y="16589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9" name="Google Shape;379;p31"/>
          <p:cNvSpPr txBox="1"/>
          <p:nvPr>
            <p:ph idx="3" type="subTitle"/>
          </p:nvPr>
        </p:nvSpPr>
        <p:spPr>
          <a:xfrm>
            <a:off x="227092" y="16589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0" name="Google Shape;380;p31"/>
          <p:cNvSpPr txBox="1"/>
          <p:nvPr>
            <p:ph idx="4" type="subTitle"/>
          </p:nvPr>
        </p:nvSpPr>
        <p:spPr>
          <a:xfrm>
            <a:off x="1420700" y="24465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1" name="Google Shape;381;p31"/>
          <p:cNvSpPr txBox="1"/>
          <p:nvPr>
            <p:ph idx="5" type="subTitle"/>
          </p:nvPr>
        </p:nvSpPr>
        <p:spPr>
          <a:xfrm>
            <a:off x="225780" y="2446488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2" name="Google Shape;382;p31"/>
          <p:cNvSpPr txBox="1"/>
          <p:nvPr>
            <p:ph idx="6" type="subTitle"/>
          </p:nvPr>
        </p:nvSpPr>
        <p:spPr>
          <a:xfrm>
            <a:off x="1417850" y="3234225"/>
            <a:ext cx="30699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3" name="Google Shape;383;p31"/>
          <p:cNvSpPr txBox="1"/>
          <p:nvPr>
            <p:ph idx="7" type="subTitle"/>
          </p:nvPr>
        </p:nvSpPr>
        <p:spPr>
          <a:xfrm>
            <a:off x="2229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4" name="Google Shape;384;p31"/>
          <p:cNvSpPr txBox="1"/>
          <p:nvPr>
            <p:ph idx="8" type="subTitle"/>
          </p:nvPr>
        </p:nvSpPr>
        <p:spPr>
          <a:xfrm>
            <a:off x="14178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5" name="Google Shape;385;p31"/>
          <p:cNvSpPr txBox="1"/>
          <p:nvPr>
            <p:ph idx="9" type="subTitle"/>
          </p:nvPr>
        </p:nvSpPr>
        <p:spPr>
          <a:xfrm>
            <a:off x="2229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6" name="Google Shape;386;p31"/>
          <p:cNvSpPr txBox="1"/>
          <p:nvPr>
            <p:ph idx="13" type="subTitle"/>
          </p:nvPr>
        </p:nvSpPr>
        <p:spPr>
          <a:xfrm>
            <a:off x="5832225" y="16598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7" name="Google Shape;387;p31"/>
          <p:cNvSpPr txBox="1"/>
          <p:nvPr>
            <p:ph idx="14" type="subTitle"/>
          </p:nvPr>
        </p:nvSpPr>
        <p:spPr>
          <a:xfrm>
            <a:off x="4637292" y="165980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8" name="Google Shape;388;p31"/>
          <p:cNvSpPr txBox="1"/>
          <p:nvPr>
            <p:ph idx="15" type="subTitle"/>
          </p:nvPr>
        </p:nvSpPr>
        <p:spPr>
          <a:xfrm>
            <a:off x="5832225" y="244605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9" name="Google Shape;389;p31"/>
          <p:cNvSpPr txBox="1"/>
          <p:nvPr>
            <p:ph idx="16" type="subTitle"/>
          </p:nvPr>
        </p:nvSpPr>
        <p:spPr>
          <a:xfrm>
            <a:off x="4637292" y="244605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0" name="Google Shape;390;p31"/>
          <p:cNvSpPr txBox="1"/>
          <p:nvPr>
            <p:ph idx="17" type="subTitle"/>
          </p:nvPr>
        </p:nvSpPr>
        <p:spPr>
          <a:xfrm>
            <a:off x="5824250" y="32342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1" name="Google Shape;391;p31"/>
          <p:cNvSpPr txBox="1"/>
          <p:nvPr>
            <p:ph idx="18" type="subTitle"/>
          </p:nvPr>
        </p:nvSpPr>
        <p:spPr>
          <a:xfrm>
            <a:off x="46293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2" name="Google Shape;392;p31"/>
          <p:cNvSpPr txBox="1"/>
          <p:nvPr>
            <p:ph idx="19" type="subTitle"/>
          </p:nvPr>
        </p:nvSpPr>
        <p:spPr>
          <a:xfrm>
            <a:off x="58242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3" name="Google Shape;393;p31"/>
          <p:cNvSpPr txBox="1"/>
          <p:nvPr>
            <p:ph idx="20" type="subTitle"/>
          </p:nvPr>
        </p:nvSpPr>
        <p:spPr>
          <a:xfrm>
            <a:off x="46293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4" name="Google Shape;394;p3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 / Weekly">
  <p:cSld name="CUSTOM_16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6" name="Google Shape;396;p32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7" name="Google Shape;397;p32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8" name="Google Shape;398;p32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9" name="Google Shape;399;p3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400" name="Google Shape;400;p32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3" name="Google Shape;403;p32"/>
          <p:cNvSpPr txBox="1"/>
          <p:nvPr>
            <p:ph idx="4" type="body"/>
          </p:nvPr>
        </p:nvSpPr>
        <p:spPr>
          <a:xfrm>
            <a:off x="3376187" y="142097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4" name="Google Shape;404;p32"/>
          <p:cNvSpPr txBox="1"/>
          <p:nvPr>
            <p:ph idx="5" type="body"/>
          </p:nvPr>
        </p:nvSpPr>
        <p:spPr>
          <a:xfrm>
            <a:off x="3376187" y="2657788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5" name="Google Shape;405;p32"/>
          <p:cNvSpPr txBox="1"/>
          <p:nvPr>
            <p:ph idx="6" type="body"/>
          </p:nvPr>
        </p:nvSpPr>
        <p:spPr>
          <a:xfrm>
            <a:off x="3375950" y="389452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6" name="Google Shape;406;p3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Release">
  <p:cSld name="CUSTOM_13">
    <p:bg>
      <p:bgPr>
        <a:solidFill>
          <a:schemeClr val="dk1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"/>
          <p:cNvSpPr txBox="1"/>
          <p:nvPr>
            <p:ph type="title"/>
          </p:nvPr>
        </p:nvSpPr>
        <p:spPr>
          <a:xfrm>
            <a:off x="230900" y="457200"/>
            <a:ext cx="4998300" cy="7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hape Appendix">
  <p:cSld name="CUSTOM_11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14" name="Google Shape;414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15" name="Google Shape;415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18" name="Google Shape;418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1" name="Google Shape;421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5" name="Google Shape;425;p3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6" name="Google Shape;426;p3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7" name="Google Shape;427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0" name="Google Shape;430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33" name="Google Shape;433;p4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7" name="Google Shape;437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41" name="Google Shape;441;p4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2" name="Google Shape;442;p4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3" name="Google Shape;443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446" name="Google Shape;446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9" name="Google Shape;449;p4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50" name="Google Shape;450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55" name="Google Shape;455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6" name="Google Shape;456;p46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7" name="Google Shape;457;p46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8" name="Google Shape;458;p46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9" name="Google Shape;459;p46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0" name="Google Shape;460;p46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1" name="Google Shape;461;p46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64" name="Google Shape;464;p47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65" name="Google Shape;465;p47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466" name="Google Shape;466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9" name="Google Shape;469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70" name="Google Shape;470;p48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1" name="Google Shape;471;p48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2" name="Google Shape;472;p48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73" name="Google Shape;473;p48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49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7" name="Google Shape;477;p49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8" name="Google Shape;478;p49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9" name="Google Shape;479;p49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80" name="Google Shape;480;p49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1" name="Google Shape;481;p49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2" name="Google Shape;482;p49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_1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5" name="Google Shape;485;p50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6" name="Google Shape;486;p50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7" name="Google Shape;487;p50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8" name="Google Shape;488;p50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9" name="Google Shape;489;p50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90" name="Google Shape;490;p50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1" name="Google Shape;491;p50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2" name="Google Shape;492;p50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3" name="Google Shape;493;p50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96" name="Google Shape;496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7" name="Google Shape;497;p51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0" name="Google Shape;500;p52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1" name="Google Shape;501;p52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2" name="Google Shape;502;p52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3" name="Google Shape;503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4" name="Google Shape;5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05" name="Google Shape;505;p52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52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9" name="Google Shape;509;p53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0" name="Google Shape;510;p53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1" name="Google Shape;511;p53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2" name="Google Shape;512;p53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3" name="Google Shape;513;p53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4" name="Google Shape;514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15" name="Google Shape;515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16" name="Google Shape;516;p53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7" name="Google Shape;517;p53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8" name="Google Shape;518;p53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54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521" name="Google Shape;521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4" name="Google Shape;524;p55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5" name="Google Shape;525;p55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55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7" name="Google Shape;527;p55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8" name="Google Shape;528;p55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9" name="Google Shape;529;p55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0" name="Google Shape;530;p55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1" name="Google Shape;531;p55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2" name="Google Shape;532;p55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3" name="Google Shape;533;p55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55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54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28600" y="457200"/>
            <a:ext cx="51207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pace Grotesk"/>
              <a:buNone/>
              <a:defRPr b="1" sz="3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28600" y="3180525"/>
            <a:ext cx="86868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099">
          <p15:clr>
            <a:srgbClr val="E46962"/>
          </p15:clr>
        </p15:guide>
        <p15:guide id="2" pos="3744">
          <p15:clr>
            <a:srgbClr val="E46962"/>
          </p15:clr>
        </p15:guide>
        <p15:guide id="3" pos="144">
          <p15:clr>
            <a:srgbClr val="E46962"/>
          </p15:clr>
        </p15:guide>
        <p15:guide id="4" pos="216">
          <p15:clr>
            <a:srgbClr val="E46962"/>
          </p15:clr>
        </p15:guide>
        <p15:guide id="5" pos="593">
          <p15:clr>
            <a:srgbClr val="E46962"/>
          </p15:clr>
        </p15:guide>
        <p15:guide id="6" pos="669">
          <p15:clr>
            <a:srgbClr val="E46962"/>
          </p15:clr>
        </p15:guide>
        <p15:guide id="7" pos="1044">
          <p15:clr>
            <a:srgbClr val="E46962"/>
          </p15:clr>
        </p15:guide>
        <p15:guide id="8" pos="1119">
          <p15:clr>
            <a:srgbClr val="E46962"/>
          </p15:clr>
        </p15:guide>
        <p15:guide id="9" pos="1494">
          <p15:clr>
            <a:srgbClr val="E46962"/>
          </p15:clr>
        </p15:guide>
        <p15:guide id="10" pos="1569">
          <p15:clr>
            <a:srgbClr val="E46962"/>
          </p15:clr>
        </p15:guide>
        <p15:guide id="11" pos="1944">
          <p15:clr>
            <a:srgbClr val="E46962"/>
          </p15:clr>
        </p15:guide>
        <p15:guide id="12" pos="2019">
          <p15:clr>
            <a:srgbClr val="E46962"/>
          </p15:clr>
        </p15:guide>
        <p15:guide id="13" pos="2394">
          <p15:clr>
            <a:srgbClr val="E46962"/>
          </p15:clr>
        </p15:guide>
        <p15:guide id="14" pos="2469">
          <p15:clr>
            <a:srgbClr val="E46962"/>
          </p15:clr>
        </p15:guide>
        <p15:guide id="15" pos="2844">
          <p15:clr>
            <a:srgbClr val="E46962"/>
          </p15:clr>
        </p15:guide>
        <p15:guide id="16" pos="2919">
          <p15:clr>
            <a:srgbClr val="E46962"/>
          </p15:clr>
        </p15:guide>
        <p15:guide id="17" pos="3294">
          <p15:clr>
            <a:srgbClr val="E46962"/>
          </p15:clr>
        </p15:guide>
        <p15:guide id="18" pos="3370">
          <p15:clr>
            <a:srgbClr val="E46962"/>
          </p15:clr>
        </p15:guide>
        <p15:guide id="19" pos="3816">
          <p15:clr>
            <a:srgbClr val="E46962"/>
          </p15:clr>
        </p15:guide>
        <p15:guide id="20" pos="4194">
          <p15:clr>
            <a:srgbClr val="E46962"/>
          </p15:clr>
        </p15:guide>
        <p15:guide id="21" pos="4270">
          <p15:clr>
            <a:srgbClr val="E46962"/>
          </p15:clr>
        </p15:guide>
        <p15:guide id="22" pos="4644">
          <p15:clr>
            <a:srgbClr val="E46962"/>
          </p15:clr>
        </p15:guide>
        <p15:guide id="23" pos="4720">
          <p15:clr>
            <a:srgbClr val="E46962"/>
          </p15:clr>
        </p15:guide>
        <p15:guide id="24" pos="5094">
          <p15:clr>
            <a:srgbClr val="E46962"/>
          </p15:clr>
        </p15:guide>
        <p15:guide id="25" pos="5170">
          <p15:clr>
            <a:srgbClr val="E46962"/>
          </p15:clr>
        </p15:guide>
        <p15:guide id="26" pos="5544">
          <p15:clr>
            <a:srgbClr val="E46962"/>
          </p15:clr>
        </p15:guide>
        <p15:guide id="27" pos="5616">
          <p15:clr>
            <a:srgbClr val="E46962"/>
          </p15:clr>
        </p15:guide>
        <p15:guide id="28" orient="horz" pos="141">
          <p15:clr>
            <a:srgbClr val="E46962"/>
          </p15:clr>
        </p15:guide>
        <p15:guide id="29" orient="horz" pos="288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est dense with evergreen trees." id="538" name="Google Shape;538;p5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526" l="0" r="0" t="751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539" name="Google Shape;539;p56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Attendance and Enrollment 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Feb. 2025 Review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56"/>
          <p:cNvSpPr txBox="1"/>
          <p:nvPr>
            <p:ph idx="1" type="subTitle"/>
          </p:nvPr>
        </p:nvSpPr>
        <p:spPr>
          <a:xfrm>
            <a:off x="342750" y="3820125"/>
            <a:ext cx="28629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DPP- Kyle French</a:t>
            </a:r>
            <a:endParaRPr/>
          </a:p>
        </p:txBody>
      </p:sp>
      <p:cxnSp>
        <p:nvCxnSpPr>
          <p:cNvPr id="541" name="Google Shape;541;p56"/>
          <p:cNvCxnSpPr/>
          <p:nvPr/>
        </p:nvCxnSpPr>
        <p:spPr>
          <a:xfrm>
            <a:off x="342750" y="1282588"/>
            <a:ext cx="8458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42" name="Google Shape;542;p56"/>
          <p:cNvCxnSpPr/>
          <p:nvPr/>
        </p:nvCxnSpPr>
        <p:spPr>
          <a:xfrm>
            <a:off x="342750" y="3860913"/>
            <a:ext cx="84585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7"/>
          <p:cNvSpPr txBox="1"/>
          <p:nvPr>
            <p:ph type="title"/>
          </p:nvPr>
        </p:nvSpPr>
        <p:spPr>
          <a:xfrm>
            <a:off x="230900" y="457200"/>
            <a:ext cx="4694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Attendance Rates</a:t>
            </a:r>
            <a:endParaRPr/>
          </a:p>
        </p:txBody>
      </p:sp>
      <p:grpSp>
        <p:nvGrpSpPr>
          <p:cNvPr id="548" name="Google Shape;548;p57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49" name="Google Shape;549;p57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50" name="Google Shape;550;p57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51" name="Google Shape;551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52" name="Google Shape;552;p57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53" name="Google Shape;553;p57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54" name="Google Shape;554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555" name="Google Shape;555;p57"/>
          <p:cNvSpPr txBox="1"/>
          <p:nvPr>
            <p:ph idx="1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rPr>
              <a:t>‹#›</a:t>
            </a:fld>
            <a:endParaRPr sz="800">
              <a:solidFill>
                <a:schemeClr val="dk2"/>
              </a:solidFill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graphicFrame>
        <p:nvGraphicFramePr>
          <p:cNvPr id="556" name="Google Shape;556;p57"/>
          <p:cNvGraphicFramePr/>
          <p:nvPr/>
        </p:nvGraphicFramePr>
        <p:xfrm>
          <a:off x="79525" y="90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{7B6CA397-BD30-4ACD-9CCF-5AE4C37B4C80}</a:tableStyleId>
              </a:tblPr>
              <a:tblGrid>
                <a:gridCol w="750825"/>
                <a:gridCol w="847350"/>
                <a:gridCol w="847350"/>
                <a:gridCol w="600650"/>
                <a:gridCol w="847350"/>
                <a:gridCol w="600650"/>
                <a:gridCol w="847350"/>
                <a:gridCol w="600650"/>
                <a:gridCol w="847350"/>
                <a:gridCol w="600650"/>
                <a:gridCol w="847350"/>
                <a:gridCol w="632850"/>
              </a:tblGrid>
              <a:tr h="5545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School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Month 1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Percentage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Month 2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Percentage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Change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Month 3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Percentage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Change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Month 4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Percentage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Change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Month 5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Percentage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Change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Month 6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Percentage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Change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079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BCES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95.39%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93.61%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-1.78%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93.68%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0.07%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93.13%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-0.55%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94.40%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1.27%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93.18%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-1.22%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</a:tr>
              <a:tr h="2079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BCMS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94.47%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92.84%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-1.63%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92.73%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-0.11%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93.33%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0.60%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92.46%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-0.87%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92.56%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0.10%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2079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BCHS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93.89%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91.18%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-2.71%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89.86%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-1.32%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91.61%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1.75%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91.98%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0.37%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</a:rPr>
                        <a:t>90.59%</a:t>
                      </a:r>
                      <a:endParaRPr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-1.39%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</a:tr>
              <a:tr h="2079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District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94.53%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92.42%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-2.11%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92.19%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-0.23%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92.69%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0.50%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92.95%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0.26%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</a:rPr>
                        <a:t>92.18%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/>
                        <a:t>-0.77%</a:t>
                      </a:r>
                      <a:endParaRPr sz="1100"/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57" name="Google Shape;557;p57"/>
          <p:cNvGraphicFramePr/>
          <p:nvPr/>
        </p:nvGraphicFramePr>
        <p:xfrm>
          <a:off x="159275" y="2459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1424075"/>
                <a:gridCol w="1424075"/>
              </a:tblGrid>
              <a:tr h="813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Pre School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Attendance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YTD-89.32%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Month- 87.31%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58"/>
          <p:cNvSpPr txBox="1"/>
          <p:nvPr>
            <p:ph type="title"/>
          </p:nvPr>
        </p:nvSpPr>
        <p:spPr>
          <a:xfrm>
            <a:off x="230900" y="457200"/>
            <a:ext cx="4694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 Rates</a:t>
            </a:r>
            <a:endParaRPr/>
          </a:p>
        </p:txBody>
      </p:sp>
      <p:grpSp>
        <p:nvGrpSpPr>
          <p:cNvPr id="563" name="Google Shape;563;p58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64" name="Google Shape;564;p58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65" name="Google Shape;565;p58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66" name="Google Shape;566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67" name="Google Shape;567;p58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68" name="Google Shape;568;p58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69" name="Google Shape;569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570" name="Google Shape;570;p58"/>
          <p:cNvSpPr txBox="1"/>
          <p:nvPr>
            <p:ph idx="1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rPr>
              <a:t>‹#›</a:t>
            </a:fld>
            <a:endParaRPr sz="800">
              <a:solidFill>
                <a:schemeClr val="dk2"/>
              </a:solidFill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graphicFrame>
        <p:nvGraphicFramePr>
          <p:cNvPr id="571" name="Google Shape;571;p58"/>
          <p:cNvGraphicFramePr/>
          <p:nvPr/>
        </p:nvGraphicFramePr>
        <p:xfrm>
          <a:off x="159275" y="2459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{9216BDAE-11E8-42FB-BACB-A274122D867D}</a:tableStyleId>
              </a:tblPr>
              <a:tblGrid>
                <a:gridCol w="1424075"/>
                <a:gridCol w="1424075"/>
              </a:tblGrid>
              <a:tr h="813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Pre School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Enrollment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YTD-51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graphicFrame>
        <p:nvGraphicFramePr>
          <p:cNvPr id="572" name="Google Shape;572;p58"/>
          <p:cNvGraphicFramePr/>
          <p:nvPr/>
        </p:nvGraphicFramePr>
        <p:xfrm>
          <a:off x="206525" y="1019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{7B6CA397-BD30-4ACD-9CCF-5AE4C37B4C80}</a:tableStyleId>
              </a:tblPr>
              <a:tblGrid>
                <a:gridCol w="1153350"/>
                <a:gridCol w="1301650"/>
                <a:gridCol w="1301650"/>
                <a:gridCol w="922675"/>
                <a:gridCol w="1301650"/>
                <a:gridCol w="922675"/>
                <a:gridCol w="1301650"/>
              </a:tblGrid>
              <a:tr h="25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School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Month 1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Month 2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Month 3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Month 4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Month 5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Month 6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BCES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405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400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403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401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408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412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BCMS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217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216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215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213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212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212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BCHS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315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308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309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305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309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307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548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District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937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924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927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919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929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>
                          <a:solidFill>
                            <a:schemeClr val="dk1"/>
                          </a:solidFill>
                        </a:rPr>
                        <a:t>931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</a:txBody>
                  <a:tcPr marT="19050" marB="19050" marR="28575" marL="28575" anchor="b">
                    <a:lnL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oard Meeting Presentation">
  <a:themeElements>
    <a:clrScheme name="Simple Light">
      <a:dk1>
        <a:srgbClr val="FFFCE9"/>
      </a:dk1>
      <a:lt1>
        <a:srgbClr val="093607"/>
      </a:lt1>
      <a:dk2>
        <a:srgbClr val="0B213F"/>
      </a:dk2>
      <a:lt2>
        <a:srgbClr val="D6D5CD"/>
      </a:lt2>
      <a:accent1>
        <a:srgbClr val="00000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FFFCE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