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"/>
  </p:notesMasterIdLst>
  <p:sldIdLst>
    <p:sldId id="261" r:id="rId2"/>
    <p:sldId id="26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21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29B59-A311-4F7C-85C1-8E1017AF3D81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59FC8-C78B-42A1-8285-A9C744EC2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53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>
          <a:extLst>
            <a:ext uri="{FF2B5EF4-FFF2-40B4-BE49-F238E27FC236}">
              <a16:creationId xmlns:a16="http://schemas.microsoft.com/office/drawing/2014/main" id="{5F4D8633-CB40-B900-5D5B-CE290297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>
            <a:extLst>
              <a:ext uri="{FF2B5EF4-FFF2-40B4-BE49-F238E27FC236}">
                <a16:creationId xmlns:a16="http://schemas.microsoft.com/office/drawing/2014/main" id="{8B6E224C-FCFC-4998-B884-074A69A70A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>
            <a:extLst>
              <a:ext uri="{FF2B5EF4-FFF2-40B4-BE49-F238E27FC236}">
                <a16:creationId xmlns:a16="http://schemas.microsoft.com/office/drawing/2014/main" id="{BC0E393B-1BF3-3E25-D890-C9FDC2DE75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8366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>
          <a:extLst>
            <a:ext uri="{FF2B5EF4-FFF2-40B4-BE49-F238E27FC236}">
              <a16:creationId xmlns:a16="http://schemas.microsoft.com/office/drawing/2014/main" id="{5F4D8633-CB40-B900-5D5B-CE290297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>
            <a:extLst>
              <a:ext uri="{FF2B5EF4-FFF2-40B4-BE49-F238E27FC236}">
                <a16:creationId xmlns:a16="http://schemas.microsoft.com/office/drawing/2014/main" id="{8B6E224C-FCFC-4998-B884-074A69A70A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>
            <a:extLst>
              <a:ext uri="{FF2B5EF4-FFF2-40B4-BE49-F238E27FC236}">
                <a16:creationId xmlns:a16="http://schemas.microsoft.com/office/drawing/2014/main" id="{BC0E393B-1BF3-3E25-D890-C9FDC2DE75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5395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03887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5650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3848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58678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7985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72786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37386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133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8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1219170" lvl="1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828754" lvl="2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2438339" lvl="3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3047924" lvl="4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3657509" lvl="5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4267093" lvl="6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4876678" lvl="7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5486263" lvl="8" indent="-457189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01102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3424757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>
          <a:extLst>
            <a:ext uri="{FF2B5EF4-FFF2-40B4-BE49-F238E27FC236}">
              <a16:creationId xmlns:a16="http://schemas.microsoft.com/office/drawing/2014/main" id="{CEA5A279-4F95-F412-084E-BCC64727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>
            <a:extLst>
              <a:ext uri="{FF2B5EF4-FFF2-40B4-BE49-F238E27FC236}">
                <a16:creationId xmlns:a16="http://schemas.microsoft.com/office/drawing/2014/main" id="{AB7161FC-CF10-9696-6E71-ECD6255CE5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3200" b="1" i="1" dirty="0"/>
              <a:t>Camp Dick Robinson Elementary School</a:t>
            </a:r>
            <a:br>
              <a:rPr lang="en" sz="3200" b="1" i="1" dirty="0"/>
            </a:br>
            <a:r>
              <a:rPr lang="en-US" sz="3200" b="1" i="1" dirty="0"/>
              <a:t>Archery State Champions</a:t>
            </a:r>
            <a:br>
              <a:rPr lang="en-US" sz="3200" b="1" i="1" dirty="0"/>
            </a:br>
            <a:r>
              <a:rPr lang="en-US" sz="1800" b="1" i="1" dirty="0">
                <a:solidFill>
                  <a:srgbClr val="C00000"/>
                </a:solidFill>
              </a:rPr>
              <a:t>Head Coach – Matthew Ray	Assistant Coach – </a:t>
            </a:r>
            <a:r>
              <a:rPr lang="en-US" sz="1800" b="1" i="1" dirty="0" err="1">
                <a:solidFill>
                  <a:srgbClr val="C00000"/>
                </a:solidFill>
              </a:rPr>
              <a:t>Trinna</a:t>
            </a:r>
            <a:r>
              <a:rPr lang="en-US" sz="1800" b="1" i="1" dirty="0">
                <a:solidFill>
                  <a:srgbClr val="C00000"/>
                </a:solidFill>
              </a:rPr>
              <a:t> Banta	   Assistant Coach – Seth Banta</a:t>
            </a:r>
            <a:br>
              <a:rPr lang="en-US" sz="3200" b="1" i="1" dirty="0"/>
            </a:br>
            <a:endParaRPr sz="3200" b="1" i="1" dirty="0"/>
          </a:p>
        </p:txBody>
      </p:sp>
      <p:sp>
        <p:nvSpPr>
          <p:cNvPr id="65" name="Google Shape;65;p15">
            <a:extLst>
              <a:ext uri="{FF2B5EF4-FFF2-40B4-BE49-F238E27FC236}">
                <a16:creationId xmlns:a16="http://schemas.microsoft.com/office/drawing/2014/main" id="{74308B15-EFAC-806D-CE45-B6ACA53C0D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1459" y="2556598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380990" indent="-380990"/>
            <a:endParaRPr lang="en-US" sz="2000" b="1" dirty="0">
              <a:solidFill>
                <a:schemeClr val="dk1"/>
              </a:solidFill>
            </a:endParaRPr>
          </a:p>
          <a:p>
            <a:pPr marL="0" indent="0">
              <a:buNone/>
            </a:pPr>
            <a:endParaRPr lang="en-US" sz="3200" b="1" dirty="0">
              <a:solidFill>
                <a:schemeClr val="dk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F6EF47-8047-4BF7-9DAB-D5CA9F7CC096}"/>
              </a:ext>
            </a:extLst>
          </p:cNvPr>
          <p:cNvSpPr txBox="1"/>
          <p:nvPr/>
        </p:nvSpPr>
        <p:spPr>
          <a:xfrm>
            <a:off x="1264024" y="2245659"/>
            <a:ext cx="97356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Lettie Bailey			Cora Gilbert			Marcos Lopez</a:t>
            </a:r>
          </a:p>
          <a:p>
            <a:r>
              <a:rPr lang="en-US" b="1" dirty="0"/>
              <a:t>Raylene Bailey			Khloe Hall			</a:t>
            </a:r>
            <a:r>
              <a:rPr lang="en-US" b="1" dirty="0" err="1"/>
              <a:t>Kynsleigh</a:t>
            </a:r>
            <a:r>
              <a:rPr lang="en-US" b="1" dirty="0"/>
              <a:t> Mayfield</a:t>
            </a:r>
          </a:p>
          <a:p>
            <a:r>
              <a:rPr lang="en-US" b="1" dirty="0"/>
              <a:t>Khloe Banta			Archer Hardwick			Clayton Peel</a:t>
            </a:r>
          </a:p>
          <a:p>
            <a:r>
              <a:rPr lang="en-US" b="1" dirty="0"/>
              <a:t>Rayland Bumgardner		Waylon Hudson			Lily </a:t>
            </a:r>
            <a:r>
              <a:rPr lang="en-US" b="1" dirty="0" err="1"/>
              <a:t>Petitijean</a:t>
            </a:r>
            <a:endParaRPr lang="en-US" b="1" dirty="0"/>
          </a:p>
          <a:p>
            <a:r>
              <a:rPr lang="en-US" b="1" dirty="0"/>
              <a:t>Mila Clarkson			Noah Hughes			Charleigh Poe</a:t>
            </a:r>
          </a:p>
          <a:p>
            <a:r>
              <a:rPr lang="en-US" b="1" dirty="0"/>
              <a:t>Lilly Cotton			Ryan Johnson			</a:t>
            </a:r>
            <a:r>
              <a:rPr lang="en-US" b="1" dirty="0" err="1"/>
              <a:t>Maelyne</a:t>
            </a:r>
            <a:r>
              <a:rPr lang="en-US" b="1" dirty="0"/>
              <a:t> </a:t>
            </a:r>
            <a:r>
              <a:rPr lang="en-US" b="1" dirty="0" err="1"/>
              <a:t>Propes</a:t>
            </a:r>
            <a:endParaRPr lang="en-US" b="1" dirty="0"/>
          </a:p>
          <a:p>
            <a:r>
              <a:rPr lang="en-US" b="1" dirty="0" err="1"/>
              <a:t>Leani</a:t>
            </a:r>
            <a:r>
              <a:rPr lang="en-US" b="1" dirty="0"/>
              <a:t> </a:t>
            </a:r>
            <a:r>
              <a:rPr lang="en-US" b="1" dirty="0" err="1"/>
              <a:t>Creque</a:t>
            </a:r>
            <a:r>
              <a:rPr lang="en-US" b="1" dirty="0"/>
              <a:t>			Luci Jones			Justin Sloan</a:t>
            </a:r>
          </a:p>
          <a:p>
            <a:r>
              <a:rPr lang="en-US" b="1" dirty="0" err="1"/>
              <a:t>Lynlee</a:t>
            </a:r>
            <a:r>
              <a:rPr lang="en-US" b="1" dirty="0"/>
              <a:t> Forsyth			Josie Kilbourn			</a:t>
            </a:r>
            <a:r>
              <a:rPr lang="en-US" b="1" dirty="0" err="1"/>
              <a:t>Layson</a:t>
            </a:r>
            <a:r>
              <a:rPr lang="en-US" b="1" dirty="0"/>
              <a:t> </a:t>
            </a:r>
            <a:r>
              <a:rPr lang="en-US" b="1" dirty="0" err="1"/>
              <a:t>Taulbee</a:t>
            </a:r>
            <a:endParaRPr lang="en-US" b="1" dirty="0"/>
          </a:p>
          <a:p>
            <a:r>
              <a:rPr lang="en-US" b="1" dirty="0"/>
              <a:t>J. W. Fristoe			Grayson Koon			Hunter Wash</a:t>
            </a:r>
          </a:p>
          <a:p>
            <a:r>
              <a:rPr lang="en-US" b="1" dirty="0"/>
              <a:t>Colt Galloway			Jayce Lathrop</a:t>
            </a:r>
          </a:p>
        </p:txBody>
      </p:sp>
    </p:spTree>
    <p:extLst>
      <p:ext uri="{BB962C8B-B14F-4D97-AF65-F5344CB8AC3E}">
        <p14:creationId xmlns:p14="http://schemas.microsoft.com/office/powerpoint/2010/main" val="342142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>
          <a:extLst>
            <a:ext uri="{FF2B5EF4-FFF2-40B4-BE49-F238E27FC236}">
              <a16:creationId xmlns:a16="http://schemas.microsoft.com/office/drawing/2014/main" id="{CEA5A279-4F95-F412-084E-BCC64727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>
            <a:extLst>
              <a:ext uri="{FF2B5EF4-FFF2-40B4-BE49-F238E27FC236}">
                <a16:creationId xmlns:a16="http://schemas.microsoft.com/office/drawing/2014/main" id="{AB7161FC-CF10-9696-6E71-ECD6255CE5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3200" b="1" i="1" dirty="0"/>
              <a:t>Garrard County High School</a:t>
            </a:r>
            <a:br>
              <a:rPr lang="en" sz="3200" b="1" i="1" dirty="0"/>
            </a:br>
            <a:r>
              <a:rPr lang="en-US" sz="3200" b="1" i="1" dirty="0"/>
              <a:t>Tri-State Winter Guard Champions</a:t>
            </a:r>
            <a:br>
              <a:rPr lang="en-US" sz="3200" b="1" i="1" dirty="0"/>
            </a:br>
            <a:endParaRPr sz="3200" b="1" i="1" dirty="0"/>
          </a:p>
        </p:txBody>
      </p:sp>
      <p:sp>
        <p:nvSpPr>
          <p:cNvPr id="65" name="Google Shape;65;p15">
            <a:extLst>
              <a:ext uri="{FF2B5EF4-FFF2-40B4-BE49-F238E27FC236}">
                <a16:creationId xmlns:a16="http://schemas.microsoft.com/office/drawing/2014/main" id="{74308B15-EFAC-806D-CE45-B6ACA53C0D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15600" y="1709433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00000"/>
                </a:solidFill>
              </a:rPr>
              <a:t>Director – Riley Haynes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C00000"/>
                </a:solidFill>
              </a:rPr>
              <a:t>	Instructors – Emily </a:t>
            </a:r>
            <a:r>
              <a:rPr lang="en-US" sz="2000" b="1" dirty="0" err="1">
                <a:solidFill>
                  <a:srgbClr val="C00000"/>
                </a:solidFill>
              </a:rPr>
              <a:t>Fineberg</a:t>
            </a:r>
            <a:r>
              <a:rPr lang="en-US" sz="2000" b="1" dirty="0">
                <a:solidFill>
                  <a:srgbClr val="C00000"/>
                </a:solidFill>
              </a:rPr>
              <a:t>, Ben Lanier, &amp; Ella Isaacs</a:t>
            </a:r>
          </a:p>
          <a:p>
            <a:pPr marL="0" indent="0" algn="ctr">
              <a:buNone/>
            </a:pPr>
            <a:endParaRPr lang="en-US" sz="2000" b="1" dirty="0">
              <a:solidFill>
                <a:schemeClr val="dk1"/>
              </a:solidFill>
            </a:endParaRPr>
          </a:p>
          <a:p>
            <a:pPr marL="0" indent="0">
              <a:buNone/>
            </a:pPr>
            <a:endParaRPr lang="en-US" sz="3200" b="1" dirty="0">
              <a:solidFill>
                <a:schemeClr val="dk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F6EF47-8047-4BF7-9DAB-D5CA9F7CC096}"/>
              </a:ext>
            </a:extLst>
          </p:cNvPr>
          <p:cNvSpPr txBox="1"/>
          <p:nvPr/>
        </p:nvSpPr>
        <p:spPr>
          <a:xfrm>
            <a:off x="1264024" y="2245659"/>
            <a:ext cx="97356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Whitney Abel				Anabelle </a:t>
            </a:r>
            <a:r>
              <a:rPr lang="en-US" b="1" dirty="0" err="1"/>
              <a:t>Bastin</a:t>
            </a:r>
            <a:endParaRPr lang="en-US" b="1" dirty="0"/>
          </a:p>
          <a:p>
            <a:r>
              <a:rPr lang="en-US" b="1" dirty="0"/>
              <a:t>Jaycee Bell				Chelsea </a:t>
            </a:r>
            <a:r>
              <a:rPr lang="en-US" b="1" dirty="0" err="1"/>
              <a:t>Callihan</a:t>
            </a:r>
            <a:endParaRPr lang="en-US" b="1" dirty="0"/>
          </a:p>
          <a:p>
            <a:r>
              <a:rPr lang="en-US" b="1" dirty="0"/>
              <a:t>Iris Dennis				Kaelyn </a:t>
            </a:r>
            <a:r>
              <a:rPr lang="en-US" b="1" dirty="0" err="1"/>
              <a:t>Fouse</a:t>
            </a:r>
            <a:endParaRPr lang="en-US" b="1" dirty="0"/>
          </a:p>
          <a:p>
            <a:r>
              <a:rPr lang="en-US" b="1" dirty="0"/>
              <a:t>Emily Higley				Bella Marquez</a:t>
            </a:r>
          </a:p>
          <a:p>
            <a:r>
              <a:rPr lang="en-US" b="1" dirty="0"/>
              <a:t>Ava Maxwell (Senior)			Perla Mendoza</a:t>
            </a:r>
          </a:p>
          <a:p>
            <a:r>
              <a:rPr lang="en-US" b="1" dirty="0"/>
              <a:t>Kaelyn Norvell (Senior)			Liliana Perez</a:t>
            </a:r>
          </a:p>
          <a:p>
            <a:r>
              <a:rPr lang="en-US" b="1" dirty="0"/>
              <a:t>Audrina Smith				Kara </a:t>
            </a:r>
            <a:r>
              <a:rPr lang="en-US" b="1" dirty="0" err="1"/>
              <a:t>Staats</a:t>
            </a:r>
            <a:r>
              <a:rPr lang="en-US" b="1" dirty="0"/>
              <a:t> (Senior)</a:t>
            </a:r>
          </a:p>
          <a:p>
            <a:r>
              <a:rPr lang="en-US" b="1" dirty="0"/>
              <a:t>Gemma Weston				</a:t>
            </a:r>
            <a:r>
              <a:rPr lang="en-US" b="1" dirty="0" err="1"/>
              <a:t>Kinslee</a:t>
            </a:r>
            <a:r>
              <a:rPr lang="en-US" b="1" dirty="0"/>
              <a:t> White</a:t>
            </a:r>
          </a:p>
        </p:txBody>
      </p:sp>
    </p:spTree>
    <p:extLst>
      <p:ext uri="{BB962C8B-B14F-4D97-AF65-F5344CB8AC3E}">
        <p14:creationId xmlns:p14="http://schemas.microsoft.com/office/powerpoint/2010/main" val="37898148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243</Words>
  <Application>Microsoft Office PowerPoint</Application>
  <PresentationFormat>Widescreen</PresentationFormat>
  <Paragraphs>24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Simple Light</vt:lpstr>
      <vt:lpstr>Camp Dick Robinson Elementary School Archery State Champions Head Coach – Matthew Ray Assistant Coach – Trinna Banta    Assistant Coach – Seth Banta </vt:lpstr>
      <vt:lpstr>Garrard County High School Tri-State Winter Guard Champions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 Dick Robinson Elementary School Archery State Champions April 16 2026</dc:title>
  <dc:creator>Stull, Kevin</dc:creator>
  <cp:lastModifiedBy>Stull, Kevin</cp:lastModifiedBy>
  <cp:revision>6</cp:revision>
  <dcterms:created xsi:type="dcterms:W3CDTF">2026-04-14T17:24:12Z</dcterms:created>
  <dcterms:modified xsi:type="dcterms:W3CDTF">2026-04-15T12:24:25Z</dcterms:modified>
</cp:coreProperties>
</file>