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notesMasterIdLst>
    <p:notesMasterId r:id="rId10"/>
  </p:notesMasterIdLst>
  <p:handoutMasterIdLst>
    <p:handoutMasterId r:id="rId11"/>
  </p:handoutMasterIdLst>
  <p:sldIdLst>
    <p:sldId id="294" r:id="rId5"/>
    <p:sldId id="301" r:id="rId6"/>
    <p:sldId id="304" r:id="rId7"/>
    <p:sldId id="297" r:id="rId8"/>
    <p:sldId id="298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7008" userDrawn="1">
          <p15:clr>
            <a:srgbClr val="A4A3A4"/>
          </p15:clr>
        </p15:guide>
        <p15:guide id="4" pos="672" userDrawn="1">
          <p15:clr>
            <a:srgbClr val="A4A3A4"/>
          </p15:clr>
        </p15:guide>
        <p15:guide id="5" orient="horz" pos="1056" userDrawn="1">
          <p15:clr>
            <a:srgbClr val="A4A3A4"/>
          </p15:clr>
        </p15:guide>
        <p15:guide id="6" orient="horz" pos="3864" userDrawn="1">
          <p15:clr>
            <a:srgbClr val="A4A3A4"/>
          </p15:clr>
        </p15:guide>
        <p15:guide id="7" orient="horz" pos="3264" userDrawn="1">
          <p15:clr>
            <a:srgbClr val="A4A3A4"/>
          </p15:clr>
        </p15:guide>
        <p15:guide id="8" orient="horz" pos="28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FBFB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22838BEF-8BB2-4498-84A7-C5851F593DF1}"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 autoAdjust="0"/>
  </p:normalViewPr>
  <p:slideViewPr>
    <p:cSldViewPr snapToGrid="0">
      <p:cViewPr varScale="1">
        <p:scale>
          <a:sx n="95" d="100"/>
          <a:sy n="95" d="100"/>
        </p:scale>
        <p:origin x="206" y="72"/>
      </p:cViewPr>
      <p:guideLst>
        <p:guide orient="horz" pos="2160"/>
        <p:guide pos="3840"/>
        <p:guide pos="7008"/>
        <p:guide pos="672"/>
        <p:guide orient="horz" pos="1056"/>
        <p:guide orient="horz" pos="3864"/>
        <p:guide orient="horz" pos="3264"/>
        <p:guide orient="horz" pos="28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7" d="100"/>
          <a:sy n="67" d="100"/>
        </p:scale>
        <p:origin x="3120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FF3B40D-8C69-A453-83BB-CB2EAE35A33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29E1EF-9622-B80B-78DA-566BC641B1C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AC0FB8-DA97-4B74-BCEB-8352A7280D2E}" type="datetimeFigureOut">
              <a:rPr lang="en-US" smtClean="0"/>
              <a:t>11/13/2024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9218F8B-3276-FABE-D6BF-4D1A81EACC3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AFC149-8A6B-0CEA-7149-97FDEB2E581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267C6A-48DD-4B7D-A791-101CDF37704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62829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EE7906-C82D-4E43-8C26-875A34EBFAB9}" type="datetimeFigureOut">
              <a:rPr lang="en-US" smtClean="0"/>
              <a:t>11/13/2024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EBF4EA-66C0-4CFE-81BD-02CDB9148D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7126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EBF4EA-66C0-4CFE-81BD-02CDB9148D34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0365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EBF4EA-66C0-4CFE-81BD-02CDB9148D34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82622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EBF4EA-66C0-4CFE-81BD-02CDB9148D34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91781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EBF4EA-66C0-4CFE-81BD-02CDB9148D34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7235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EBF4EA-66C0-4CFE-81BD-02CDB9148D34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89386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7.svg"/><Relationship Id="rId4" Type="http://schemas.openxmlformats.org/officeDocument/2006/relationships/image" Target="../media/image16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A5AA1005-5A78-8030-BA8B-1E8F505EB3F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32155" y="879754"/>
            <a:ext cx="7838983" cy="5458901"/>
          </a:xfrm>
        </p:spPr>
        <p:txBody>
          <a:bodyPr anchor="t"/>
          <a:lstStyle>
            <a:lvl1pPr>
              <a:defRPr sz="60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4560C947-3FAC-562F-F58F-1F8EC7F746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7367" t="6898" r="6551" b="54124"/>
          <a:stretch/>
        </p:blipFill>
        <p:spPr>
          <a:xfrm>
            <a:off x="5287617" y="3962936"/>
            <a:ext cx="6393579" cy="2895064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5D22637E-9732-7B97-8962-59A37B5EFA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t="9321" b="2431"/>
          <a:stretch/>
        </p:blipFill>
        <p:spPr>
          <a:xfrm>
            <a:off x="8261809" y="0"/>
            <a:ext cx="2898983" cy="4548068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AB5B22F6-E5DA-BAE4-88FB-FBCCEB50C4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 l="4110" t="2787" r="28862" b="4908"/>
          <a:stretch/>
        </p:blipFill>
        <p:spPr>
          <a:xfrm>
            <a:off x="10114483" y="1734855"/>
            <a:ext cx="2092618" cy="5123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9839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8626AA54-085B-2223-87B4-E8587A572C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08" t="8514" b="21211"/>
          <a:stretch/>
        </p:blipFill>
        <p:spPr>
          <a:xfrm>
            <a:off x="9139133" y="3962400"/>
            <a:ext cx="2315169" cy="2895600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71016C24-50CA-78BD-83F2-6274DF1F9E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43775" t="1986" r="557"/>
          <a:stretch/>
        </p:blipFill>
        <p:spPr>
          <a:xfrm rot="5400000">
            <a:off x="668939" y="-668938"/>
            <a:ext cx="1758776" cy="3096653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60854C8-07CE-4215-DC2E-8F91BA0952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5497033" y="1190847"/>
            <a:ext cx="121211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 6">
            <a:extLst>
              <a:ext uri="{FF2B5EF4-FFF2-40B4-BE49-F238E27FC236}">
                <a16:creationId xmlns:a16="http://schemas.microsoft.com/office/drawing/2014/main" id="{63154EAE-6842-5F43-5DAD-8D51FF92D0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826641" y="6677247"/>
            <a:ext cx="552894" cy="180753"/>
          </a:xfrm>
          <a:custGeom>
            <a:avLst/>
            <a:gdLst>
              <a:gd name="connsiteX0" fmla="*/ 276447 w 552894"/>
              <a:gd name="connsiteY0" fmla="*/ 0 h 180753"/>
              <a:gd name="connsiteX1" fmla="*/ 552894 w 552894"/>
              <a:gd name="connsiteY1" fmla="*/ 164805 h 180753"/>
              <a:gd name="connsiteX2" fmla="*/ 550198 w 552894"/>
              <a:gd name="connsiteY2" fmla="*/ 180753 h 180753"/>
              <a:gd name="connsiteX3" fmla="*/ 2697 w 552894"/>
              <a:gd name="connsiteY3" fmla="*/ 180753 h 180753"/>
              <a:gd name="connsiteX4" fmla="*/ 0 w 552894"/>
              <a:gd name="connsiteY4" fmla="*/ 164805 h 180753"/>
              <a:gd name="connsiteX5" fmla="*/ 276447 w 552894"/>
              <a:gd name="connsiteY5" fmla="*/ 0 h 1807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52894" h="180753">
                <a:moveTo>
                  <a:pt x="276447" y="0"/>
                </a:moveTo>
                <a:cubicBezTo>
                  <a:pt x="429124" y="0"/>
                  <a:pt x="552894" y="73786"/>
                  <a:pt x="552894" y="164805"/>
                </a:cubicBezTo>
                <a:lnTo>
                  <a:pt x="550198" y="180753"/>
                </a:lnTo>
                <a:lnTo>
                  <a:pt x="2697" y="180753"/>
                </a:lnTo>
                <a:lnTo>
                  <a:pt x="0" y="164805"/>
                </a:lnTo>
                <a:cubicBezTo>
                  <a:pt x="0" y="73786"/>
                  <a:pt x="123770" y="0"/>
                  <a:pt x="276447" y="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D7A458AA-543D-8513-92CC-552D0DE574F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190846"/>
          </a:xfrm>
        </p:spPr>
        <p:txBody>
          <a:bodyPr/>
          <a:lstStyle>
            <a:lvl1pPr algn="ctr">
              <a:defRPr sz="280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16200000">
            <a:off x="-1371679" y="2895600"/>
            <a:ext cx="3810158" cy="1066800"/>
          </a:xfrm>
        </p:spPr>
        <p:txBody>
          <a:bodyPr anchor="ctr"/>
          <a:lstStyle>
            <a:lvl1pPr algn="ctr">
              <a:defRPr sz="1000" b="0" spc="300">
                <a:solidFill>
                  <a:schemeClr val="bg1"/>
                </a:solidFill>
                <a:effectLst/>
              </a:defRPr>
            </a:lvl1pPr>
          </a:lstStyle>
          <a:p>
            <a:endParaRPr lang="en-US" dirty="0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0137DD10-EDDF-37C4-5857-A1B9003E1A1F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1505744" y="1523920"/>
            <a:ext cx="9180513" cy="5063311"/>
          </a:xfrm>
        </p:spPr>
        <p:txBody>
          <a:bodyPr tIns="274320" anchor="t"/>
          <a:lstStyle>
            <a:lvl1pPr marL="0" indent="0" algn="ctr">
              <a:spcBef>
                <a:spcPts val="672"/>
              </a:spcBef>
              <a:buNone/>
              <a:defRPr sz="2800" cap="small" spc="300" baseline="0"/>
            </a:lvl1pPr>
            <a:lvl2pPr marL="457200" indent="0" algn="ctr">
              <a:spcBef>
                <a:spcPts val="672"/>
              </a:spcBef>
              <a:buNone/>
              <a:defRPr sz="2400" cap="small" spc="300" baseline="0"/>
            </a:lvl2pPr>
            <a:lvl3pPr marL="914400" indent="0" algn="ctr">
              <a:spcBef>
                <a:spcPts val="672"/>
              </a:spcBef>
              <a:buNone/>
              <a:defRPr sz="2000" cap="small" spc="300" baseline="0"/>
            </a:lvl3pPr>
            <a:lvl4pPr marL="1371600" indent="0" algn="ctr">
              <a:spcBef>
                <a:spcPts val="672"/>
              </a:spcBef>
              <a:buNone/>
              <a:defRPr sz="1800" cap="small" spc="300" baseline="0"/>
            </a:lvl4pPr>
            <a:lvl5pPr marL="1828800" indent="0" algn="ctr">
              <a:spcBef>
                <a:spcPts val="672"/>
              </a:spcBef>
              <a:buNone/>
              <a:defRPr sz="1800" cap="small" spc="300" baseline="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125198" y="3281426"/>
            <a:ext cx="1066800" cy="295148"/>
          </a:xfrm>
        </p:spPr>
        <p:txBody>
          <a:bodyPr/>
          <a:lstStyle>
            <a:lvl1pPr algn="ctr">
              <a:defRPr sz="1600" b="1">
                <a:solidFill>
                  <a:schemeClr val="bg1"/>
                </a:solidFill>
                <a:effectLst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268207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772C41-A024-2F33-1F04-21E003FA72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84988" y="878889"/>
            <a:ext cx="6663020" cy="4474346"/>
          </a:xfrm>
        </p:spPr>
        <p:txBody>
          <a:bodyPr rIns="91440" anchor="t"/>
          <a:lstStyle>
            <a:lvl1pPr algn="r">
              <a:lnSpc>
                <a:spcPts val="7000"/>
              </a:lnSpc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3BC2DF-9C2A-052C-AD2C-0A8ABAA5037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567234" y="5353235"/>
            <a:ext cx="6680526" cy="1296139"/>
          </a:xfrm>
        </p:spPr>
        <p:txBody>
          <a:bodyPr rIns="91440" anchor="t"/>
          <a:lstStyle>
            <a:lvl1pPr marL="0" indent="0" algn="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subtitle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07EBF394-DBF7-2DB8-0065-AEC4C1AA85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4354" b="4354"/>
          <a:stretch/>
        </p:blipFill>
        <p:spPr>
          <a:xfrm>
            <a:off x="486560" y="0"/>
            <a:ext cx="42256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416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E7ABEC2D-64BA-878A-9610-72A205B7C5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62541" t="1986" r="556"/>
          <a:stretch/>
        </p:blipFill>
        <p:spPr>
          <a:xfrm rot="10800000">
            <a:off x="11043904" y="228442"/>
            <a:ext cx="1165899" cy="3096653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9D12A02C-5000-E60E-4601-81B4545CBB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108" t="5465" r="38994" b="3070"/>
          <a:stretch/>
        </p:blipFill>
        <p:spPr>
          <a:xfrm rot="10800000">
            <a:off x="0" y="2497963"/>
            <a:ext cx="1411406" cy="3768725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60854C8-07CE-4215-DC2E-8F91BA0952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5497033" y="1190847"/>
            <a:ext cx="121211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0">
            <a:extLst>
              <a:ext uri="{FF2B5EF4-FFF2-40B4-BE49-F238E27FC236}">
                <a16:creationId xmlns:a16="http://schemas.microsoft.com/office/drawing/2014/main" id="{D7A458AA-543D-8513-92CC-552D0DE574F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190846"/>
          </a:xfrm>
        </p:spPr>
        <p:txBody>
          <a:bodyPr/>
          <a:lstStyle>
            <a:lvl1pPr algn="ctr">
              <a:defRPr sz="280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16200000">
            <a:off x="-1371679" y="2895600"/>
            <a:ext cx="3810158" cy="1066800"/>
          </a:xfrm>
        </p:spPr>
        <p:txBody>
          <a:bodyPr anchor="ctr"/>
          <a:lstStyle>
            <a:lvl1pPr algn="ctr">
              <a:defRPr sz="1000" b="0" spc="300">
                <a:solidFill>
                  <a:schemeClr val="bg1"/>
                </a:solidFill>
                <a:effectLst/>
              </a:defRPr>
            </a:lvl1pPr>
          </a:lstStyle>
          <a:p>
            <a:endParaRPr lang="en-US" dirty="0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0137DD10-EDDF-37C4-5857-A1B9003E1A1F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1615440" y="1523920"/>
            <a:ext cx="8961120" cy="5063311"/>
          </a:xfrm>
        </p:spPr>
        <p:txBody>
          <a:bodyPr lIns="91440" tIns="228600" rIns="91440" anchor="t"/>
          <a:lstStyle>
            <a:lvl1pPr marL="0" indent="0" algn="ctr">
              <a:spcBef>
                <a:spcPts val="672"/>
              </a:spcBef>
              <a:buNone/>
              <a:defRPr sz="2000" cap="small" spc="0" baseline="0"/>
            </a:lvl1pPr>
            <a:lvl2pPr marL="457200" indent="0" algn="ctr">
              <a:spcBef>
                <a:spcPts val="672"/>
              </a:spcBef>
              <a:buNone/>
              <a:defRPr sz="1800" cap="small" spc="0" baseline="0"/>
            </a:lvl2pPr>
            <a:lvl3pPr marL="914400" indent="0" algn="ctr">
              <a:spcBef>
                <a:spcPts val="672"/>
              </a:spcBef>
              <a:buNone/>
              <a:defRPr sz="1600" cap="small" spc="0" baseline="0"/>
            </a:lvl3pPr>
            <a:lvl4pPr marL="1371600" indent="0" algn="ctr">
              <a:spcBef>
                <a:spcPts val="672"/>
              </a:spcBef>
              <a:buNone/>
              <a:defRPr sz="1400" cap="small" spc="0" baseline="0"/>
            </a:lvl4pPr>
            <a:lvl5pPr marL="1828800" indent="0" algn="ctr">
              <a:spcBef>
                <a:spcPts val="672"/>
              </a:spcBef>
              <a:buNone/>
              <a:defRPr sz="1400" cap="small" spc="0" baseline="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125198" y="3281426"/>
            <a:ext cx="1066800" cy="295148"/>
          </a:xfrm>
        </p:spPr>
        <p:txBody>
          <a:bodyPr/>
          <a:lstStyle>
            <a:lvl1pPr algn="ctr">
              <a:defRPr sz="1600" b="1">
                <a:solidFill>
                  <a:schemeClr val="bg1"/>
                </a:solidFill>
                <a:effectLst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Freeform 6">
            <a:extLst>
              <a:ext uri="{FF2B5EF4-FFF2-40B4-BE49-F238E27FC236}">
                <a16:creationId xmlns:a16="http://schemas.microsoft.com/office/drawing/2014/main" id="{63154EAE-6842-5F43-5DAD-8D51FF92D0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826641" y="6677247"/>
            <a:ext cx="552894" cy="180753"/>
          </a:xfrm>
          <a:custGeom>
            <a:avLst/>
            <a:gdLst>
              <a:gd name="connsiteX0" fmla="*/ 276447 w 552894"/>
              <a:gd name="connsiteY0" fmla="*/ 0 h 180753"/>
              <a:gd name="connsiteX1" fmla="*/ 552894 w 552894"/>
              <a:gd name="connsiteY1" fmla="*/ 164805 h 180753"/>
              <a:gd name="connsiteX2" fmla="*/ 550198 w 552894"/>
              <a:gd name="connsiteY2" fmla="*/ 180753 h 180753"/>
              <a:gd name="connsiteX3" fmla="*/ 2697 w 552894"/>
              <a:gd name="connsiteY3" fmla="*/ 180753 h 180753"/>
              <a:gd name="connsiteX4" fmla="*/ 0 w 552894"/>
              <a:gd name="connsiteY4" fmla="*/ 164805 h 180753"/>
              <a:gd name="connsiteX5" fmla="*/ 276447 w 552894"/>
              <a:gd name="connsiteY5" fmla="*/ 0 h 1807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52894" h="180753">
                <a:moveTo>
                  <a:pt x="276447" y="0"/>
                </a:moveTo>
                <a:cubicBezTo>
                  <a:pt x="429124" y="0"/>
                  <a:pt x="552894" y="73786"/>
                  <a:pt x="552894" y="164805"/>
                </a:cubicBezTo>
                <a:lnTo>
                  <a:pt x="550198" y="180753"/>
                </a:lnTo>
                <a:lnTo>
                  <a:pt x="2697" y="180753"/>
                </a:lnTo>
                <a:lnTo>
                  <a:pt x="0" y="164805"/>
                </a:lnTo>
                <a:cubicBezTo>
                  <a:pt x="0" y="73786"/>
                  <a:pt x="123770" y="0"/>
                  <a:pt x="276447" y="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81182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772C41-A024-2F33-1F04-21E003FA729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18494" y="878888"/>
            <a:ext cx="6663020" cy="4471416"/>
          </a:xfrm>
        </p:spPr>
        <p:txBody>
          <a:bodyPr rIns="91440" anchor="t"/>
          <a:lstStyle>
            <a:lvl1pPr algn="l">
              <a:lnSpc>
                <a:spcPts val="7000"/>
              </a:lnSpc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3BC2DF-9C2A-052C-AD2C-0A8ABAA5037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900740" y="5349240"/>
            <a:ext cx="6680526" cy="1298448"/>
          </a:xfrm>
        </p:spPr>
        <p:txBody>
          <a:bodyPr rIns="91440" anchor="t"/>
          <a:lstStyle>
            <a:lvl1pPr marL="0" indent="0" algn="l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subtitle 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98556E3D-5025-D767-894E-166F3616A3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4354" b="4354"/>
          <a:stretch/>
        </p:blipFill>
        <p:spPr>
          <a:xfrm>
            <a:off x="7495433" y="0"/>
            <a:ext cx="42256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1289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wo Content 1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>
            <a:extLst>
              <a:ext uri="{FF2B5EF4-FFF2-40B4-BE49-F238E27FC236}">
                <a16:creationId xmlns:a16="http://schemas.microsoft.com/office/drawing/2014/main" id="{3FA2C55D-D280-4999-6323-2FF60F2CA1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08" t="5465" r="49587" b="3070"/>
          <a:stretch/>
        </p:blipFill>
        <p:spPr>
          <a:xfrm rot="5400000">
            <a:off x="2380911" y="4390688"/>
            <a:ext cx="1165899" cy="3768725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2BF3ED0B-3C46-66A2-40E6-589C7A24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4110" t="2787" r="43974" b="18333"/>
          <a:stretch/>
        </p:blipFill>
        <p:spPr>
          <a:xfrm rot="16200000">
            <a:off x="10430450" y="-809652"/>
            <a:ext cx="951901" cy="2571201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60854C8-07CE-4215-DC2E-8F91BA0952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5497033" y="1190847"/>
            <a:ext cx="121211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0">
            <a:extLst>
              <a:ext uri="{FF2B5EF4-FFF2-40B4-BE49-F238E27FC236}">
                <a16:creationId xmlns:a16="http://schemas.microsoft.com/office/drawing/2014/main" id="{D7A458AA-543D-8513-92CC-552D0DE574F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190846"/>
          </a:xfrm>
        </p:spPr>
        <p:txBody>
          <a:bodyPr/>
          <a:lstStyle>
            <a:lvl1pPr algn="ctr">
              <a:defRPr sz="280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16200000">
            <a:off x="-1371679" y="2895600"/>
            <a:ext cx="3810158" cy="1066800"/>
          </a:xfrm>
        </p:spPr>
        <p:txBody>
          <a:bodyPr anchor="ctr"/>
          <a:lstStyle>
            <a:lvl1pPr algn="ctr">
              <a:defRPr sz="1000" b="0" spc="300">
                <a:solidFill>
                  <a:schemeClr val="bg1"/>
                </a:solidFill>
                <a:effectLst/>
              </a:defRPr>
            </a:lvl1pPr>
          </a:lstStyle>
          <a:p>
            <a:endParaRPr lang="en-US" dirty="0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0137DD10-EDDF-37C4-5857-A1B9003E1A1F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1088375" y="1538637"/>
            <a:ext cx="8845737" cy="1568544"/>
          </a:xfrm>
        </p:spPr>
        <p:txBody>
          <a:bodyPr lIns="73152" tIns="182880" rIns="91440" anchor="t"/>
          <a:lstStyle>
            <a:lvl1pPr marL="283464" indent="-283464" algn="l">
              <a:spcBef>
                <a:spcPts val="480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2000" cap="small" spc="0" baseline="0"/>
            </a:lvl1pPr>
            <a:lvl2pPr marL="742950" indent="-283464" algn="l">
              <a:spcBef>
                <a:spcPts val="480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1800" cap="small" spc="0" baseline="0"/>
            </a:lvl2pPr>
            <a:lvl3pPr marL="1200150" indent="-283464" algn="l">
              <a:spcBef>
                <a:spcPts val="480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1600" cap="small" spc="0" baseline="0"/>
            </a:lvl3pPr>
            <a:lvl4pPr marL="1657350" indent="-283464" algn="l">
              <a:spcBef>
                <a:spcPts val="672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1400" cap="small" spc="0" baseline="0"/>
            </a:lvl4pPr>
            <a:lvl5pPr marL="2114550" indent="-283464" algn="l">
              <a:spcBef>
                <a:spcPts val="672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1400" cap="small" spc="0" baseline="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57E17837-C3DF-AE47-ED8C-AB8F4B4A62DE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1176338" y="3189288"/>
            <a:ext cx="8647112" cy="2687637"/>
          </a:xfrm>
        </p:spPr>
        <p:txBody>
          <a:bodyPr/>
          <a:lstStyle/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125198" y="3281426"/>
            <a:ext cx="1066800" cy="295148"/>
          </a:xfrm>
        </p:spPr>
        <p:txBody>
          <a:bodyPr/>
          <a:lstStyle>
            <a:lvl1pPr algn="ctr">
              <a:defRPr sz="1600" b="1">
                <a:solidFill>
                  <a:schemeClr val="bg1"/>
                </a:solidFill>
                <a:effectLst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Freeform 6">
            <a:extLst>
              <a:ext uri="{FF2B5EF4-FFF2-40B4-BE49-F238E27FC236}">
                <a16:creationId xmlns:a16="http://schemas.microsoft.com/office/drawing/2014/main" id="{63154EAE-6842-5F43-5DAD-8D51FF92D0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826641" y="6677247"/>
            <a:ext cx="552894" cy="180753"/>
          </a:xfrm>
          <a:custGeom>
            <a:avLst/>
            <a:gdLst>
              <a:gd name="connsiteX0" fmla="*/ 276447 w 552894"/>
              <a:gd name="connsiteY0" fmla="*/ 0 h 180753"/>
              <a:gd name="connsiteX1" fmla="*/ 552894 w 552894"/>
              <a:gd name="connsiteY1" fmla="*/ 164805 h 180753"/>
              <a:gd name="connsiteX2" fmla="*/ 550198 w 552894"/>
              <a:gd name="connsiteY2" fmla="*/ 180753 h 180753"/>
              <a:gd name="connsiteX3" fmla="*/ 2697 w 552894"/>
              <a:gd name="connsiteY3" fmla="*/ 180753 h 180753"/>
              <a:gd name="connsiteX4" fmla="*/ 0 w 552894"/>
              <a:gd name="connsiteY4" fmla="*/ 164805 h 180753"/>
              <a:gd name="connsiteX5" fmla="*/ 276447 w 552894"/>
              <a:gd name="connsiteY5" fmla="*/ 0 h 1807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52894" h="180753">
                <a:moveTo>
                  <a:pt x="276447" y="0"/>
                </a:moveTo>
                <a:cubicBezTo>
                  <a:pt x="429124" y="0"/>
                  <a:pt x="552894" y="73786"/>
                  <a:pt x="552894" y="164805"/>
                </a:cubicBezTo>
                <a:lnTo>
                  <a:pt x="550198" y="180753"/>
                </a:lnTo>
                <a:lnTo>
                  <a:pt x="2697" y="180753"/>
                </a:lnTo>
                <a:lnTo>
                  <a:pt x="0" y="164805"/>
                </a:lnTo>
                <a:cubicBezTo>
                  <a:pt x="0" y="73786"/>
                  <a:pt x="123770" y="0"/>
                  <a:pt x="276447" y="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33528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EA4EB0FB-00F7-3F34-2DCE-0D6EBEF164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5621" t="8811" r="31065" b="8811"/>
          <a:stretch/>
        </p:blipFill>
        <p:spPr>
          <a:xfrm>
            <a:off x="9427780" y="232063"/>
            <a:ext cx="2764220" cy="6393873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996CB442-A297-FCFD-47B9-53E34E250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43775" t="1986" r="557"/>
          <a:stretch/>
        </p:blipFill>
        <p:spPr>
          <a:xfrm rot="16200000">
            <a:off x="2270932" y="4430286"/>
            <a:ext cx="1758776" cy="3096653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60854C8-07CE-4215-DC2E-8F91BA0952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5497033" y="1190847"/>
            <a:ext cx="121211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0">
            <a:extLst>
              <a:ext uri="{FF2B5EF4-FFF2-40B4-BE49-F238E27FC236}">
                <a16:creationId xmlns:a16="http://schemas.microsoft.com/office/drawing/2014/main" id="{D7A458AA-543D-8513-92CC-552D0DE574F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190846"/>
          </a:xfrm>
        </p:spPr>
        <p:txBody>
          <a:bodyPr/>
          <a:lstStyle>
            <a:lvl1pPr algn="ctr">
              <a:defRPr sz="280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16200000">
            <a:off x="-1371679" y="2895600"/>
            <a:ext cx="3810158" cy="1066800"/>
          </a:xfrm>
        </p:spPr>
        <p:txBody>
          <a:bodyPr anchor="ctr"/>
          <a:lstStyle>
            <a:lvl1pPr algn="ctr">
              <a:defRPr sz="1000" b="0" spc="300">
                <a:solidFill>
                  <a:schemeClr val="bg1"/>
                </a:solidFill>
                <a:effectLst/>
              </a:defRPr>
            </a:lvl1pPr>
          </a:lstStyle>
          <a:p>
            <a:endParaRPr lang="en-US" dirty="0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0137DD10-EDDF-37C4-5857-A1B9003E1A1F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1088375" y="1538637"/>
            <a:ext cx="7827264" cy="3810158"/>
          </a:xfrm>
        </p:spPr>
        <p:txBody>
          <a:bodyPr lIns="73152" tIns="182880" rIns="91440" anchor="t"/>
          <a:lstStyle>
            <a:lvl1pPr marL="283464" indent="-283464" algn="l">
              <a:spcBef>
                <a:spcPts val="480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2000" cap="small" spc="0" baseline="0"/>
            </a:lvl1pPr>
            <a:lvl2pPr marL="742950" indent="-283464" algn="l">
              <a:spcBef>
                <a:spcPts val="480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1800" cap="small" spc="0" baseline="0"/>
            </a:lvl2pPr>
            <a:lvl3pPr marL="1200150" indent="-283464" algn="l">
              <a:spcBef>
                <a:spcPts val="480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1600" cap="small" spc="0" baseline="0"/>
            </a:lvl3pPr>
            <a:lvl4pPr marL="1657350" indent="-283464" algn="l">
              <a:spcBef>
                <a:spcPts val="672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1400" cap="small" spc="0" baseline="0"/>
            </a:lvl4pPr>
            <a:lvl5pPr marL="2114550" indent="-283464" algn="l">
              <a:spcBef>
                <a:spcPts val="672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1400" cap="small" spc="0" baseline="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125198" y="3281426"/>
            <a:ext cx="1066800" cy="295148"/>
          </a:xfrm>
        </p:spPr>
        <p:txBody>
          <a:bodyPr/>
          <a:lstStyle>
            <a:lvl1pPr algn="ctr">
              <a:defRPr sz="1600" b="1">
                <a:solidFill>
                  <a:schemeClr val="bg1"/>
                </a:solidFill>
                <a:effectLst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Freeform 6">
            <a:extLst>
              <a:ext uri="{FF2B5EF4-FFF2-40B4-BE49-F238E27FC236}">
                <a16:creationId xmlns:a16="http://schemas.microsoft.com/office/drawing/2014/main" id="{63154EAE-6842-5F43-5DAD-8D51FF92D0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826641" y="6677247"/>
            <a:ext cx="552894" cy="180753"/>
          </a:xfrm>
          <a:custGeom>
            <a:avLst/>
            <a:gdLst>
              <a:gd name="connsiteX0" fmla="*/ 276447 w 552894"/>
              <a:gd name="connsiteY0" fmla="*/ 0 h 180753"/>
              <a:gd name="connsiteX1" fmla="*/ 552894 w 552894"/>
              <a:gd name="connsiteY1" fmla="*/ 164805 h 180753"/>
              <a:gd name="connsiteX2" fmla="*/ 550198 w 552894"/>
              <a:gd name="connsiteY2" fmla="*/ 180753 h 180753"/>
              <a:gd name="connsiteX3" fmla="*/ 2697 w 552894"/>
              <a:gd name="connsiteY3" fmla="*/ 180753 h 180753"/>
              <a:gd name="connsiteX4" fmla="*/ 0 w 552894"/>
              <a:gd name="connsiteY4" fmla="*/ 164805 h 180753"/>
              <a:gd name="connsiteX5" fmla="*/ 276447 w 552894"/>
              <a:gd name="connsiteY5" fmla="*/ 0 h 1807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52894" h="180753">
                <a:moveTo>
                  <a:pt x="276447" y="0"/>
                </a:moveTo>
                <a:cubicBezTo>
                  <a:pt x="429124" y="0"/>
                  <a:pt x="552894" y="73786"/>
                  <a:pt x="552894" y="164805"/>
                </a:cubicBezTo>
                <a:lnTo>
                  <a:pt x="550198" y="180753"/>
                </a:lnTo>
                <a:lnTo>
                  <a:pt x="2697" y="180753"/>
                </a:lnTo>
                <a:lnTo>
                  <a:pt x="0" y="164805"/>
                </a:lnTo>
                <a:cubicBezTo>
                  <a:pt x="0" y="73786"/>
                  <a:pt x="123770" y="0"/>
                  <a:pt x="276447" y="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914397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s 1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>
            <a:extLst>
              <a:ext uri="{FF2B5EF4-FFF2-40B4-BE49-F238E27FC236}">
                <a16:creationId xmlns:a16="http://schemas.microsoft.com/office/drawing/2014/main" id="{638EA351-A68B-099F-492B-2A3B4BE8BC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52596" b="2431"/>
          <a:stretch/>
        </p:blipFill>
        <p:spPr>
          <a:xfrm rot="16200000">
            <a:off x="-162378" y="4982971"/>
            <a:ext cx="1619957" cy="1295197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0A480583-227E-C3D0-2D9F-993380F0A8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43775" t="1986" r="557" b="39547"/>
          <a:stretch/>
        </p:blipFill>
        <p:spPr>
          <a:xfrm rot="16200000">
            <a:off x="10389019" y="5078182"/>
            <a:ext cx="1758776" cy="1847188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60854C8-07CE-4215-DC2E-8F91BA0952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5497033" y="1190847"/>
            <a:ext cx="121211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0">
            <a:extLst>
              <a:ext uri="{FF2B5EF4-FFF2-40B4-BE49-F238E27FC236}">
                <a16:creationId xmlns:a16="http://schemas.microsoft.com/office/drawing/2014/main" id="{D7A458AA-543D-8513-92CC-552D0DE574F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190846"/>
          </a:xfrm>
        </p:spPr>
        <p:txBody>
          <a:bodyPr/>
          <a:lstStyle>
            <a:lvl1pPr algn="ctr">
              <a:defRPr sz="280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16200000">
            <a:off x="-1371679" y="2895600"/>
            <a:ext cx="3810158" cy="1066800"/>
          </a:xfrm>
        </p:spPr>
        <p:txBody>
          <a:bodyPr anchor="ctr"/>
          <a:lstStyle>
            <a:lvl1pPr algn="ctr">
              <a:defRPr sz="1000" b="0" spc="300">
                <a:solidFill>
                  <a:schemeClr val="bg1"/>
                </a:solidFill>
                <a:effectLst/>
              </a:defRPr>
            </a:lvl1pPr>
          </a:lstStyle>
          <a:p>
            <a:endParaRPr lang="en-US" dirty="0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0137DD10-EDDF-37C4-5857-A1B9003E1A1F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1088375" y="1541676"/>
            <a:ext cx="4513601" cy="3810158"/>
          </a:xfrm>
        </p:spPr>
        <p:txBody>
          <a:bodyPr lIns="73152" tIns="182880" rIns="91440" anchor="t"/>
          <a:lstStyle>
            <a:lvl1pPr marL="0" indent="0" algn="l">
              <a:spcBef>
                <a:spcPts val="480"/>
              </a:spcBef>
              <a:spcAft>
                <a:spcPts val="800"/>
              </a:spcAft>
              <a:buClr>
                <a:schemeClr val="bg1"/>
              </a:buClr>
              <a:buFont typeface="Arial" panose="020B0604020202020204" pitchFamily="34" charset="0"/>
              <a:buNone/>
              <a:defRPr sz="2000" cap="small" spc="0" baseline="0"/>
            </a:lvl1pPr>
            <a:lvl2pPr marL="459486" indent="0" algn="l">
              <a:spcBef>
                <a:spcPts val="480"/>
              </a:spcBef>
              <a:spcAft>
                <a:spcPts val="800"/>
              </a:spcAft>
              <a:buClr>
                <a:schemeClr val="bg1"/>
              </a:buClr>
              <a:buFont typeface="Arial" panose="020B0604020202020204" pitchFamily="34" charset="0"/>
              <a:buNone/>
              <a:defRPr sz="1800" cap="small" spc="0" baseline="0"/>
            </a:lvl2pPr>
            <a:lvl3pPr marL="916686" indent="0" algn="l">
              <a:spcBef>
                <a:spcPts val="480"/>
              </a:spcBef>
              <a:spcAft>
                <a:spcPts val="800"/>
              </a:spcAft>
              <a:buClr>
                <a:schemeClr val="bg1"/>
              </a:buClr>
              <a:buFont typeface="Arial" panose="020B0604020202020204" pitchFamily="34" charset="0"/>
              <a:buNone/>
              <a:defRPr sz="1600" cap="small" spc="0" baseline="0"/>
            </a:lvl3pPr>
            <a:lvl4pPr marL="1657350" indent="-283464" algn="l">
              <a:spcBef>
                <a:spcPts val="672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1400" cap="small" spc="0" baseline="0"/>
            </a:lvl4pPr>
            <a:lvl5pPr marL="2114550" indent="-283464" algn="l">
              <a:spcBef>
                <a:spcPts val="672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1400" cap="small" spc="0" baseline="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2" name="Content Placeholder 12">
            <a:extLst>
              <a:ext uri="{FF2B5EF4-FFF2-40B4-BE49-F238E27FC236}">
                <a16:creationId xmlns:a16="http://schemas.microsoft.com/office/drawing/2014/main" id="{D2F3403A-7A0E-4414-D5FB-AA522489E7FB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6663715" y="1541676"/>
            <a:ext cx="4433593" cy="3810158"/>
          </a:xfrm>
        </p:spPr>
        <p:txBody>
          <a:bodyPr lIns="73152" tIns="182880" rIns="91440" anchor="t"/>
          <a:lstStyle>
            <a:lvl1pPr marL="0" indent="0" algn="l">
              <a:spcBef>
                <a:spcPts val="480"/>
              </a:spcBef>
              <a:spcAft>
                <a:spcPts val="800"/>
              </a:spcAft>
              <a:buClr>
                <a:schemeClr val="bg1"/>
              </a:buClr>
              <a:buFont typeface="Arial" panose="020B0604020202020204" pitchFamily="34" charset="0"/>
              <a:buNone/>
              <a:defRPr sz="2000" cap="small" spc="0" baseline="0"/>
            </a:lvl1pPr>
            <a:lvl2pPr marL="459486" indent="0" algn="l">
              <a:spcBef>
                <a:spcPts val="480"/>
              </a:spcBef>
              <a:spcAft>
                <a:spcPts val="800"/>
              </a:spcAft>
              <a:buClr>
                <a:schemeClr val="bg1"/>
              </a:buClr>
              <a:buFont typeface="Arial" panose="020B0604020202020204" pitchFamily="34" charset="0"/>
              <a:buNone/>
              <a:defRPr sz="1800" cap="small" spc="0" baseline="0"/>
            </a:lvl2pPr>
            <a:lvl3pPr marL="916686" indent="0" algn="l">
              <a:spcBef>
                <a:spcPts val="480"/>
              </a:spcBef>
              <a:spcAft>
                <a:spcPts val="800"/>
              </a:spcAft>
              <a:buClr>
                <a:schemeClr val="bg1"/>
              </a:buClr>
              <a:buFont typeface="Arial" panose="020B0604020202020204" pitchFamily="34" charset="0"/>
              <a:buNone/>
              <a:defRPr sz="1600" cap="small" spc="0" baseline="0"/>
            </a:lvl3pPr>
            <a:lvl4pPr marL="1657350" indent="-283464" algn="l">
              <a:spcBef>
                <a:spcPts val="672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1400" cap="small" spc="0" baseline="0"/>
            </a:lvl4pPr>
            <a:lvl5pPr marL="2114550" indent="-283464" algn="l">
              <a:spcBef>
                <a:spcPts val="672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1400" cap="small" spc="0" baseline="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125198" y="3281426"/>
            <a:ext cx="1066800" cy="295148"/>
          </a:xfrm>
        </p:spPr>
        <p:txBody>
          <a:bodyPr/>
          <a:lstStyle>
            <a:lvl1pPr algn="ctr">
              <a:defRPr sz="1600" b="1">
                <a:solidFill>
                  <a:schemeClr val="bg1"/>
                </a:solidFill>
                <a:effectLst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Freeform 6">
            <a:extLst>
              <a:ext uri="{FF2B5EF4-FFF2-40B4-BE49-F238E27FC236}">
                <a16:creationId xmlns:a16="http://schemas.microsoft.com/office/drawing/2014/main" id="{63154EAE-6842-5F43-5DAD-8D51FF92D0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826641" y="6677247"/>
            <a:ext cx="552894" cy="180753"/>
          </a:xfrm>
          <a:custGeom>
            <a:avLst/>
            <a:gdLst>
              <a:gd name="connsiteX0" fmla="*/ 276447 w 552894"/>
              <a:gd name="connsiteY0" fmla="*/ 0 h 180753"/>
              <a:gd name="connsiteX1" fmla="*/ 552894 w 552894"/>
              <a:gd name="connsiteY1" fmla="*/ 164805 h 180753"/>
              <a:gd name="connsiteX2" fmla="*/ 550198 w 552894"/>
              <a:gd name="connsiteY2" fmla="*/ 180753 h 180753"/>
              <a:gd name="connsiteX3" fmla="*/ 2697 w 552894"/>
              <a:gd name="connsiteY3" fmla="*/ 180753 h 180753"/>
              <a:gd name="connsiteX4" fmla="*/ 0 w 552894"/>
              <a:gd name="connsiteY4" fmla="*/ 164805 h 180753"/>
              <a:gd name="connsiteX5" fmla="*/ 276447 w 552894"/>
              <a:gd name="connsiteY5" fmla="*/ 0 h 1807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52894" h="180753">
                <a:moveTo>
                  <a:pt x="276447" y="0"/>
                </a:moveTo>
                <a:cubicBezTo>
                  <a:pt x="429124" y="0"/>
                  <a:pt x="552894" y="73786"/>
                  <a:pt x="552894" y="164805"/>
                </a:cubicBezTo>
                <a:lnTo>
                  <a:pt x="550198" y="180753"/>
                </a:lnTo>
                <a:lnTo>
                  <a:pt x="2697" y="180753"/>
                </a:lnTo>
                <a:lnTo>
                  <a:pt x="0" y="164805"/>
                </a:lnTo>
                <a:cubicBezTo>
                  <a:pt x="0" y="73786"/>
                  <a:pt x="123770" y="0"/>
                  <a:pt x="276447" y="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0035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s 2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C31801A0-D2B9-DB71-0FD3-74839C52B1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08" t="8514" b="21211"/>
          <a:stretch/>
        </p:blipFill>
        <p:spPr>
          <a:xfrm>
            <a:off x="9139133" y="3962400"/>
            <a:ext cx="2315169" cy="28956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F95936DF-6C8F-A1F2-976D-A715581488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43775" t="1986" r="557"/>
          <a:stretch/>
        </p:blipFill>
        <p:spPr>
          <a:xfrm rot="5400000">
            <a:off x="668939" y="-668938"/>
            <a:ext cx="1758776" cy="3096653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60854C8-07CE-4215-DC2E-8F91BA0952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5497033" y="1190847"/>
            <a:ext cx="121211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0">
            <a:extLst>
              <a:ext uri="{FF2B5EF4-FFF2-40B4-BE49-F238E27FC236}">
                <a16:creationId xmlns:a16="http://schemas.microsoft.com/office/drawing/2014/main" id="{D7A458AA-543D-8513-92CC-552D0DE574F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190846"/>
          </a:xfrm>
        </p:spPr>
        <p:txBody>
          <a:bodyPr/>
          <a:lstStyle>
            <a:lvl1pPr algn="ctr">
              <a:defRPr sz="280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16200000">
            <a:off x="-1371679" y="2895600"/>
            <a:ext cx="3810158" cy="1066800"/>
          </a:xfrm>
        </p:spPr>
        <p:txBody>
          <a:bodyPr anchor="ctr"/>
          <a:lstStyle>
            <a:lvl1pPr algn="ctr">
              <a:defRPr sz="1000" b="0" spc="300">
                <a:solidFill>
                  <a:schemeClr val="bg1"/>
                </a:solidFill>
                <a:effectLst/>
              </a:defRPr>
            </a:lvl1pPr>
          </a:lstStyle>
          <a:p>
            <a:endParaRPr lang="en-US" dirty="0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0137DD10-EDDF-37C4-5857-A1B9003E1A1F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1088375" y="1541675"/>
            <a:ext cx="5870944" cy="4646055"/>
          </a:xfrm>
        </p:spPr>
        <p:txBody>
          <a:bodyPr lIns="73152" tIns="182880" rIns="91440" anchor="t"/>
          <a:lstStyle>
            <a:lvl1pPr marL="512064" indent="-512064" algn="l">
              <a:spcBef>
                <a:spcPts val="480"/>
              </a:spcBef>
              <a:spcAft>
                <a:spcPts val="600"/>
              </a:spcAft>
              <a:buClr>
                <a:schemeClr val="bg1"/>
              </a:buClr>
              <a:buFont typeface="+mj-lt"/>
              <a:buAutoNum type="arabicPeriod"/>
              <a:defRPr sz="2000" cap="small" spc="0" baseline="0"/>
            </a:lvl1pPr>
            <a:lvl2pPr marL="802386" indent="-512064" algn="l">
              <a:spcBef>
                <a:spcPts val="480"/>
              </a:spcBef>
              <a:spcAft>
                <a:spcPts val="600"/>
              </a:spcAft>
              <a:buClr>
                <a:schemeClr val="bg1"/>
              </a:buClr>
              <a:buFont typeface="+mj-lt"/>
              <a:buAutoNum type="arabicPeriod"/>
              <a:defRPr sz="1800" cap="small" spc="0" baseline="0"/>
            </a:lvl2pPr>
            <a:lvl3pPr marL="1259586" indent="-512064" algn="l">
              <a:spcBef>
                <a:spcPts val="480"/>
              </a:spcBef>
              <a:spcAft>
                <a:spcPts val="600"/>
              </a:spcAft>
              <a:buClr>
                <a:schemeClr val="bg1"/>
              </a:buClr>
              <a:buFont typeface="+mj-lt"/>
              <a:buAutoNum type="arabicPeriod"/>
              <a:defRPr sz="1600" cap="small" spc="0" baseline="0"/>
            </a:lvl3pPr>
            <a:lvl4pPr marL="1657350" indent="-283464" algn="l">
              <a:spcBef>
                <a:spcPts val="672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1400" cap="small" spc="0" baseline="0"/>
            </a:lvl4pPr>
            <a:lvl5pPr marL="2114550" indent="-283464" algn="l">
              <a:spcBef>
                <a:spcPts val="672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1400" cap="small" spc="0" baseline="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2" name="Content Placeholder 12">
            <a:extLst>
              <a:ext uri="{FF2B5EF4-FFF2-40B4-BE49-F238E27FC236}">
                <a16:creationId xmlns:a16="http://schemas.microsoft.com/office/drawing/2014/main" id="{D2F3403A-7A0E-4414-D5FB-AA522489E7FB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7407106" y="1541676"/>
            <a:ext cx="3441407" cy="4646060"/>
          </a:xfrm>
        </p:spPr>
        <p:txBody>
          <a:bodyPr lIns="73152" tIns="182880" rIns="91440" anchor="t"/>
          <a:lstStyle>
            <a:lvl1pPr marL="283464" indent="-283464" algn="l">
              <a:spcBef>
                <a:spcPts val="480"/>
              </a:spcBef>
              <a:spcAft>
                <a:spcPts val="6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2000" cap="small" spc="0" baseline="0"/>
            </a:lvl1pPr>
            <a:lvl2pPr marL="745236" indent="-285750" algn="l">
              <a:spcBef>
                <a:spcPts val="480"/>
              </a:spcBef>
              <a:spcAft>
                <a:spcPts val="6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1800" cap="small" spc="0" baseline="0"/>
            </a:lvl2pPr>
            <a:lvl3pPr marL="1202436" indent="-285750" algn="l">
              <a:spcBef>
                <a:spcPts val="480"/>
              </a:spcBef>
              <a:spcAft>
                <a:spcPts val="6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1600" cap="small" spc="0" baseline="0"/>
            </a:lvl3pPr>
            <a:lvl4pPr marL="1657350" indent="-283464" algn="l">
              <a:spcBef>
                <a:spcPts val="672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1400" cap="small" spc="0" baseline="0"/>
            </a:lvl4pPr>
            <a:lvl5pPr marL="2114550" indent="-283464" algn="l">
              <a:spcBef>
                <a:spcPts val="672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1400" cap="small" spc="0" baseline="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125198" y="3281426"/>
            <a:ext cx="1066800" cy="295148"/>
          </a:xfrm>
        </p:spPr>
        <p:txBody>
          <a:bodyPr/>
          <a:lstStyle>
            <a:lvl1pPr algn="ctr">
              <a:defRPr sz="1600" b="1">
                <a:solidFill>
                  <a:schemeClr val="bg1"/>
                </a:solidFill>
                <a:effectLst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Freeform 6">
            <a:extLst>
              <a:ext uri="{FF2B5EF4-FFF2-40B4-BE49-F238E27FC236}">
                <a16:creationId xmlns:a16="http://schemas.microsoft.com/office/drawing/2014/main" id="{63154EAE-6842-5F43-5DAD-8D51FF92D0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826641" y="6677247"/>
            <a:ext cx="552894" cy="180753"/>
          </a:xfrm>
          <a:custGeom>
            <a:avLst/>
            <a:gdLst>
              <a:gd name="connsiteX0" fmla="*/ 276447 w 552894"/>
              <a:gd name="connsiteY0" fmla="*/ 0 h 180753"/>
              <a:gd name="connsiteX1" fmla="*/ 552894 w 552894"/>
              <a:gd name="connsiteY1" fmla="*/ 164805 h 180753"/>
              <a:gd name="connsiteX2" fmla="*/ 550198 w 552894"/>
              <a:gd name="connsiteY2" fmla="*/ 180753 h 180753"/>
              <a:gd name="connsiteX3" fmla="*/ 2697 w 552894"/>
              <a:gd name="connsiteY3" fmla="*/ 180753 h 180753"/>
              <a:gd name="connsiteX4" fmla="*/ 0 w 552894"/>
              <a:gd name="connsiteY4" fmla="*/ 164805 h 180753"/>
              <a:gd name="connsiteX5" fmla="*/ 276447 w 552894"/>
              <a:gd name="connsiteY5" fmla="*/ 0 h 1807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52894" h="180753">
                <a:moveTo>
                  <a:pt x="276447" y="0"/>
                </a:moveTo>
                <a:cubicBezTo>
                  <a:pt x="429124" y="0"/>
                  <a:pt x="552894" y="73786"/>
                  <a:pt x="552894" y="164805"/>
                </a:cubicBezTo>
                <a:lnTo>
                  <a:pt x="550198" y="180753"/>
                </a:lnTo>
                <a:lnTo>
                  <a:pt x="2697" y="180753"/>
                </a:lnTo>
                <a:lnTo>
                  <a:pt x="0" y="164805"/>
                </a:lnTo>
                <a:cubicBezTo>
                  <a:pt x="0" y="73786"/>
                  <a:pt x="123770" y="0"/>
                  <a:pt x="276447" y="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55363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able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60854C8-07CE-4215-DC2E-8F91BA0952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5497033" y="1190847"/>
            <a:ext cx="121211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0">
            <a:extLst>
              <a:ext uri="{FF2B5EF4-FFF2-40B4-BE49-F238E27FC236}">
                <a16:creationId xmlns:a16="http://schemas.microsoft.com/office/drawing/2014/main" id="{D7A458AA-543D-8513-92CC-552D0DE574F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190846"/>
          </a:xfrm>
        </p:spPr>
        <p:txBody>
          <a:bodyPr/>
          <a:lstStyle>
            <a:lvl1pPr algn="ctr">
              <a:defRPr sz="280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16200000">
            <a:off x="-1371679" y="2895600"/>
            <a:ext cx="3810158" cy="1066800"/>
          </a:xfrm>
        </p:spPr>
        <p:txBody>
          <a:bodyPr anchor="ctr"/>
          <a:lstStyle>
            <a:lvl1pPr algn="ctr">
              <a:defRPr sz="1000" b="0" spc="300">
                <a:solidFill>
                  <a:schemeClr val="bg1"/>
                </a:solidFill>
                <a:effectLst/>
              </a:defRPr>
            </a:lvl1pPr>
          </a:lstStyle>
          <a:p>
            <a:endParaRPr lang="en-US" dirty="0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0137DD10-EDDF-37C4-5857-A1B9003E1A1F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1088375" y="1541675"/>
            <a:ext cx="3412603" cy="4445333"/>
          </a:xfrm>
        </p:spPr>
        <p:txBody>
          <a:bodyPr lIns="73152" tIns="182880" rIns="91440" anchor="t"/>
          <a:lstStyle>
            <a:lvl1pPr marL="283464" indent="-283464" algn="l">
              <a:spcBef>
                <a:spcPts val="480"/>
              </a:spcBef>
              <a:spcAft>
                <a:spcPts val="6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2000" cap="small" spc="0" baseline="0"/>
            </a:lvl1pPr>
            <a:lvl2pPr marL="745236" indent="-285750" algn="l">
              <a:spcBef>
                <a:spcPts val="480"/>
              </a:spcBef>
              <a:spcAft>
                <a:spcPts val="6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1800" cap="small" spc="0" baseline="0"/>
            </a:lvl2pPr>
            <a:lvl3pPr marL="1202436" indent="-285750" algn="l">
              <a:spcBef>
                <a:spcPts val="480"/>
              </a:spcBef>
              <a:spcAft>
                <a:spcPts val="600"/>
              </a:spcAft>
              <a:buClr>
                <a:schemeClr val="bg1"/>
              </a:buClr>
              <a:buFont typeface="Arial" panose="020B0604020202020204" pitchFamily="34" charset="0"/>
              <a:buChar char="•"/>
              <a:defRPr sz="1600" cap="small" spc="0" baseline="0"/>
            </a:lvl3pPr>
            <a:lvl4pPr marL="1657350" indent="-283464" algn="l">
              <a:spcBef>
                <a:spcPts val="672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1400" cap="small" spc="0" baseline="0"/>
            </a:lvl4pPr>
            <a:lvl5pPr marL="2114550" indent="-283464" algn="l">
              <a:spcBef>
                <a:spcPts val="672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1400" cap="small" spc="0" baseline="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7" name="Table Placeholder 6">
            <a:extLst>
              <a:ext uri="{FF2B5EF4-FFF2-40B4-BE49-F238E27FC236}">
                <a16:creationId xmlns:a16="http://schemas.microsoft.com/office/drawing/2014/main" id="{C8F5BB94-4C41-068B-B004-652B593FC8E1}"/>
              </a:ext>
            </a:extLst>
          </p:cNvPr>
          <p:cNvSpPr>
            <a:spLocks noGrp="1"/>
          </p:cNvSpPr>
          <p:nvPr>
            <p:ph type="tbl" sz="quarter" idx="15"/>
          </p:nvPr>
        </p:nvSpPr>
        <p:spPr>
          <a:xfrm>
            <a:off x="4672013" y="1689100"/>
            <a:ext cx="6453187" cy="4297363"/>
          </a:xfrm>
        </p:spPr>
        <p:txBody>
          <a:bodyPr anchor="t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table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125198" y="3281426"/>
            <a:ext cx="1066800" cy="295148"/>
          </a:xfrm>
        </p:spPr>
        <p:txBody>
          <a:bodyPr/>
          <a:lstStyle>
            <a:lvl1pPr algn="ctr">
              <a:defRPr sz="1600" b="1">
                <a:solidFill>
                  <a:schemeClr val="bg1"/>
                </a:solidFill>
                <a:effectLst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Freeform 6">
            <a:extLst>
              <a:ext uri="{FF2B5EF4-FFF2-40B4-BE49-F238E27FC236}">
                <a16:creationId xmlns:a16="http://schemas.microsoft.com/office/drawing/2014/main" id="{63154EAE-6842-5F43-5DAD-8D51FF92D0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826641" y="6677247"/>
            <a:ext cx="552894" cy="180753"/>
          </a:xfrm>
          <a:custGeom>
            <a:avLst/>
            <a:gdLst>
              <a:gd name="connsiteX0" fmla="*/ 276447 w 552894"/>
              <a:gd name="connsiteY0" fmla="*/ 0 h 180753"/>
              <a:gd name="connsiteX1" fmla="*/ 552894 w 552894"/>
              <a:gd name="connsiteY1" fmla="*/ 164805 h 180753"/>
              <a:gd name="connsiteX2" fmla="*/ 550198 w 552894"/>
              <a:gd name="connsiteY2" fmla="*/ 180753 h 180753"/>
              <a:gd name="connsiteX3" fmla="*/ 2697 w 552894"/>
              <a:gd name="connsiteY3" fmla="*/ 180753 h 180753"/>
              <a:gd name="connsiteX4" fmla="*/ 0 w 552894"/>
              <a:gd name="connsiteY4" fmla="*/ 164805 h 180753"/>
              <a:gd name="connsiteX5" fmla="*/ 276447 w 552894"/>
              <a:gd name="connsiteY5" fmla="*/ 0 h 1807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52894" h="180753">
                <a:moveTo>
                  <a:pt x="276447" y="0"/>
                </a:moveTo>
                <a:cubicBezTo>
                  <a:pt x="429124" y="0"/>
                  <a:pt x="552894" y="73786"/>
                  <a:pt x="552894" y="164805"/>
                </a:cubicBezTo>
                <a:lnTo>
                  <a:pt x="550198" y="180753"/>
                </a:lnTo>
                <a:lnTo>
                  <a:pt x="2697" y="180753"/>
                </a:lnTo>
                <a:lnTo>
                  <a:pt x="0" y="164805"/>
                </a:lnTo>
                <a:cubicBezTo>
                  <a:pt x="0" y="73786"/>
                  <a:pt x="123770" y="0"/>
                  <a:pt x="276447" y="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94133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60854C8-07CE-4215-DC2E-8F91BA0952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5497033" y="1190847"/>
            <a:ext cx="121211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0">
            <a:extLst>
              <a:ext uri="{FF2B5EF4-FFF2-40B4-BE49-F238E27FC236}">
                <a16:creationId xmlns:a16="http://schemas.microsoft.com/office/drawing/2014/main" id="{D7A458AA-543D-8513-92CC-552D0DE574F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190846"/>
          </a:xfrm>
        </p:spPr>
        <p:txBody>
          <a:bodyPr/>
          <a:lstStyle>
            <a:lvl1pPr algn="ctr">
              <a:defRPr sz="280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16200000">
            <a:off x="-1371679" y="2895600"/>
            <a:ext cx="3810158" cy="1066800"/>
          </a:xfrm>
        </p:spPr>
        <p:txBody>
          <a:bodyPr anchor="ctr"/>
          <a:lstStyle>
            <a:lvl1pPr algn="ctr">
              <a:defRPr sz="1000" b="0" spc="300">
                <a:solidFill>
                  <a:schemeClr val="bg1"/>
                </a:solidFill>
                <a:effectLst/>
              </a:defRPr>
            </a:lvl1pPr>
          </a:lstStyle>
          <a:p>
            <a:endParaRPr lang="en-US" dirty="0"/>
          </a:p>
        </p:txBody>
      </p:sp>
      <p:sp>
        <p:nvSpPr>
          <p:cNvPr id="7" name="Table Placeholder 6">
            <a:extLst>
              <a:ext uri="{FF2B5EF4-FFF2-40B4-BE49-F238E27FC236}">
                <a16:creationId xmlns:a16="http://schemas.microsoft.com/office/drawing/2014/main" id="{C8F5BB94-4C41-068B-B004-652B593FC8E1}"/>
              </a:ext>
            </a:extLst>
          </p:cNvPr>
          <p:cNvSpPr>
            <a:spLocks noGrp="1"/>
          </p:cNvSpPr>
          <p:nvPr>
            <p:ph type="tbl" sz="quarter" idx="15"/>
          </p:nvPr>
        </p:nvSpPr>
        <p:spPr>
          <a:xfrm>
            <a:off x="1066799" y="1689100"/>
            <a:ext cx="10058401" cy="4345254"/>
          </a:xfrm>
        </p:spPr>
        <p:txBody>
          <a:bodyPr anchor="t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table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125198" y="3281426"/>
            <a:ext cx="1066800" cy="295148"/>
          </a:xfrm>
        </p:spPr>
        <p:txBody>
          <a:bodyPr/>
          <a:lstStyle>
            <a:lvl1pPr algn="ctr">
              <a:defRPr sz="1600" b="1">
                <a:solidFill>
                  <a:schemeClr val="bg1"/>
                </a:solidFill>
                <a:effectLst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Freeform 6">
            <a:extLst>
              <a:ext uri="{FF2B5EF4-FFF2-40B4-BE49-F238E27FC236}">
                <a16:creationId xmlns:a16="http://schemas.microsoft.com/office/drawing/2014/main" id="{63154EAE-6842-5F43-5DAD-8D51FF92D0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826641" y="6677247"/>
            <a:ext cx="552894" cy="180753"/>
          </a:xfrm>
          <a:custGeom>
            <a:avLst/>
            <a:gdLst>
              <a:gd name="connsiteX0" fmla="*/ 276447 w 552894"/>
              <a:gd name="connsiteY0" fmla="*/ 0 h 180753"/>
              <a:gd name="connsiteX1" fmla="*/ 552894 w 552894"/>
              <a:gd name="connsiteY1" fmla="*/ 164805 h 180753"/>
              <a:gd name="connsiteX2" fmla="*/ 550198 w 552894"/>
              <a:gd name="connsiteY2" fmla="*/ 180753 h 180753"/>
              <a:gd name="connsiteX3" fmla="*/ 2697 w 552894"/>
              <a:gd name="connsiteY3" fmla="*/ 180753 h 180753"/>
              <a:gd name="connsiteX4" fmla="*/ 0 w 552894"/>
              <a:gd name="connsiteY4" fmla="*/ 164805 h 180753"/>
              <a:gd name="connsiteX5" fmla="*/ 276447 w 552894"/>
              <a:gd name="connsiteY5" fmla="*/ 0 h 1807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52894" h="180753">
                <a:moveTo>
                  <a:pt x="276447" y="0"/>
                </a:moveTo>
                <a:cubicBezTo>
                  <a:pt x="429124" y="0"/>
                  <a:pt x="552894" y="73786"/>
                  <a:pt x="552894" y="164805"/>
                </a:cubicBezTo>
                <a:lnTo>
                  <a:pt x="550198" y="180753"/>
                </a:lnTo>
                <a:lnTo>
                  <a:pt x="2697" y="180753"/>
                </a:lnTo>
                <a:lnTo>
                  <a:pt x="0" y="164805"/>
                </a:lnTo>
                <a:cubicBezTo>
                  <a:pt x="0" y="73786"/>
                  <a:pt x="123770" y="0"/>
                  <a:pt x="276447" y="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47606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3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AE5ED643-5700-66AD-93FC-EC7B78D792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52596" b="2431"/>
          <a:stretch/>
        </p:blipFill>
        <p:spPr>
          <a:xfrm rot="16200000">
            <a:off x="-162378" y="4982971"/>
            <a:ext cx="1619957" cy="1295197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48C85FBB-1090-DDD6-846C-7FC461DEF7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43775" t="1986" r="557" b="39547"/>
          <a:stretch/>
        </p:blipFill>
        <p:spPr>
          <a:xfrm rot="16200000">
            <a:off x="10389019" y="5078182"/>
            <a:ext cx="1758776" cy="1847188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60854C8-07CE-4215-DC2E-8F91BA0952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5497033" y="1190847"/>
            <a:ext cx="121211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0">
            <a:extLst>
              <a:ext uri="{FF2B5EF4-FFF2-40B4-BE49-F238E27FC236}">
                <a16:creationId xmlns:a16="http://schemas.microsoft.com/office/drawing/2014/main" id="{D7A458AA-543D-8513-92CC-552D0DE574F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190846"/>
          </a:xfrm>
        </p:spPr>
        <p:txBody>
          <a:bodyPr/>
          <a:lstStyle>
            <a:lvl1pPr algn="ctr">
              <a:defRPr sz="280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16200000">
            <a:off x="-1371679" y="2895600"/>
            <a:ext cx="3810158" cy="1066800"/>
          </a:xfrm>
        </p:spPr>
        <p:txBody>
          <a:bodyPr anchor="ctr"/>
          <a:lstStyle>
            <a:lvl1pPr algn="ctr">
              <a:defRPr sz="1000" b="0" spc="300">
                <a:solidFill>
                  <a:schemeClr val="bg1"/>
                </a:solidFill>
                <a:effectLst/>
              </a:defRPr>
            </a:lvl1pPr>
          </a:lstStyle>
          <a:p>
            <a:endParaRPr lang="en-US" dirty="0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0137DD10-EDDF-37C4-5857-A1B9003E1A1F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1088375" y="1538637"/>
            <a:ext cx="7827264" cy="3810158"/>
          </a:xfrm>
        </p:spPr>
        <p:txBody>
          <a:bodyPr lIns="73152" tIns="182880" rIns="91440" anchor="t"/>
          <a:lstStyle>
            <a:lvl1pPr marL="0" indent="0" algn="l">
              <a:spcBef>
                <a:spcPts val="480"/>
              </a:spcBef>
              <a:buClr>
                <a:schemeClr val="bg1"/>
              </a:buClr>
              <a:buFont typeface="Arial" panose="020B0604020202020204" pitchFamily="34" charset="0"/>
              <a:buNone/>
              <a:defRPr sz="2000" cap="small" spc="0" baseline="0"/>
            </a:lvl1pPr>
            <a:lvl2pPr marL="459486" indent="0" algn="l">
              <a:spcBef>
                <a:spcPts val="480"/>
              </a:spcBef>
              <a:buClr>
                <a:schemeClr val="bg1"/>
              </a:buClr>
              <a:buFont typeface="Arial" panose="020B0604020202020204" pitchFamily="34" charset="0"/>
              <a:buNone/>
              <a:defRPr sz="1800" cap="small" spc="0" baseline="0"/>
            </a:lvl2pPr>
            <a:lvl3pPr marL="916686" indent="0" algn="l">
              <a:spcBef>
                <a:spcPts val="480"/>
              </a:spcBef>
              <a:buClr>
                <a:schemeClr val="bg1"/>
              </a:buClr>
              <a:buFont typeface="Arial" panose="020B0604020202020204" pitchFamily="34" charset="0"/>
              <a:buNone/>
              <a:defRPr sz="1600" cap="small" spc="0" baseline="0"/>
            </a:lvl3pPr>
            <a:lvl4pPr marL="1657350" indent="-283464" algn="l">
              <a:spcBef>
                <a:spcPts val="672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1400" cap="small" spc="0" baseline="0"/>
            </a:lvl4pPr>
            <a:lvl5pPr marL="2114550" indent="-283464" algn="l">
              <a:spcBef>
                <a:spcPts val="672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1400" cap="small" spc="0" baseline="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125198" y="3281426"/>
            <a:ext cx="1066800" cy="295148"/>
          </a:xfrm>
        </p:spPr>
        <p:txBody>
          <a:bodyPr/>
          <a:lstStyle>
            <a:lvl1pPr algn="ctr">
              <a:defRPr sz="1600" b="1">
                <a:solidFill>
                  <a:schemeClr val="bg1"/>
                </a:solidFill>
                <a:effectLst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Freeform 6">
            <a:extLst>
              <a:ext uri="{FF2B5EF4-FFF2-40B4-BE49-F238E27FC236}">
                <a16:creationId xmlns:a16="http://schemas.microsoft.com/office/drawing/2014/main" id="{63154EAE-6842-5F43-5DAD-8D51FF92D0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826641" y="6677247"/>
            <a:ext cx="552894" cy="180753"/>
          </a:xfrm>
          <a:custGeom>
            <a:avLst/>
            <a:gdLst>
              <a:gd name="connsiteX0" fmla="*/ 276447 w 552894"/>
              <a:gd name="connsiteY0" fmla="*/ 0 h 180753"/>
              <a:gd name="connsiteX1" fmla="*/ 552894 w 552894"/>
              <a:gd name="connsiteY1" fmla="*/ 164805 h 180753"/>
              <a:gd name="connsiteX2" fmla="*/ 550198 w 552894"/>
              <a:gd name="connsiteY2" fmla="*/ 180753 h 180753"/>
              <a:gd name="connsiteX3" fmla="*/ 2697 w 552894"/>
              <a:gd name="connsiteY3" fmla="*/ 180753 h 180753"/>
              <a:gd name="connsiteX4" fmla="*/ 0 w 552894"/>
              <a:gd name="connsiteY4" fmla="*/ 164805 h 180753"/>
              <a:gd name="connsiteX5" fmla="*/ 276447 w 552894"/>
              <a:gd name="connsiteY5" fmla="*/ 0 h 1807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52894" h="180753">
                <a:moveTo>
                  <a:pt x="276447" y="0"/>
                </a:moveTo>
                <a:cubicBezTo>
                  <a:pt x="429124" y="0"/>
                  <a:pt x="552894" y="73786"/>
                  <a:pt x="552894" y="164805"/>
                </a:cubicBezTo>
                <a:lnTo>
                  <a:pt x="550198" y="180753"/>
                </a:lnTo>
                <a:lnTo>
                  <a:pt x="2697" y="180753"/>
                </a:lnTo>
                <a:lnTo>
                  <a:pt x="0" y="164805"/>
                </a:lnTo>
                <a:cubicBezTo>
                  <a:pt x="0" y="73786"/>
                  <a:pt x="123770" y="0"/>
                  <a:pt x="276447" y="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22393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3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076C4EAC-BBDE-1963-BD72-3BD2A47DC59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25623" y="514905"/>
            <a:ext cx="9842377" cy="5797117"/>
          </a:xfrm>
        </p:spPr>
        <p:txBody>
          <a:bodyPr anchor="ctr"/>
          <a:lstStyle>
            <a:lvl1pPr algn="l">
              <a:defRPr sz="6000"/>
            </a:lvl1pPr>
          </a:lstStyle>
          <a:p>
            <a:r>
              <a:rPr lang="en-US" dirty="0"/>
              <a:t>Click to add title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D3A912FC-8335-A97E-22AE-9895013795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5621" t="8811" r="31065" b="8811"/>
          <a:stretch/>
        </p:blipFill>
        <p:spPr>
          <a:xfrm>
            <a:off x="9427780" y="232063"/>
            <a:ext cx="2764220" cy="6393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5091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772C41-A024-2F33-1F04-21E003FA72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8494" y="-1"/>
            <a:ext cx="6663020" cy="4383157"/>
          </a:xfrm>
        </p:spPr>
        <p:txBody>
          <a:bodyPr rIns="91440" anchor="ctr"/>
          <a:lstStyle>
            <a:lvl1pPr algn="l">
              <a:lnSpc>
                <a:spcPts val="7000"/>
              </a:lnSpc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3BC2DF-9C2A-052C-AD2C-0A8ABAA5037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918246" y="4383156"/>
            <a:ext cx="6663020" cy="2266218"/>
          </a:xfrm>
        </p:spPr>
        <p:txBody>
          <a:bodyPr rIns="91440" anchor="t"/>
          <a:lstStyle>
            <a:lvl1pPr marL="0" indent="0" algn="l">
              <a:spcBef>
                <a:spcPts val="168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subtitle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2B95EDD9-E264-FFB8-C9E4-595000125D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8022" t="5573" r="5162" b="5573"/>
          <a:stretch/>
        </p:blipFill>
        <p:spPr>
          <a:xfrm rot="10800000">
            <a:off x="9301048" y="-2"/>
            <a:ext cx="2900891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2688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60854C8-07CE-4215-DC2E-8F91BA0952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5497033" y="1190847"/>
            <a:ext cx="121211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0">
            <a:extLst>
              <a:ext uri="{FF2B5EF4-FFF2-40B4-BE49-F238E27FC236}">
                <a16:creationId xmlns:a16="http://schemas.microsoft.com/office/drawing/2014/main" id="{D7A458AA-543D-8513-92CC-552D0DE574F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190846"/>
          </a:xfrm>
        </p:spPr>
        <p:txBody>
          <a:bodyPr/>
          <a:lstStyle>
            <a:lvl1pPr algn="ctr">
              <a:defRPr sz="280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16200000">
            <a:off x="-1371679" y="2895600"/>
            <a:ext cx="3810158" cy="1066800"/>
          </a:xfrm>
        </p:spPr>
        <p:txBody>
          <a:bodyPr anchor="ctr"/>
          <a:lstStyle>
            <a:lvl1pPr algn="ctr">
              <a:defRPr sz="1000" b="0" spc="300">
                <a:solidFill>
                  <a:schemeClr val="bg1"/>
                </a:solidFill>
                <a:effectLst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125198" y="3281426"/>
            <a:ext cx="1066800" cy="295148"/>
          </a:xfrm>
        </p:spPr>
        <p:txBody>
          <a:bodyPr/>
          <a:lstStyle>
            <a:lvl1pPr algn="ctr">
              <a:defRPr sz="1600" b="1">
                <a:solidFill>
                  <a:schemeClr val="bg1"/>
                </a:solidFill>
                <a:effectLst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Freeform 6">
            <a:extLst>
              <a:ext uri="{FF2B5EF4-FFF2-40B4-BE49-F238E27FC236}">
                <a16:creationId xmlns:a16="http://schemas.microsoft.com/office/drawing/2014/main" id="{63154EAE-6842-5F43-5DAD-8D51FF92D0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826641" y="6677247"/>
            <a:ext cx="552894" cy="180753"/>
          </a:xfrm>
          <a:custGeom>
            <a:avLst/>
            <a:gdLst>
              <a:gd name="connsiteX0" fmla="*/ 276447 w 552894"/>
              <a:gd name="connsiteY0" fmla="*/ 0 h 180753"/>
              <a:gd name="connsiteX1" fmla="*/ 552894 w 552894"/>
              <a:gd name="connsiteY1" fmla="*/ 164805 h 180753"/>
              <a:gd name="connsiteX2" fmla="*/ 550198 w 552894"/>
              <a:gd name="connsiteY2" fmla="*/ 180753 h 180753"/>
              <a:gd name="connsiteX3" fmla="*/ 2697 w 552894"/>
              <a:gd name="connsiteY3" fmla="*/ 180753 h 180753"/>
              <a:gd name="connsiteX4" fmla="*/ 0 w 552894"/>
              <a:gd name="connsiteY4" fmla="*/ 164805 h 180753"/>
              <a:gd name="connsiteX5" fmla="*/ 276447 w 552894"/>
              <a:gd name="connsiteY5" fmla="*/ 0 h 1807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52894" h="180753">
                <a:moveTo>
                  <a:pt x="276447" y="0"/>
                </a:moveTo>
                <a:cubicBezTo>
                  <a:pt x="429124" y="0"/>
                  <a:pt x="552894" y="73786"/>
                  <a:pt x="552894" y="164805"/>
                </a:cubicBezTo>
                <a:lnTo>
                  <a:pt x="550198" y="180753"/>
                </a:lnTo>
                <a:lnTo>
                  <a:pt x="2697" y="180753"/>
                </a:lnTo>
                <a:lnTo>
                  <a:pt x="0" y="164805"/>
                </a:lnTo>
                <a:cubicBezTo>
                  <a:pt x="0" y="73786"/>
                  <a:pt x="123770" y="0"/>
                  <a:pt x="276447" y="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79059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8B8DF1-9F89-B36A-3BD2-D1BCF7A5F8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1371679" y="2895600"/>
            <a:ext cx="3810158" cy="1066800"/>
          </a:xfrm>
        </p:spPr>
        <p:txBody>
          <a:bodyPr anchor="ctr"/>
          <a:lstStyle>
            <a:lvl1pPr algn="ctr">
              <a:defRPr sz="1000" b="0" spc="300">
                <a:solidFill>
                  <a:schemeClr val="bg1"/>
                </a:solidFill>
                <a:effectLst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B18B6B-2B9C-D2B0-6630-5081FED1D5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25198" y="3281426"/>
            <a:ext cx="1066800" cy="295148"/>
          </a:xfrm>
        </p:spPr>
        <p:txBody>
          <a:bodyPr/>
          <a:lstStyle>
            <a:lvl1pPr algn="ctr">
              <a:defRPr sz="1600" b="1">
                <a:solidFill>
                  <a:schemeClr val="bg1"/>
                </a:solidFill>
                <a:effectLst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9383BB84-DA75-1BFC-A483-C47E0FC757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826641" y="6677247"/>
            <a:ext cx="552894" cy="180753"/>
          </a:xfrm>
          <a:custGeom>
            <a:avLst/>
            <a:gdLst>
              <a:gd name="connsiteX0" fmla="*/ 276447 w 552894"/>
              <a:gd name="connsiteY0" fmla="*/ 0 h 180753"/>
              <a:gd name="connsiteX1" fmla="*/ 552894 w 552894"/>
              <a:gd name="connsiteY1" fmla="*/ 164805 h 180753"/>
              <a:gd name="connsiteX2" fmla="*/ 550198 w 552894"/>
              <a:gd name="connsiteY2" fmla="*/ 180753 h 180753"/>
              <a:gd name="connsiteX3" fmla="*/ 2697 w 552894"/>
              <a:gd name="connsiteY3" fmla="*/ 180753 h 180753"/>
              <a:gd name="connsiteX4" fmla="*/ 0 w 552894"/>
              <a:gd name="connsiteY4" fmla="*/ 164805 h 180753"/>
              <a:gd name="connsiteX5" fmla="*/ 276447 w 552894"/>
              <a:gd name="connsiteY5" fmla="*/ 0 h 1807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52894" h="180753">
                <a:moveTo>
                  <a:pt x="276447" y="0"/>
                </a:moveTo>
                <a:cubicBezTo>
                  <a:pt x="429124" y="0"/>
                  <a:pt x="552894" y="73786"/>
                  <a:pt x="552894" y="164805"/>
                </a:cubicBezTo>
                <a:lnTo>
                  <a:pt x="550198" y="180753"/>
                </a:lnTo>
                <a:lnTo>
                  <a:pt x="2697" y="180753"/>
                </a:lnTo>
                <a:lnTo>
                  <a:pt x="0" y="164805"/>
                </a:lnTo>
                <a:cubicBezTo>
                  <a:pt x="0" y="73786"/>
                  <a:pt x="123770" y="0"/>
                  <a:pt x="276447" y="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8" r:id="rId1"/>
    <p:sldLayoutId id="2147483669" r:id="rId2"/>
    <p:sldLayoutId id="2147483677" r:id="rId3"/>
    <p:sldLayoutId id="2147483680" r:id="rId4"/>
    <p:sldLayoutId id="2147483681" r:id="rId5"/>
    <p:sldLayoutId id="2147483682" r:id="rId6"/>
    <p:sldLayoutId id="2147483683" r:id="rId7"/>
    <p:sldLayoutId id="2147483685" r:id="rId8"/>
    <p:sldLayoutId id="2147483688" r:id="rId9"/>
    <p:sldLayoutId id="2147483686" r:id="rId10"/>
    <p:sldLayoutId id="2147483687" r:id="rId11"/>
    <p:sldLayoutId id="2147483684" r:id="rId12"/>
    <p:sldLayoutId id="2147483671" r:id="rId13"/>
    <p:sldLayoutId id="2147483689" r:id="rId14"/>
    <p:sldLayoutId id="2147483690" r:id="rId15"/>
    <p:sldLayoutId id="2147483649" r:id="rId16"/>
  </p:sldLayoutIdLst>
  <p:hf hdr="0" dt="0"/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bg1"/>
        </a:buClr>
        <a:buSzPct val="100000"/>
        <a:buFont typeface="Arial"/>
        <a:buChar char="•"/>
        <a:defRPr sz="2000" kern="1200" cap="small">
          <a:solidFill>
            <a:schemeClr val="bg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bg1"/>
        </a:buClr>
        <a:buSzPct val="100000"/>
        <a:buFont typeface="Arial"/>
        <a:buChar char="•"/>
        <a:defRPr sz="1800" kern="1200" cap="small">
          <a:solidFill>
            <a:schemeClr val="bg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bg1"/>
        </a:buClr>
        <a:buSzPct val="100000"/>
        <a:buFont typeface="Arial"/>
        <a:buChar char="•"/>
        <a:defRPr sz="1600" kern="1200" cap="small">
          <a:solidFill>
            <a:schemeClr val="bg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bg1"/>
        </a:buClr>
        <a:buSzPct val="100000"/>
        <a:buFont typeface="Arial"/>
        <a:buChar char="•"/>
        <a:defRPr sz="1400" kern="1200" cap="small">
          <a:solidFill>
            <a:schemeClr val="bg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bg1"/>
        </a:buClr>
        <a:buSzPct val="100000"/>
        <a:buFont typeface="Arial"/>
        <a:buChar char="•"/>
        <a:defRPr sz="1400" kern="1200" cap="small">
          <a:solidFill>
            <a:schemeClr val="bg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139EE-548A-B5BB-E05D-A3E1CC6E5F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2155" y="879754"/>
            <a:ext cx="7838983" cy="5458901"/>
          </a:xfrm>
        </p:spPr>
        <p:txBody>
          <a:bodyPr/>
          <a:lstStyle/>
          <a:p>
            <a:r>
              <a:rPr lang="en-US" dirty="0"/>
              <a:t>Terrace metrics</a:t>
            </a:r>
            <a:br>
              <a:rPr lang="en-US" dirty="0"/>
            </a:br>
            <a:r>
              <a:rPr lang="en-US" dirty="0"/>
              <a:t>2024</a:t>
            </a:r>
          </a:p>
        </p:txBody>
      </p:sp>
    </p:spTree>
    <p:extLst>
      <p:ext uri="{BB962C8B-B14F-4D97-AF65-F5344CB8AC3E}">
        <p14:creationId xmlns:p14="http://schemas.microsoft.com/office/powerpoint/2010/main" val="25859913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0D27F10-72FD-01C0-A061-837D49A8BB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190846"/>
          </a:xfrm>
        </p:spPr>
        <p:txBody>
          <a:bodyPr/>
          <a:lstStyle/>
          <a:p>
            <a:r>
              <a:rPr lang="en-US" dirty="0"/>
              <a:t>Indicators assessed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920A626-089E-9484-86A5-D50680EAA0F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088375" y="1541676"/>
            <a:ext cx="4513601" cy="3810158"/>
          </a:xfrm>
        </p:spPr>
        <p:txBody>
          <a:bodyPr/>
          <a:lstStyle/>
          <a:p>
            <a:r>
              <a:rPr lang="en-US" u="sng" dirty="0"/>
              <a:t>RESILIENCY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accent6">
                    <a:lumMod val="50000"/>
                  </a:schemeClr>
                </a:solidFill>
              </a:rPr>
              <a:t>Positive School Experiences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accent6">
                    <a:lumMod val="50000"/>
                  </a:schemeClr>
                </a:solidFill>
              </a:rPr>
              <a:t>Global Satisfaction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accent6">
                    <a:lumMod val="50000"/>
                  </a:schemeClr>
                </a:solidFill>
              </a:rPr>
              <a:t>Hope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accent6">
                    <a:lumMod val="50000"/>
                  </a:schemeClr>
                </a:solidFill>
              </a:rPr>
              <a:t>Grit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Resiliency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Personal Standards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Leadership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B540BE2-AD60-C19A-3E00-9E8372737339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663715" y="1541676"/>
            <a:ext cx="4433593" cy="3810158"/>
          </a:xfrm>
        </p:spPr>
        <p:txBody>
          <a:bodyPr/>
          <a:lstStyle/>
          <a:p>
            <a:r>
              <a:rPr lang="en-US" u="sng" dirty="0"/>
              <a:t>RISK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accent6">
                    <a:lumMod val="50000"/>
                  </a:schemeClr>
                </a:solidFill>
              </a:rPr>
              <a:t>Anxiety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accent6">
                    <a:lumMod val="50000"/>
                  </a:schemeClr>
                </a:solidFill>
              </a:rPr>
              <a:t>Bullying Others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accent6">
                    <a:lumMod val="50000"/>
                  </a:schemeClr>
                </a:solidFill>
              </a:rPr>
              <a:t>Getting Bullied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accent6">
                    <a:lumMod val="50000"/>
                  </a:schemeClr>
                </a:solidFill>
              </a:rPr>
              <a:t>Ostracism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accent6">
                    <a:lumMod val="50000"/>
                  </a:schemeClr>
                </a:solidFill>
              </a:rPr>
              <a:t>Depression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Trauma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Self-criticism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School Violence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Drugs/Alcohol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BB5F587-D7F8-3890-DC33-135068469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25198" y="3281426"/>
            <a:ext cx="1066800" cy="295148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6793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C600B-30C0-9CF2-B420-1239DB3642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8655" y="1136073"/>
            <a:ext cx="11388436" cy="5320145"/>
          </a:xfrm>
          <a:noFill/>
        </p:spPr>
        <p:txBody>
          <a:bodyPr/>
          <a:lstStyle/>
          <a:p>
            <a:r>
              <a:rPr lang="en-US" sz="3600" b="1" i="0" u="none" strike="noStrike" baseline="0" dirty="0">
                <a:solidFill>
                  <a:srgbClr val="FFFFFF"/>
                </a:solidFill>
                <a:latin typeface="Trebuchet MS" panose="020B0603020202020204" pitchFamily="34" charset="0"/>
              </a:rPr>
              <a:t>RESILIENCY SURVEY </a:t>
            </a:r>
            <a:r>
              <a:rPr lang="en-US" sz="3600" b="0" i="0" u="none" strike="noStrike" baseline="0" dirty="0">
                <a:solidFill>
                  <a:srgbClr val="FFFFFF"/>
                </a:solidFill>
                <a:latin typeface="Trebuchet MS" panose="020B0603020202020204" pitchFamily="34" charset="0"/>
              </a:rPr>
              <a:t>SUMMARY OF RESULTS </a:t>
            </a:r>
            <a:r>
              <a:rPr lang="en-US" sz="3600" b="1" i="0" u="none" strike="noStrike" baseline="0" dirty="0">
                <a:solidFill>
                  <a:srgbClr val="FFFFFF"/>
                </a:solidFill>
                <a:latin typeface="Trebuchet MS" panose="020B0603020202020204" pitchFamily="34" charset="0"/>
              </a:rPr>
              <a:t>SOUTHGATE INDEPENDENT SCHOOLS </a:t>
            </a:r>
            <a:br>
              <a:rPr lang="en-US" sz="1800" b="0" i="0" u="none" strike="noStrike" baseline="0" dirty="0">
                <a:solidFill>
                  <a:srgbClr val="FFFFFF"/>
                </a:solidFill>
                <a:latin typeface="Century Gothic" panose="020B0502020202020204" pitchFamily="34" charset="0"/>
              </a:rPr>
            </a:br>
            <a:r>
              <a:rPr lang="en-US" sz="2400" b="0" i="0" u="none" strike="noStrike" baseline="0" dirty="0">
                <a:solidFill>
                  <a:schemeClr val="accent4"/>
                </a:solidFill>
                <a:latin typeface="Century Gothic" panose="020B0502020202020204" pitchFamily="34" charset="0"/>
              </a:rPr>
              <a:t>• </a:t>
            </a:r>
            <a:r>
              <a:rPr lang="en-US" sz="2400" b="0" i="0" u="none" strike="noStrike" baseline="0" dirty="0">
                <a:solidFill>
                  <a:schemeClr val="accent4"/>
                </a:solidFill>
                <a:latin typeface="Corbel" panose="020B0503020204020204" pitchFamily="34" charset="0"/>
              </a:rPr>
              <a:t>Thirty-five percent of students were placed in the optimal or    satisfactory resiliency/wellness categories, a 5% increase from a year ago </a:t>
            </a:r>
            <a:br>
              <a:rPr lang="en-US" sz="2400" b="0" i="0" u="none" strike="noStrike" baseline="0" dirty="0">
                <a:solidFill>
                  <a:schemeClr val="accent4"/>
                </a:solidFill>
                <a:latin typeface="Corbel" panose="020B0503020204020204" pitchFamily="34" charset="0"/>
              </a:rPr>
            </a:br>
            <a:r>
              <a:rPr lang="en-US" sz="2400" b="0" i="0" u="none" strike="noStrike" baseline="0" dirty="0">
                <a:solidFill>
                  <a:schemeClr val="accent4"/>
                </a:solidFill>
                <a:latin typeface="Corbel" panose="020B0503020204020204" pitchFamily="34" charset="0"/>
              </a:rPr>
              <a:t>	--Sixteen percent of students were in the “may need assistance” 	category, which is consistent from last year </a:t>
            </a:r>
            <a:br>
              <a:rPr lang="en-US" sz="2400" b="0" i="0" u="none" strike="noStrike" baseline="0" dirty="0">
                <a:solidFill>
                  <a:schemeClr val="accent4"/>
                </a:solidFill>
                <a:latin typeface="Corbel" panose="020B0503020204020204" pitchFamily="34" charset="0"/>
              </a:rPr>
            </a:br>
            <a:br>
              <a:rPr lang="en-US" sz="2400" b="0" i="0" u="none" strike="noStrike" baseline="0" dirty="0">
                <a:solidFill>
                  <a:schemeClr val="accent4"/>
                </a:solidFill>
                <a:latin typeface="Corbel" panose="020B0503020204020204" pitchFamily="34" charset="0"/>
              </a:rPr>
            </a:br>
            <a:r>
              <a:rPr lang="en-US" sz="2400" b="0" i="0" u="none" strike="noStrike" baseline="0" dirty="0">
                <a:solidFill>
                  <a:schemeClr val="accent4"/>
                </a:solidFill>
                <a:latin typeface="Corbel" panose="020B0503020204020204" pitchFamily="34" charset="0"/>
              </a:rPr>
              <a:t>• Most Average resiliency scores were at or higher than a year ago </a:t>
            </a:r>
            <a:br>
              <a:rPr lang="en-US" sz="2400" b="0" i="0" u="none" strike="noStrike" baseline="0" dirty="0">
                <a:solidFill>
                  <a:schemeClr val="accent4"/>
                </a:solidFill>
                <a:latin typeface="Corbel" panose="020B0503020204020204" pitchFamily="34" charset="0"/>
              </a:rPr>
            </a:br>
            <a:r>
              <a:rPr lang="en-US" sz="2400" dirty="0">
                <a:solidFill>
                  <a:schemeClr val="accent4"/>
                </a:solidFill>
                <a:latin typeface="Corbel" panose="020B0503020204020204" pitchFamily="34" charset="0"/>
              </a:rPr>
              <a:t>	--</a:t>
            </a:r>
            <a:r>
              <a:rPr lang="en-US" sz="2400" b="0" i="0" u="none" strike="noStrike" baseline="0" dirty="0">
                <a:solidFill>
                  <a:schemeClr val="accent4"/>
                </a:solidFill>
                <a:latin typeface="Corbel" panose="020B0503020204020204" pitchFamily="34" charset="0"/>
              </a:rPr>
              <a:t>Global satisfaction and grit were the largest exceptions </a:t>
            </a:r>
            <a:br>
              <a:rPr lang="en-US" sz="2400" b="0" i="0" u="none" strike="noStrike" baseline="0" dirty="0">
                <a:solidFill>
                  <a:schemeClr val="accent4"/>
                </a:solidFill>
                <a:latin typeface="Corbel" panose="020B0503020204020204" pitchFamily="34" charset="0"/>
              </a:rPr>
            </a:br>
            <a:r>
              <a:rPr lang="en-US" sz="2400" dirty="0">
                <a:solidFill>
                  <a:schemeClr val="accent4"/>
                </a:solidFill>
                <a:latin typeface="Corbel" panose="020B0503020204020204" pitchFamily="34" charset="0"/>
              </a:rPr>
              <a:t>	--</a:t>
            </a:r>
            <a:r>
              <a:rPr lang="en-US" sz="2400" b="0" i="0" u="none" strike="noStrike" baseline="0" dirty="0">
                <a:solidFill>
                  <a:schemeClr val="accent4"/>
                </a:solidFill>
                <a:latin typeface="Corbel" panose="020B0503020204020204" pitchFamily="34" charset="0"/>
              </a:rPr>
              <a:t>The positive social connections average score was slightly more 	favorable than a year ago </a:t>
            </a:r>
            <a:br>
              <a:rPr lang="en-US" sz="2400" b="0" i="0" u="none" strike="noStrike" baseline="0" dirty="0">
                <a:solidFill>
                  <a:schemeClr val="accent4"/>
                </a:solidFill>
                <a:latin typeface="Corbel" panose="020B0503020204020204" pitchFamily="34" charset="0"/>
              </a:rPr>
            </a:br>
            <a:br>
              <a:rPr lang="en-US" sz="2400" b="0" i="0" u="none" strike="noStrike" baseline="0" dirty="0">
                <a:solidFill>
                  <a:schemeClr val="accent4"/>
                </a:solidFill>
                <a:latin typeface="Corbel" panose="020B0503020204020204" pitchFamily="34" charset="0"/>
              </a:rPr>
            </a:br>
            <a:r>
              <a:rPr lang="en-US" sz="2400" b="0" i="0" u="none" strike="noStrike" baseline="0" dirty="0">
                <a:solidFill>
                  <a:schemeClr val="accent4"/>
                </a:solidFill>
                <a:latin typeface="Corbel" panose="020B0503020204020204" pitchFamily="34" charset="0"/>
              </a:rPr>
              <a:t>• In comparison to the Fall 2022 semester, slightly less 6th-8th grade students reported elevated anxiety and depression </a:t>
            </a:r>
            <a:br>
              <a:rPr lang="en-US" sz="2400" b="0" i="0" u="none" strike="noStrike" baseline="0" dirty="0">
                <a:solidFill>
                  <a:schemeClr val="accent4"/>
                </a:solidFill>
                <a:latin typeface="Corbel" panose="020B0503020204020204" pitchFamily="34" charset="0"/>
              </a:rPr>
            </a:br>
            <a:r>
              <a:rPr lang="en-US" sz="2400" dirty="0">
                <a:solidFill>
                  <a:schemeClr val="accent4"/>
                </a:solidFill>
                <a:latin typeface="Corbel" panose="020B0503020204020204" pitchFamily="34" charset="0"/>
              </a:rPr>
              <a:t>	--</a:t>
            </a:r>
            <a:r>
              <a:rPr lang="en-US" sz="2400" b="0" i="0" u="none" strike="noStrike" baseline="0" dirty="0">
                <a:solidFill>
                  <a:schemeClr val="accent4"/>
                </a:solidFill>
                <a:latin typeface="Corbel" panose="020B0503020204020204" pitchFamily="34" charset="0"/>
              </a:rPr>
              <a:t>More 3rd-5th graders reported elevated levels of anxiety than a 	year ago </a:t>
            </a:r>
            <a:br>
              <a:rPr lang="en-US" sz="1800" b="0" i="0" u="none" strike="noStrike" baseline="0" dirty="0">
                <a:solidFill>
                  <a:srgbClr val="FFFFFF"/>
                </a:solidFill>
                <a:latin typeface="Corbel" panose="020B0503020204020204" pitchFamily="34" charset="0"/>
              </a:rPr>
            </a:br>
            <a:br>
              <a:rPr lang="en-US" sz="1800" b="0" i="0" u="none" strike="noStrike" baseline="0" dirty="0">
                <a:solidFill>
                  <a:srgbClr val="FFFFFF"/>
                </a:solidFill>
                <a:latin typeface="Corbel" panose="020B0503020204020204" pitchFamily="34" charset="0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43096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AE9FBEFB-D074-A118-66F3-1D3808E6C8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19084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F021782-3332-A054-7A2B-7CA4F4ABE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25198" y="3281426"/>
            <a:ext cx="1066800" cy="295148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2" name="Content Placeholder 1" descr="A table with text and numbers&#10;&#10;Description automatically generated with medium confidence">
            <a:extLst>
              <a:ext uri="{FF2B5EF4-FFF2-40B4-BE49-F238E27FC236}">
                <a16:creationId xmlns:a16="http://schemas.microsoft.com/office/drawing/2014/main" id="{58FCA673-E2E4-DFDA-2D91-82AA753938F7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>
          <a:blip r:embed="rId3"/>
          <a:stretch>
            <a:fillRect/>
          </a:stretch>
        </p:blipFill>
        <p:spPr>
          <a:xfrm>
            <a:off x="2236032" y="284322"/>
            <a:ext cx="9216355" cy="5966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1026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E6F3DB7B-7B09-6213-B4A2-316A9BDFA514}"/>
              </a:ext>
            </a:extLst>
          </p:cNvPr>
          <p:cNvSpPr txBox="1"/>
          <p:nvPr/>
        </p:nvSpPr>
        <p:spPr>
          <a:xfrm>
            <a:off x="193964" y="110836"/>
            <a:ext cx="7024255" cy="78930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/>
              <a:t>Strategies for Improvement</a:t>
            </a:r>
          </a:p>
          <a:p>
            <a:endParaRPr lang="en-US" sz="40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13 students flagged “Priority 1” (3 referred to Ms. Weber, 3 referred to Miss Emily, 3 referred to Mr. Ray, 3 referred to parent/doctor, 1 referred to Mrs. Melville)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Weekly mentoring with school staff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Administer mock QSCS survey during Dec. MAP assessment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Bullying education and reporting measures?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Social/emotional learning embedded in curriculum at all grade levels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Terrace Metrics tiered intervention tools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Trauma-informed assessment walkthrough and updated district trauma plan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79427780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sh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M34100736_Win32_SL_V7" id="{872FBC98-85AA-4F18-AC53-861CB3F6E4CA}" vid="{60B4F374-418C-4145-8A08-393670359D1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A7787A0-3A88-4396-9CA1-027C369EFEE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359F332-EDB6-4CE8-90E3-69674AA8F3D0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51C1A27D-0A20-41E4-9D12-3931AE5A7901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Mesh design</Template>
  <TotalTime>278</TotalTime>
  <Words>270</Words>
  <Application>Microsoft Office PowerPoint</Application>
  <PresentationFormat>Widescreen</PresentationFormat>
  <Paragraphs>38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Century Gothic</vt:lpstr>
      <vt:lpstr>Corbel</vt:lpstr>
      <vt:lpstr>Trebuchet MS</vt:lpstr>
      <vt:lpstr>Mesh</vt:lpstr>
      <vt:lpstr>Terrace metrics 2024</vt:lpstr>
      <vt:lpstr>Indicators assessed</vt:lpstr>
      <vt:lpstr>RESILIENCY SURVEY SUMMARY OF RESULTS SOUTHGATE INDEPENDENT SCHOOLS  • Thirty-five percent of students were placed in the optimal or    satisfactory resiliency/wellness categories, a 5% increase from a year ago   --Sixteen percent of students were in the “may need assistance”  category, which is consistent from last year   • Most Average resiliency scores were at or higher than a year ago   --Global satisfaction and grit were the largest exceptions   --The positive social connections average score was slightly more  favorable than a year ago   • In comparison to the Fall 2022 semester, slightly less 6th-8th grade students reported elevated anxiety and depression   --More 3rd-5th graders reported elevated levels of anxiety than a  year ago  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Weber, Jennifer</dc:creator>
  <cp:lastModifiedBy>Duty, Greg</cp:lastModifiedBy>
  <cp:revision>2</cp:revision>
  <dcterms:created xsi:type="dcterms:W3CDTF">2024-11-12T13:19:00Z</dcterms:created>
  <dcterms:modified xsi:type="dcterms:W3CDTF">2024-11-13T14:05:53Z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