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98" r:id="rId1"/>
  </p:sldMasterIdLst>
  <p:notesMasterIdLst>
    <p:notesMasterId r:id="rId8"/>
  </p:notesMasterIdLst>
  <p:sldIdLst>
    <p:sldId id="256" r:id="rId2"/>
    <p:sldId id="257" r:id="rId3"/>
    <p:sldId id="258" r:id="rId4"/>
    <p:sldId id="259" r:id="rId5"/>
    <p:sldId id="260" r:id="rId6"/>
    <p:sldId id="261" r:id="rId7"/>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576">
          <p15:clr>
            <a:srgbClr val="FF0000"/>
          </p15:clr>
        </p15:guide>
        <p15:guide id="2" pos="454">
          <p15:clr>
            <a:srgbClr val="FF0000"/>
          </p15:clr>
        </p15:guide>
        <p15:guide id="3" pos="5306">
          <p15:clr>
            <a:srgbClr val="FF0000"/>
          </p15:clr>
        </p15:guide>
        <p15:guide id="4" orient="horz" pos="2952">
          <p15:clr>
            <a:srgbClr val="FF0000"/>
          </p15:clr>
        </p15:guide>
        <p15:guide id="5" orient="horz" pos="288">
          <p15:clr>
            <a:srgbClr val="00FF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38" d="100"/>
          <a:sy n="138" d="100"/>
        </p:scale>
        <p:origin x="834" y="120"/>
      </p:cViewPr>
      <p:guideLst>
        <p:guide orient="horz" pos="576"/>
        <p:guide pos="454"/>
        <p:guide pos="5306"/>
        <p:guide orient="horz" pos="2952"/>
        <p:guide orient="horz" pos="28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8"/>
        <p:cNvGrpSpPr/>
        <p:nvPr/>
      </p:nvGrpSpPr>
      <p:grpSpPr>
        <a:xfrm>
          <a:off x="0" y="0"/>
          <a:ext cx="0" cy="0"/>
          <a:chOff x="0" y="0"/>
          <a:chExt cx="0" cy="0"/>
        </a:xfrm>
      </p:grpSpPr>
      <p:sp>
        <p:nvSpPr>
          <p:cNvPr id="1519" name="Google Shape;1519;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0" name="Google Shape;152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7"/>
        <p:cNvGrpSpPr/>
        <p:nvPr/>
      </p:nvGrpSpPr>
      <p:grpSpPr>
        <a:xfrm>
          <a:off x="0" y="0"/>
          <a:ext cx="0" cy="0"/>
          <a:chOff x="0" y="0"/>
          <a:chExt cx="0" cy="0"/>
        </a:xfrm>
      </p:grpSpPr>
      <p:sp>
        <p:nvSpPr>
          <p:cNvPr id="1548" name="Google Shape;1548;g11619fd1901_0_59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9" name="Google Shape;1549;g11619fd1901_0_5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6"/>
        <p:cNvGrpSpPr/>
        <p:nvPr/>
      </p:nvGrpSpPr>
      <p:grpSpPr>
        <a:xfrm>
          <a:off x="0" y="0"/>
          <a:ext cx="0" cy="0"/>
          <a:chOff x="0" y="0"/>
          <a:chExt cx="0" cy="0"/>
        </a:xfrm>
      </p:grpSpPr>
      <p:sp>
        <p:nvSpPr>
          <p:cNvPr id="1627" name="Google Shape;1627;g11619fd1901_0_8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8" name="Google Shape;1628;g11619fd1901_0_8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2"/>
        <p:cNvGrpSpPr/>
        <p:nvPr/>
      </p:nvGrpSpPr>
      <p:grpSpPr>
        <a:xfrm>
          <a:off x="0" y="0"/>
          <a:ext cx="0" cy="0"/>
          <a:chOff x="0" y="0"/>
          <a:chExt cx="0" cy="0"/>
        </a:xfrm>
      </p:grpSpPr>
      <p:sp>
        <p:nvSpPr>
          <p:cNvPr id="1743" name="Google Shape;1743;g113e94f5878_0_88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4" name="Google Shape;1744;g113e94f5878_0_8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5"/>
        <p:cNvGrpSpPr/>
        <p:nvPr/>
      </p:nvGrpSpPr>
      <p:grpSpPr>
        <a:xfrm>
          <a:off x="0" y="0"/>
          <a:ext cx="0" cy="0"/>
          <a:chOff x="0" y="0"/>
          <a:chExt cx="0" cy="0"/>
        </a:xfrm>
      </p:grpSpPr>
      <p:sp>
        <p:nvSpPr>
          <p:cNvPr id="1806" name="Google Shape;1806;g11619fd1901_0_17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7" name="Google Shape;1807;g11619fd1901_0_1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4"/>
        <p:cNvGrpSpPr/>
        <p:nvPr/>
      </p:nvGrpSpPr>
      <p:grpSpPr>
        <a:xfrm>
          <a:off x="0" y="0"/>
          <a:ext cx="0" cy="0"/>
          <a:chOff x="0" y="0"/>
          <a:chExt cx="0" cy="0"/>
        </a:xfrm>
      </p:grpSpPr>
      <p:sp>
        <p:nvSpPr>
          <p:cNvPr id="1835" name="Google Shape;1835;g32c7efa5986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6" name="Google Shape;1836;g32c7efa598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4"/>
        </a:solidFill>
        <a:effectLst/>
      </p:bgPr>
    </p:bg>
    <p:spTree>
      <p:nvGrpSpPr>
        <p:cNvPr id="1" name="Shape 9"/>
        <p:cNvGrpSpPr/>
        <p:nvPr/>
      </p:nvGrpSpPr>
      <p:grpSpPr>
        <a:xfrm>
          <a:off x="0" y="0"/>
          <a:ext cx="0" cy="0"/>
          <a:chOff x="0" y="0"/>
          <a:chExt cx="0" cy="0"/>
        </a:xfrm>
      </p:grpSpPr>
      <p:sp>
        <p:nvSpPr>
          <p:cNvPr id="10" name="Google Shape;10;p2"/>
          <p:cNvSpPr/>
          <p:nvPr/>
        </p:nvSpPr>
        <p:spPr>
          <a:xfrm>
            <a:off x="716575" y="0"/>
            <a:ext cx="8579795" cy="5143484"/>
          </a:xfrm>
          <a:custGeom>
            <a:avLst/>
            <a:gdLst/>
            <a:ahLst/>
            <a:cxnLst/>
            <a:rect l="l" t="t" r="r" b="b"/>
            <a:pathLst>
              <a:path w="128517" h="78770" extrusionOk="0">
                <a:moveTo>
                  <a:pt x="35" y="1"/>
                </a:moveTo>
                <a:lnTo>
                  <a:pt x="0" y="78769"/>
                </a:lnTo>
                <a:lnTo>
                  <a:pt x="128517" y="78769"/>
                </a:lnTo>
                <a:cubicBezTo>
                  <a:pt x="61260" y="76442"/>
                  <a:pt x="7739" y="332"/>
                  <a:pt x="7739" y="332"/>
                </a:cubicBezTo>
                <a:lnTo>
                  <a:pt x="35"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1754550" y="1135650"/>
            <a:ext cx="5634900" cy="2872200"/>
          </a:xfrm>
          <a:prstGeom prst="plaque">
            <a:avLst>
              <a:gd name="adj" fmla="val 11691"/>
            </a:avLst>
          </a:prstGeom>
          <a:solidFill>
            <a:srgbClr val="FFFFFF"/>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2"/>
          <p:cNvCxnSpPr/>
          <p:nvPr/>
        </p:nvCxnSpPr>
        <p:spPr>
          <a:xfrm>
            <a:off x="2572800" y="3116850"/>
            <a:ext cx="3998400" cy="0"/>
          </a:xfrm>
          <a:prstGeom prst="straightConnector1">
            <a:avLst/>
          </a:prstGeom>
          <a:noFill/>
          <a:ln w="19050" cap="flat" cmpd="sng">
            <a:solidFill>
              <a:schemeClr val="dk2"/>
            </a:solidFill>
            <a:prstDash val="solid"/>
            <a:round/>
            <a:headEnd type="none" w="med" len="med"/>
            <a:tailEnd type="none" w="med" len="med"/>
          </a:ln>
        </p:spPr>
      </p:cxnSp>
      <p:cxnSp>
        <p:nvCxnSpPr>
          <p:cNvPr id="13" name="Google Shape;13;p2"/>
          <p:cNvCxnSpPr/>
          <p:nvPr/>
        </p:nvCxnSpPr>
        <p:spPr>
          <a:xfrm>
            <a:off x="2572800" y="2222750"/>
            <a:ext cx="3998400" cy="0"/>
          </a:xfrm>
          <a:prstGeom prst="straightConnector1">
            <a:avLst/>
          </a:prstGeom>
          <a:noFill/>
          <a:ln w="19050" cap="flat" cmpd="sng">
            <a:solidFill>
              <a:schemeClr val="dk2"/>
            </a:solidFill>
            <a:prstDash val="solid"/>
            <a:round/>
            <a:headEnd type="none" w="med" len="med"/>
            <a:tailEnd type="none" w="med" len="med"/>
          </a:ln>
        </p:spPr>
      </p:cxnSp>
      <p:grpSp>
        <p:nvGrpSpPr>
          <p:cNvPr id="14" name="Google Shape;14;p2"/>
          <p:cNvGrpSpPr/>
          <p:nvPr/>
        </p:nvGrpSpPr>
        <p:grpSpPr>
          <a:xfrm rot="697126">
            <a:off x="8280187" y="-46678"/>
            <a:ext cx="1305393" cy="1346461"/>
            <a:chOff x="1492000" y="427450"/>
            <a:chExt cx="1188000" cy="1225375"/>
          </a:xfrm>
        </p:grpSpPr>
        <p:sp>
          <p:nvSpPr>
            <p:cNvPr id="15" name="Google Shape;15;p2"/>
            <p:cNvSpPr/>
            <p:nvPr/>
          </p:nvSpPr>
          <p:spPr>
            <a:xfrm>
              <a:off x="1492000" y="427450"/>
              <a:ext cx="1188000" cy="1225375"/>
            </a:xfrm>
            <a:custGeom>
              <a:avLst/>
              <a:gdLst/>
              <a:ahLst/>
              <a:cxnLst/>
              <a:rect l="l" t="t" r="r" b="b"/>
              <a:pathLst>
                <a:path w="47520" h="49015" extrusionOk="0">
                  <a:moveTo>
                    <a:pt x="44863" y="698"/>
                  </a:moveTo>
                  <a:lnTo>
                    <a:pt x="44863" y="698"/>
                  </a:lnTo>
                  <a:cubicBezTo>
                    <a:pt x="45260" y="745"/>
                    <a:pt x="45657" y="763"/>
                    <a:pt x="46048" y="763"/>
                  </a:cubicBezTo>
                  <a:cubicBezTo>
                    <a:pt x="46274" y="763"/>
                    <a:pt x="46497" y="757"/>
                    <a:pt x="46717" y="748"/>
                  </a:cubicBezTo>
                  <a:lnTo>
                    <a:pt x="46717" y="748"/>
                  </a:lnTo>
                  <a:cubicBezTo>
                    <a:pt x="46667" y="8567"/>
                    <a:pt x="46617" y="16387"/>
                    <a:pt x="46642" y="24207"/>
                  </a:cubicBezTo>
                  <a:cubicBezTo>
                    <a:pt x="46667" y="32076"/>
                    <a:pt x="46366" y="40046"/>
                    <a:pt x="46868" y="47891"/>
                  </a:cubicBezTo>
                  <a:cubicBezTo>
                    <a:pt x="46818" y="47891"/>
                    <a:pt x="46792" y="47866"/>
                    <a:pt x="46767" y="47866"/>
                  </a:cubicBezTo>
                  <a:cubicBezTo>
                    <a:pt x="39987" y="48053"/>
                    <a:pt x="33211" y="48100"/>
                    <a:pt x="26436" y="48100"/>
                  </a:cubicBezTo>
                  <a:cubicBezTo>
                    <a:pt x="19684" y="48100"/>
                    <a:pt x="12934" y="48054"/>
                    <a:pt x="6180" y="48054"/>
                  </a:cubicBezTo>
                  <a:cubicBezTo>
                    <a:pt x="4304" y="48054"/>
                    <a:pt x="2428" y="48057"/>
                    <a:pt x="552" y="48066"/>
                  </a:cubicBezTo>
                  <a:cubicBezTo>
                    <a:pt x="802" y="38116"/>
                    <a:pt x="1203" y="28066"/>
                    <a:pt x="1203" y="18066"/>
                  </a:cubicBezTo>
                  <a:cubicBezTo>
                    <a:pt x="1203" y="12452"/>
                    <a:pt x="1078" y="6863"/>
                    <a:pt x="727" y="1299"/>
                  </a:cubicBezTo>
                  <a:lnTo>
                    <a:pt x="752" y="1299"/>
                  </a:lnTo>
                  <a:cubicBezTo>
                    <a:pt x="1098" y="1362"/>
                    <a:pt x="1492" y="1415"/>
                    <a:pt x="1880" y="1415"/>
                  </a:cubicBezTo>
                  <a:cubicBezTo>
                    <a:pt x="2112" y="1415"/>
                    <a:pt x="2341" y="1396"/>
                    <a:pt x="2557" y="1349"/>
                  </a:cubicBezTo>
                  <a:lnTo>
                    <a:pt x="2557" y="1349"/>
                  </a:lnTo>
                  <a:cubicBezTo>
                    <a:pt x="2406" y="1650"/>
                    <a:pt x="2406" y="2051"/>
                    <a:pt x="2582" y="2377"/>
                  </a:cubicBezTo>
                  <a:cubicBezTo>
                    <a:pt x="2901" y="2970"/>
                    <a:pt x="3636" y="3314"/>
                    <a:pt x="4314" y="3314"/>
                  </a:cubicBezTo>
                  <a:cubicBezTo>
                    <a:pt x="4381" y="3314"/>
                    <a:pt x="4447" y="3311"/>
                    <a:pt x="4512" y="3304"/>
                  </a:cubicBezTo>
                  <a:cubicBezTo>
                    <a:pt x="5740" y="3229"/>
                    <a:pt x="6316" y="1700"/>
                    <a:pt x="5539" y="873"/>
                  </a:cubicBezTo>
                  <a:lnTo>
                    <a:pt x="5539" y="873"/>
                  </a:lnTo>
                  <a:cubicBezTo>
                    <a:pt x="5943" y="910"/>
                    <a:pt x="6360" y="933"/>
                    <a:pt x="6771" y="933"/>
                  </a:cubicBezTo>
                  <a:cubicBezTo>
                    <a:pt x="6921" y="933"/>
                    <a:pt x="7071" y="930"/>
                    <a:pt x="7218" y="923"/>
                  </a:cubicBezTo>
                  <a:lnTo>
                    <a:pt x="7218" y="923"/>
                  </a:lnTo>
                  <a:cubicBezTo>
                    <a:pt x="6918" y="1199"/>
                    <a:pt x="6742" y="1700"/>
                    <a:pt x="6792" y="2101"/>
                  </a:cubicBezTo>
                  <a:cubicBezTo>
                    <a:pt x="6842" y="2778"/>
                    <a:pt x="7344" y="3254"/>
                    <a:pt x="7995" y="3354"/>
                  </a:cubicBezTo>
                  <a:cubicBezTo>
                    <a:pt x="8078" y="3367"/>
                    <a:pt x="8161" y="3373"/>
                    <a:pt x="8244" y="3373"/>
                  </a:cubicBezTo>
                  <a:cubicBezTo>
                    <a:pt x="8813" y="3373"/>
                    <a:pt x="9362" y="3077"/>
                    <a:pt x="9624" y="2552"/>
                  </a:cubicBezTo>
                  <a:cubicBezTo>
                    <a:pt x="9850" y="2076"/>
                    <a:pt x="9850" y="1475"/>
                    <a:pt x="9599" y="998"/>
                  </a:cubicBezTo>
                  <a:cubicBezTo>
                    <a:pt x="10025" y="998"/>
                    <a:pt x="10451" y="973"/>
                    <a:pt x="10903" y="898"/>
                  </a:cubicBezTo>
                  <a:lnTo>
                    <a:pt x="10903" y="898"/>
                  </a:lnTo>
                  <a:cubicBezTo>
                    <a:pt x="10652" y="1149"/>
                    <a:pt x="10527" y="1500"/>
                    <a:pt x="10552" y="1876"/>
                  </a:cubicBezTo>
                  <a:cubicBezTo>
                    <a:pt x="10627" y="2527"/>
                    <a:pt x="11178" y="3029"/>
                    <a:pt x="11830" y="3104"/>
                  </a:cubicBezTo>
                  <a:cubicBezTo>
                    <a:pt x="11905" y="3116"/>
                    <a:pt x="11981" y="3122"/>
                    <a:pt x="12056" y="3122"/>
                  </a:cubicBezTo>
                  <a:cubicBezTo>
                    <a:pt x="12607" y="3122"/>
                    <a:pt x="13138" y="2806"/>
                    <a:pt x="13359" y="2277"/>
                  </a:cubicBezTo>
                  <a:cubicBezTo>
                    <a:pt x="13559" y="1826"/>
                    <a:pt x="13509" y="1299"/>
                    <a:pt x="13258" y="898"/>
                  </a:cubicBezTo>
                  <a:cubicBezTo>
                    <a:pt x="13576" y="898"/>
                    <a:pt x="13904" y="909"/>
                    <a:pt x="14237" y="909"/>
                  </a:cubicBezTo>
                  <a:cubicBezTo>
                    <a:pt x="14403" y="909"/>
                    <a:pt x="14570" y="907"/>
                    <a:pt x="14737" y="898"/>
                  </a:cubicBezTo>
                  <a:lnTo>
                    <a:pt x="14737" y="898"/>
                  </a:lnTo>
                  <a:cubicBezTo>
                    <a:pt x="14273" y="1850"/>
                    <a:pt x="14626" y="3103"/>
                    <a:pt x="15816" y="3103"/>
                  </a:cubicBezTo>
                  <a:cubicBezTo>
                    <a:pt x="15911" y="3103"/>
                    <a:pt x="16010" y="3095"/>
                    <a:pt x="16116" y="3079"/>
                  </a:cubicBezTo>
                  <a:cubicBezTo>
                    <a:pt x="17268" y="2928"/>
                    <a:pt x="17644" y="1625"/>
                    <a:pt x="17093" y="798"/>
                  </a:cubicBezTo>
                  <a:lnTo>
                    <a:pt x="17093" y="798"/>
                  </a:lnTo>
                  <a:cubicBezTo>
                    <a:pt x="17569" y="823"/>
                    <a:pt x="18070" y="823"/>
                    <a:pt x="18572" y="823"/>
                  </a:cubicBezTo>
                  <a:cubicBezTo>
                    <a:pt x="18183" y="1796"/>
                    <a:pt x="18761" y="2957"/>
                    <a:pt x="19917" y="2957"/>
                  </a:cubicBezTo>
                  <a:cubicBezTo>
                    <a:pt x="19952" y="2957"/>
                    <a:pt x="19989" y="2956"/>
                    <a:pt x="20025" y="2953"/>
                  </a:cubicBezTo>
                  <a:cubicBezTo>
                    <a:pt x="21103" y="2878"/>
                    <a:pt x="21604" y="1775"/>
                    <a:pt x="21203" y="898"/>
                  </a:cubicBezTo>
                  <a:lnTo>
                    <a:pt x="21203" y="898"/>
                  </a:lnTo>
                  <a:cubicBezTo>
                    <a:pt x="21579" y="923"/>
                    <a:pt x="21930" y="923"/>
                    <a:pt x="22306" y="923"/>
                  </a:cubicBezTo>
                  <a:cubicBezTo>
                    <a:pt x="21963" y="1782"/>
                    <a:pt x="22460" y="2905"/>
                    <a:pt x="23492" y="2905"/>
                  </a:cubicBezTo>
                  <a:cubicBezTo>
                    <a:pt x="23514" y="2905"/>
                    <a:pt x="23536" y="2904"/>
                    <a:pt x="23559" y="2903"/>
                  </a:cubicBezTo>
                  <a:cubicBezTo>
                    <a:pt x="24436" y="2878"/>
                    <a:pt x="25339" y="1775"/>
                    <a:pt x="25013" y="1024"/>
                  </a:cubicBezTo>
                  <a:cubicBezTo>
                    <a:pt x="25489" y="998"/>
                    <a:pt x="25940" y="998"/>
                    <a:pt x="26391" y="923"/>
                  </a:cubicBezTo>
                  <a:lnTo>
                    <a:pt x="26391" y="923"/>
                  </a:lnTo>
                  <a:cubicBezTo>
                    <a:pt x="26141" y="1450"/>
                    <a:pt x="25990" y="2001"/>
                    <a:pt x="26391" y="2502"/>
                  </a:cubicBezTo>
                  <a:cubicBezTo>
                    <a:pt x="26730" y="2921"/>
                    <a:pt x="27291" y="3117"/>
                    <a:pt x="27809" y="3117"/>
                  </a:cubicBezTo>
                  <a:cubicBezTo>
                    <a:pt x="27942" y="3117"/>
                    <a:pt x="28073" y="3104"/>
                    <a:pt x="28196" y="3079"/>
                  </a:cubicBezTo>
                  <a:cubicBezTo>
                    <a:pt x="29173" y="2828"/>
                    <a:pt x="29675" y="1625"/>
                    <a:pt x="29073" y="923"/>
                  </a:cubicBezTo>
                  <a:lnTo>
                    <a:pt x="30226" y="923"/>
                  </a:lnTo>
                  <a:cubicBezTo>
                    <a:pt x="29910" y="1969"/>
                    <a:pt x="30584" y="3132"/>
                    <a:pt x="31769" y="3132"/>
                  </a:cubicBezTo>
                  <a:cubicBezTo>
                    <a:pt x="31806" y="3132"/>
                    <a:pt x="31843" y="3131"/>
                    <a:pt x="31880" y="3129"/>
                  </a:cubicBezTo>
                  <a:cubicBezTo>
                    <a:pt x="33108" y="3029"/>
                    <a:pt x="33685" y="1750"/>
                    <a:pt x="33208" y="773"/>
                  </a:cubicBezTo>
                  <a:lnTo>
                    <a:pt x="33208" y="773"/>
                  </a:lnTo>
                  <a:cubicBezTo>
                    <a:pt x="33559" y="798"/>
                    <a:pt x="33885" y="823"/>
                    <a:pt x="34236" y="848"/>
                  </a:cubicBezTo>
                  <a:cubicBezTo>
                    <a:pt x="33885" y="1800"/>
                    <a:pt x="34436" y="2928"/>
                    <a:pt x="35589" y="2928"/>
                  </a:cubicBezTo>
                  <a:cubicBezTo>
                    <a:pt x="35602" y="2929"/>
                    <a:pt x="35614" y="2929"/>
                    <a:pt x="35626" y="2929"/>
                  </a:cubicBezTo>
                  <a:cubicBezTo>
                    <a:pt x="36682" y="2929"/>
                    <a:pt x="37315" y="1865"/>
                    <a:pt x="37018" y="973"/>
                  </a:cubicBezTo>
                  <a:cubicBezTo>
                    <a:pt x="37319" y="948"/>
                    <a:pt x="37645" y="923"/>
                    <a:pt x="37945" y="898"/>
                  </a:cubicBezTo>
                  <a:lnTo>
                    <a:pt x="37945" y="898"/>
                  </a:lnTo>
                  <a:cubicBezTo>
                    <a:pt x="37695" y="1775"/>
                    <a:pt x="38221" y="2753"/>
                    <a:pt x="39274" y="2803"/>
                  </a:cubicBezTo>
                  <a:cubicBezTo>
                    <a:pt x="39298" y="2804"/>
                    <a:pt x="39323" y="2805"/>
                    <a:pt x="39347" y="2805"/>
                  </a:cubicBezTo>
                  <a:cubicBezTo>
                    <a:pt x="40334" y="2805"/>
                    <a:pt x="40996" y="1829"/>
                    <a:pt x="40727" y="948"/>
                  </a:cubicBezTo>
                  <a:lnTo>
                    <a:pt x="40727" y="948"/>
                  </a:lnTo>
                  <a:cubicBezTo>
                    <a:pt x="41028" y="1024"/>
                    <a:pt x="41329" y="1049"/>
                    <a:pt x="41630" y="1074"/>
                  </a:cubicBezTo>
                  <a:cubicBezTo>
                    <a:pt x="41228" y="1800"/>
                    <a:pt x="41880" y="2928"/>
                    <a:pt x="42858" y="3079"/>
                  </a:cubicBezTo>
                  <a:cubicBezTo>
                    <a:pt x="42948" y="3092"/>
                    <a:pt x="43038" y="3099"/>
                    <a:pt x="43126" y="3099"/>
                  </a:cubicBezTo>
                  <a:cubicBezTo>
                    <a:pt x="44355" y="3099"/>
                    <a:pt x="45307" y="1844"/>
                    <a:pt x="44863" y="698"/>
                  </a:cubicBezTo>
                  <a:close/>
                  <a:moveTo>
                    <a:pt x="47088" y="0"/>
                  </a:moveTo>
                  <a:cubicBezTo>
                    <a:pt x="46975" y="0"/>
                    <a:pt x="46861" y="48"/>
                    <a:pt x="46792" y="146"/>
                  </a:cubicBezTo>
                  <a:cubicBezTo>
                    <a:pt x="46603" y="146"/>
                    <a:pt x="46411" y="145"/>
                    <a:pt x="46218" y="145"/>
                  </a:cubicBezTo>
                  <a:cubicBezTo>
                    <a:pt x="45543" y="145"/>
                    <a:pt x="44854" y="160"/>
                    <a:pt x="44211" y="297"/>
                  </a:cubicBezTo>
                  <a:cubicBezTo>
                    <a:pt x="44061" y="347"/>
                    <a:pt x="44061" y="572"/>
                    <a:pt x="44211" y="597"/>
                  </a:cubicBezTo>
                  <a:lnTo>
                    <a:pt x="44286" y="597"/>
                  </a:lnTo>
                  <a:cubicBezTo>
                    <a:pt x="44462" y="1199"/>
                    <a:pt x="44512" y="1851"/>
                    <a:pt x="43935" y="2277"/>
                  </a:cubicBezTo>
                  <a:cubicBezTo>
                    <a:pt x="43706" y="2437"/>
                    <a:pt x="43435" y="2556"/>
                    <a:pt x="43161" y="2556"/>
                  </a:cubicBezTo>
                  <a:cubicBezTo>
                    <a:pt x="43135" y="2556"/>
                    <a:pt x="43109" y="2555"/>
                    <a:pt x="43083" y="2552"/>
                  </a:cubicBezTo>
                  <a:cubicBezTo>
                    <a:pt x="42908" y="2502"/>
                    <a:pt x="42757" y="2452"/>
                    <a:pt x="42582" y="2427"/>
                  </a:cubicBezTo>
                  <a:cubicBezTo>
                    <a:pt x="41980" y="2126"/>
                    <a:pt x="41955" y="1675"/>
                    <a:pt x="42482" y="1099"/>
                  </a:cubicBezTo>
                  <a:cubicBezTo>
                    <a:pt x="42807" y="998"/>
                    <a:pt x="42732" y="547"/>
                    <a:pt x="42406" y="522"/>
                  </a:cubicBezTo>
                  <a:cubicBezTo>
                    <a:pt x="42002" y="490"/>
                    <a:pt x="41577" y="437"/>
                    <a:pt x="41158" y="437"/>
                  </a:cubicBezTo>
                  <a:cubicBezTo>
                    <a:pt x="40927" y="437"/>
                    <a:pt x="40699" y="453"/>
                    <a:pt x="40477" y="497"/>
                  </a:cubicBezTo>
                  <a:cubicBezTo>
                    <a:pt x="40451" y="489"/>
                    <a:pt x="40422" y="484"/>
                    <a:pt x="40393" y="484"/>
                  </a:cubicBezTo>
                  <a:cubicBezTo>
                    <a:pt x="40251" y="484"/>
                    <a:pt x="40093" y="582"/>
                    <a:pt x="40176" y="748"/>
                  </a:cubicBezTo>
                  <a:cubicBezTo>
                    <a:pt x="40426" y="1399"/>
                    <a:pt x="40226" y="2277"/>
                    <a:pt x="39374" y="2302"/>
                  </a:cubicBezTo>
                  <a:cubicBezTo>
                    <a:pt x="39362" y="2302"/>
                    <a:pt x="39351" y="2302"/>
                    <a:pt x="39340" y="2302"/>
                  </a:cubicBezTo>
                  <a:cubicBezTo>
                    <a:pt x="38464" y="2302"/>
                    <a:pt x="38177" y="1341"/>
                    <a:pt x="38622" y="698"/>
                  </a:cubicBezTo>
                  <a:cubicBezTo>
                    <a:pt x="38722" y="547"/>
                    <a:pt x="38597" y="297"/>
                    <a:pt x="38396" y="297"/>
                  </a:cubicBezTo>
                  <a:cubicBezTo>
                    <a:pt x="37845" y="372"/>
                    <a:pt x="37319" y="447"/>
                    <a:pt x="36792" y="572"/>
                  </a:cubicBezTo>
                  <a:cubicBezTo>
                    <a:pt x="36767" y="547"/>
                    <a:pt x="36742" y="522"/>
                    <a:pt x="36717" y="472"/>
                  </a:cubicBezTo>
                  <a:cubicBezTo>
                    <a:pt x="36687" y="435"/>
                    <a:pt x="36647" y="420"/>
                    <a:pt x="36606" y="420"/>
                  </a:cubicBezTo>
                  <a:cubicBezTo>
                    <a:pt x="36478" y="420"/>
                    <a:pt x="36335" y="571"/>
                    <a:pt x="36391" y="723"/>
                  </a:cubicBezTo>
                  <a:cubicBezTo>
                    <a:pt x="36341" y="798"/>
                    <a:pt x="36391" y="948"/>
                    <a:pt x="36492" y="973"/>
                  </a:cubicBezTo>
                  <a:cubicBezTo>
                    <a:pt x="36735" y="1630"/>
                    <a:pt x="36459" y="2429"/>
                    <a:pt x="35662" y="2429"/>
                  </a:cubicBezTo>
                  <a:cubicBezTo>
                    <a:pt x="35638" y="2429"/>
                    <a:pt x="35614" y="2429"/>
                    <a:pt x="35589" y="2427"/>
                  </a:cubicBezTo>
                  <a:cubicBezTo>
                    <a:pt x="34687" y="2402"/>
                    <a:pt x="34436" y="1374"/>
                    <a:pt x="34913" y="723"/>
                  </a:cubicBezTo>
                  <a:cubicBezTo>
                    <a:pt x="35063" y="572"/>
                    <a:pt x="34888" y="322"/>
                    <a:pt x="34687" y="322"/>
                  </a:cubicBezTo>
                  <a:cubicBezTo>
                    <a:pt x="34086" y="322"/>
                    <a:pt x="33509" y="322"/>
                    <a:pt x="32908" y="347"/>
                  </a:cubicBezTo>
                  <a:cubicBezTo>
                    <a:pt x="32873" y="312"/>
                    <a:pt x="32831" y="298"/>
                    <a:pt x="32787" y="298"/>
                  </a:cubicBezTo>
                  <a:cubicBezTo>
                    <a:pt x="32641" y="298"/>
                    <a:pt x="32485" y="462"/>
                    <a:pt x="32582" y="597"/>
                  </a:cubicBezTo>
                  <a:cubicBezTo>
                    <a:pt x="33098" y="1359"/>
                    <a:pt x="32867" y="2554"/>
                    <a:pt x="31843" y="2554"/>
                  </a:cubicBezTo>
                  <a:cubicBezTo>
                    <a:pt x="31822" y="2554"/>
                    <a:pt x="31801" y="2553"/>
                    <a:pt x="31780" y="2552"/>
                  </a:cubicBezTo>
                  <a:cubicBezTo>
                    <a:pt x="30827" y="2527"/>
                    <a:pt x="30477" y="1550"/>
                    <a:pt x="30878" y="798"/>
                  </a:cubicBezTo>
                  <a:cubicBezTo>
                    <a:pt x="31003" y="623"/>
                    <a:pt x="30853" y="397"/>
                    <a:pt x="30652" y="397"/>
                  </a:cubicBezTo>
                  <a:cubicBezTo>
                    <a:pt x="29975" y="397"/>
                    <a:pt x="29374" y="497"/>
                    <a:pt x="28722" y="648"/>
                  </a:cubicBezTo>
                  <a:cubicBezTo>
                    <a:pt x="28697" y="623"/>
                    <a:pt x="28647" y="597"/>
                    <a:pt x="28622" y="572"/>
                  </a:cubicBezTo>
                  <a:cubicBezTo>
                    <a:pt x="28590" y="561"/>
                    <a:pt x="28559" y="556"/>
                    <a:pt x="28528" y="556"/>
                  </a:cubicBezTo>
                  <a:cubicBezTo>
                    <a:pt x="28295" y="556"/>
                    <a:pt x="28127" y="863"/>
                    <a:pt x="28371" y="973"/>
                  </a:cubicBezTo>
                  <a:cubicBezTo>
                    <a:pt x="29098" y="1349"/>
                    <a:pt x="28923" y="2277"/>
                    <a:pt x="28196" y="2552"/>
                  </a:cubicBezTo>
                  <a:cubicBezTo>
                    <a:pt x="28045" y="2590"/>
                    <a:pt x="27901" y="2609"/>
                    <a:pt x="27760" y="2609"/>
                  </a:cubicBezTo>
                  <a:cubicBezTo>
                    <a:pt x="27619" y="2609"/>
                    <a:pt x="27482" y="2590"/>
                    <a:pt x="27344" y="2552"/>
                  </a:cubicBezTo>
                  <a:cubicBezTo>
                    <a:pt x="26517" y="2001"/>
                    <a:pt x="26391" y="1399"/>
                    <a:pt x="26993" y="798"/>
                  </a:cubicBezTo>
                  <a:cubicBezTo>
                    <a:pt x="27118" y="623"/>
                    <a:pt x="27043" y="372"/>
                    <a:pt x="26817" y="372"/>
                  </a:cubicBezTo>
                  <a:cubicBezTo>
                    <a:pt x="26091" y="397"/>
                    <a:pt x="25339" y="497"/>
                    <a:pt x="24612" y="572"/>
                  </a:cubicBezTo>
                  <a:cubicBezTo>
                    <a:pt x="24587" y="572"/>
                    <a:pt x="24562" y="547"/>
                    <a:pt x="24537" y="547"/>
                  </a:cubicBezTo>
                  <a:cubicBezTo>
                    <a:pt x="24503" y="522"/>
                    <a:pt x="24467" y="511"/>
                    <a:pt x="24432" y="511"/>
                  </a:cubicBezTo>
                  <a:cubicBezTo>
                    <a:pt x="24361" y="511"/>
                    <a:pt x="24294" y="556"/>
                    <a:pt x="24261" y="623"/>
                  </a:cubicBezTo>
                  <a:cubicBezTo>
                    <a:pt x="24086" y="698"/>
                    <a:pt x="24111" y="998"/>
                    <a:pt x="24336" y="998"/>
                  </a:cubicBezTo>
                  <a:lnTo>
                    <a:pt x="24436" y="998"/>
                  </a:lnTo>
                  <a:cubicBezTo>
                    <a:pt x="24637" y="1299"/>
                    <a:pt x="24512" y="1800"/>
                    <a:pt x="24336" y="2026"/>
                  </a:cubicBezTo>
                  <a:cubicBezTo>
                    <a:pt x="24134" y="2249"/>
                    <a:pt x="23882" y="2373"/>
                    <a:pt x="23608" y="2373"/>
                  </a:cubicBezTo>
                  <a:cubicBezTo>
                    <a:pt x="23543" y="2373"/>
                    <a:pt x="23476" y="2366"/>
                    <a:pt x="23409" y="2352"/>
                  </a:cubicBezTo>
                  <a:cubicBezTo>
                    <a:pt x="22732" y="2252"/>
                    <a:pt x="22381" y="1425"/>
                    <a:pt x="22857" y="823"/>
                  </a:cubicBezTo>
                  <a:cubicBezTo>
                    <a:pt x="22983" y="673"/>
                    <a:pt x="22908" y="472"/>
                    <a:pt x="22707" y="447"/>
                  </a:cubicBezTo>
                  <a:cubicBezTo>
                    <a:pt x="22439" y="428"/>
                    <a:pt x="22171" y="420"/>
                    <a:pt x="21903" y="420"/>
                  </a:cubicBezTo>
                  <a:cubicBezTo>
                    <a:pt x="21469" y="420"/>
                    <a:pt x="21036" y="441"/>
                    <a:pt x="20602" y="472"/>
                  </a:cubicBezTo>
                  <a:cubicBezTo>
                    <a:pt x="20351" y="497"/>
                    <a:pt x="20351" y="848"/>
                    <a:pt x="20602" y="873"/>
                  </a:cubicBezTo>
                  <a:lnTo>
                    <a:pt x="20652" y="873"/>
                  </a:lnTo>
                  <a:cubicBezTo>
                    <a:pt x="21028" y="1525"/>
                    <a:pt x="20777" y="2452"/>
                    <a:pt x="19925" y="2452"/>
                  </a:cubicBezTo>
                  <a:cubicBezTo>
                    <a:pt x="18998" y="2452"/>
                    <a:pt x="18747" y="1349"/>
                    <a:pt x="19198" y="698"/>
                  </a:cubicBezTo>
                  <a:cubicBezTo>
                    <a:pt x="19299" y="547"/>
                    <a:pt x="19173" y="322"/>
                    <a:pt x="18973" y="322"/>
                  </a:cubicBezTo>
                  <a:cubicBezTo>
                    <a:pt x="18529" y="322"/>
                    <a:pt x="18085" y="305"/>
                    <a:pt x="17641" y="305"/>
                  </a:cubicBezTo>
                  <a:cubicBezTo>
                    <a:pt x="17308" y="305"/>
                    <a:pt x="16975" y="315"/>
                    <a:pt x="16642" y="347"/>
                  </a:cubicBezTo>
                  <a:lnTo>
                    <a:pt x="16592" y="347"/>
                  </a:lnTo>
                  <a:cubicBezTo>
                    <a:pt x="16592" y="347"/>
                    <a:pt x="16567" y="322"/>
                    <a:pt x="16542" y="322"/>
                  </a:cubicBezTo>
                  <a:cubicBezTo>
                    <a:pt x="16503" y="299"/>
                    <a:pt x="16465" y="289"/>
                    <a:pt x="16428" y="289"/>
                  </a:cubicBezTo>
                  <a:cubicBezTo>
                    <a:pt x="16226" y="289"/>
                    <a:pt x="16083" y="595"/>
                    <a:pt x="16316" y="723"/>
                  </a:cubicBezTo>
                  <a:cubicBezTo>
                    <a:pt x="17068" y="1224"/>
                    <a:pt x="17118" y="2427"/>
                    <a:pt x="16065" y="2628"/>
                  </a:cubicBezTo>
                  <a:cubicBezTo>
                    <a:pt x="16001" y="2641"/>
                    <a:pt x="15937" y="2648"/>
                    <a:pt x="15874" y="2648"/>
                  </a:cubicBezTo>
                  <a:cubicBezTo>
                    <a:pt x="15009" y="2648"/>
                    <a:pt x="14351" y="1430"/>
                    <a:pt x="15238" y="823"/>
                  </a:cubicBezTo>
                  <a:cubicBezTo>
                    <a:pt x="15414" y="723"/>
                    <a:pt x="15339" y="472"/>
                    <a:pt x="15113" y="447"/>
                  </a:cubicBezTo>
                  <a:cubicBezTo>
                    <a:pt x="14835" y="428"/>
                    <a:pt x="14558" y="420"/>
                    <a:pt x="14279" y="420"/>
                  </a:cubicBezTo>
                  <a:cubicBezTo>
                    <a:pt x="13827" y="420"/>
                    <a:pt x="13372" y="441"/>
                    <a:pt x="12908" y="472"/>
                  </a:cubicBezTo>
                  <a:cubicBezTo>
                    <a:pt x="12882" y="497"/>
                    <a:pt x="12857" y="497"/>
                    <a:pt x="12807" y="522"/>
                  </a:cubicBezTo>
                  <a:cubicBezTo>
                    <a:pt x="12682" y="522"/>
                    <a:pt x="12582" y="748"/>
                    <a:pt x="12682" y="898"/>
                  </a:cubicBezTo>
                  <a:cubicBezTo>
                    <a:pt x="13208" y="1525"/>
                    <a:pt x="13008" y="2628"/>
                    <a:pt x="12030" y="2628"/>
                  </a:cubicBezTo>
                  <a:cubicBezTo>
                    <a:pt x="11103" y="2628"/>
                    <a:pt x="10627" y="1274"/>
                    <a:pt x="11604" y="923"/>
                  </a:cubicBezTo>
                  <a:cubicBezTo>
                    <a:pt x="11730" y="873"/>
                    <a:pt x="11730" y="698"/>
                    <a:pt x="11629" y="673"/>
                  </a:cubicBezTo>
                  <a:cubicBezTo>
                    <a:pt x="11604" y="572"/>
                    <a:pt x="11554" y="472"/>
                    <a:pt x="11429" y="472"/>
                  </a:cubicBezTo>
                  <a:cubicBezTo>
                    <a:pt x="11209" y="457"/>
                    <a:pt x="10984" y="449"/>
                    <a:pt x="10758" y="449"/>
                  </a:cubicBezTo>
                  <a:cubicBezTo>
                    <a:pt x="10236" y="449"/>
                    <a:pt x="9705" y="493"/>
                    <a:pt x="9198" y="597"/>
                  </a:cubicBezTo>
                  <a:cubicBezTo>
                    <a:pt x="9187" y="596"/>
                    <a:pt x="9176" y="595"/>
                    <a:pt x="9164" y="595"/>
                  </a:cubicBezTo>
                  <a:cubicBezTo>
                    <a:pt x="9020" y="595"/>
                    <a:pt x="8857" y="736"/>
                    <a:pt x="8973" y="898"/>
                  </a:cubicBezTo>
                  <a:cubicBezTo>
                    <a:pt x="9248" y="1299"/>
                    <a:pt x="9424" y="1750"/>
                    <a:pt x="9223" y="2227"/>
                  </a:cubicBezTo>
                  <a:cubicBezTo>
                    <a:pt x="9070" y="2620"/>
                    <a:pt x="8688" y="2842"/>
                    <a:pt x="8276" y="2842"/>
                  </a:cubicBezTo>
                  <a:cubicBezTo>
                    <a:pt x="8216" y="2842"/>
                    <a:pt x="8156" y="2838"/>
                    <a:pt x="8095" y="2828"/>
                  </a:cubicBezTo>
                  <a:cubicBezTo>
                    <a:pt x="7669" y="2778"/>
                    <a:pt x="7344" y="2452"/>
                    <a:pt x="7344" y="2001"/>
                  </a:cubicBezTo>
                  <a:cubicBezTo>
                    <a:pt x="7319" y="1600"/>
                    <a:pt x="7544" y="1299"/>
                    <a:pt x="7845" y="1024"/>
                  </a:cubicBezTo>
                  <a:cubicBezTo>
                    <a:pt x="7920" y="948"/>
                    <a:pt x="7920" y="873"/>
                    <a:pt x="7870" y="798"/>
                  </a:cubicBezTo>
                  <a:cubicBezTo>
                    <a:pt x="7945" y="698"/>
                    <a:pt x="7895" y="497"/>
                    <a:pt x="7770" y="472"/>
                  </a:cubicBezTo>
                  <a:cubicBezTo>
                    <a:pt x="7476" y="428"/>
                    <a:pt x="7177" y="412"/>
                    <a:pt x="6874" y="412"/>
                  </a:cubicBezTo>
                  <a:cubicBezTo>
                    <a:pt x="6324" y="412"/>
                    <a:pt x="5763" y="465"/>
                    <a:pt x="5213" y="497"/>
                  </a:cubicBezTo>
                  <a:cubicBezTo>
                    <a:pt x="5163" y="497"/>
                    <a:pt x="5113" y="522"/>
                    <a:pt x="5088" y="572"/>
                  </a:cubicBezTo>
                  <a:cubicBezTo>
                    <a:pt x="5069" y="567"/>
                    <a:pt x="5050" y="565"/>
                    <a:pt x="5032" y="565"/>
                  </a:cubicBezTo>
                  <a:cubicBezTo>
                    <a:pt x="4879" y="565"/>
                    <a:pt x="4756" y="736"/>
                    <a:pt x="4913" y="848"/>
                  </a:cubicBezTo>
                  <a:cubicBezTo>
                    <a:pt x="5213" y="1099"/>
                    <a:pt x="5464" y="1425"/>
                    <a:pt x="5439" y="1826"/>
                  </a:cubicBezTo>
                  <a:cubicBezTo>
                    <a:pt x="5389" y="2327"/>
                    <a:pt x="4988" y="2728"/>
                    <a:pt x="4512" y="2778"/>
                  </a:cubicBezTo>
                  <a:cubicBezTo>
                    <a:pt x="4478" y="2781"/>
                    <a:pt x="4444" y="2783"/>
                    <a:pt x="4409" y="2783"/>
                  </a:cubicBezTo>
                  <a:cubicBezTo>
                    <a:pt x="3603" y="2783"/>
                    <a:pt x="2415" y="1966"/>
                    <a:pt x="3208" y="1149"/>
                  </a:cubicBezTo>
                  <a:cubicBezTo>
                    <a:pt x="3312" y="1045"/>
                    <a:pt x="3210" y="873"/>
                    <a:pt x="3087" y="873"/>
                  </a:cubicBezTo>
                  <a:cubicBezTo>
                    <a:pt x="3061" y="873"/>
                    <a:pt x="3034" y="881"/>
                    <a:pt x="3008" y="898"/>
                  </a:cubicBezTo>
                  <a:lnTo>
                    <a:pt x="2983" y="898"/>
                  </a:lnTo>
                  <a:cubicBezTo>
                    <a:pt x="2933" y="873"/>
                    <a:pt x="2907" y="848"/>
                    <a:pt x="2857" y="848"/>
                  </a:cubicBezTo>
                  <a:cubicBezTo>
                    <a:pt x="2773" y="836"/>
                    <a:pt x="2689" y="831"/>
                    <a:pt x="2605" y="831"/>
                  </a:cubicBezTo>
                  <a:cubicBezTo>
                    <a:pt x="2339" y="831"/>
                    <a:pt x="2077" y="879"/>
                    <a:pt x="1830" y="898"/>
                  </a:cubicBezTo>
                  <a:cubicBezTo>
                    <a:pt x="1479" y="923"/>
                    <a:pt x="1153" y="923"/>
                    <a:pt x="802" y="923"/>
                  </a:cubicBezTo>
                  <a:cubicBezTo>
                    <a:pt x="752" y="923"/>
                    <a:pt x="727" y="923"/>
                    <a:pt x="702" y="948"/>
                  </a:cubicBezTo>
                  <a:cubicBezTo>
                    <a:pt x="669" y="893"/>
                    <a:pt x="606" y="862"/>
                    <a:pt x="547" y="862"/>
                  </a:cubicBezTo>
                  <a:cubicBezTo>
                    <a:pt x="472" y="862"/>
                    <a:pt x="401" y="912"/>
                    <a:pt x="401" y="1024"/>
                  </a:cubicBezTo>
                  <a:cubicBezTo>
                    <a:pt x="151" y="8693"/>
                    <a:pt x="552" y="16412"/>
                    <a:pt x="501" y="24106"/>
                  </a:cubicBezTo>
                  <a:cubicBezTo>
                    <a:pt x="451" y="32126"/>
                    <a:pt x="226" y="40147"/>
                    <a:pt x="0" y="48167"/>
                  </a:cubicBezTo>
                  <a:cubicBezTo>
                    <a:pt x="0" y="48346"/>
                    <a:pt x="141" y="48435"/>
                    <a:pt x="276" y="48435"/>
                  </a:cubicBezTo>
                  <a:cubicBezTo>
                    <a:pt x="330" y="48435"/>
                    <a:pt x="383" y="48421"/>
                    <a:pt x="426" y="48392"/>
                  </a:cubicBezTo>
                  <a:cubicBezTo>
                    <a:pt x="451" y="48417"/>
                    <a:pt x="501" y="48442"/>
                    <a:pt x="552" y="48442"/>
                  </a:cubicBezTo>
                  <a:cubicBezTo>
                    <a:pt x="6395" y="48873"/>
                    <a:pt x="12274" y="49015"/>
                    <a:pt x="18164" y="49015"/>
                  </a:cubicBezTo>
                  <a:cubicBezTo>
                    <a:pt x="27709" y="49015"/>
                    <a:pt x="37282" y="48642"/>
                    <a:pt x="46767" y="48518"/>
                  </a:cubicBezTo>
                  <a:cubicBezTo>
                    <a:pt x="46968" y="48518"/>
                    <a:pt x="47068" y="48367"/>
                    <a:pt x="47068" y="48217"/>
                  </a:cubicBezTo>
                  <a:cubicBezTo>
                    <a:pt x="47118" y="48217"/>
                    <a:pt x="47193" y="48167"/>
                    <a:pt x="47193" y="48066"/>
                  </a:cubicBezTo>
                  <a:cubicBezTo>
                    <a:pt x="47519" y="40147"/>
                    <a:pt x="47118" y="32152"/>
                    <a:pt x="47168" y="24207"/>
                  </a:cubicBezTo>
                  <a:cubicBezTo>
                    <a:pt x="47193" y="16237"/>
                    <a:pt x="47269" y="8292"/>
                    <a:pt x="47419" y="347"/>
                  </a:cubicBezTo>
                  <a:cubicBezTo>
                    <a:pt x="47434" y="118"/>
                    <a:pt x="47263" y="0"/>
                    <a:pt x="47088"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1505775" y="444875"/>
              <a:ext cx="1157925" cy="1185100"/>
            </a:xfrm>
            <a:custGeom>
              <a:avLst/>
              <a:gdLst/>
              <a:ahLst/>
              <a:cxnLst/>
              <a:rect l="l" t="t" r="r" b="b"/>
              <a:pathLst>
                <a:path w="46317" h="47404" extrusionOk="0">
                  <a:moveTo>
                    <a:pt x="19694" y="12839"/>
                  </a:moveTo>
                  <a:cubicBezTo>
                    <a:pt x="25666" y="12839"/>
                    <a:pt x="31640" y="12924"/>
                    <a:pt x="37606" y="12924"/>
                  </a:cubicBezTo>
                  <a:cubicBezTo>
                    <a:pt x="38998" y="12924"/>
                    <a:pt x="40389" y="12919"/>
                    <a:pt x="41780" y="12908"/>
                  </a:cubicBezTo>
                  <a:cubicBezTo>
                    <a:pt x="42031" y="12908"/>
                    <a:pt x="42031" y="13309"/>
                    <a:pt x="41780" y="13309"/>
                  </a:cubicBezTo>
                  <a:cubicBezTo>
                    <a:pt x="40353" y="13295"/>
                    <a:pt x="38925" y="13288"/>
                    <a:pt x="37497" y="13288"/>
                  </a:cubicBezTo>
                  <a:cubicBezTo>
                    <a:pt x="30111" y="13288"/>
                    <a:pt x="22711" y="13452"/>
                    <a:pt x="15319" y="13452"/>
                  </a:cubicBezTo>
                  <a:cubicBezTo>
                    <a:pt x="11840" y="13452"/>
                    <a:pt x="8362" y="13415"/>
                    <a:pt x="4888" y="13309"/>
                  </a:cubicBezTo>
                  <a:cubicBezTo>
                    <a:pt x="4763" y="13309"/>
                    <a:pt x="4763" y="13109"/>
                    <a:pt x="4888" y="13109"/>
                  </a:cubicBezTo>
                  <a:cubicBezTo>
                    <a:pt x="9817" y="12897"/>
                    <a:pt x="14755" y="12839"/>
                    <a:pt x="19694" y="12839"/>
                  </a:cubicBezTo>
                  <a:close/>
                  <a:moveTo>
                    <a:pt x="41778" y="16165"/>
                  </a:moveTo>
                  <a:cubicBezTo>
                    <a:pt x="42081" y="16165"/>
                    <a:pt x="42073" y="16643"/>
                    <a:pt x="41755" y="16667"/>
                  </a:cubicBezTo>
                  <a:cubicBezTo>
                    <a:pt x="33336" y="16859"/>
                    <a:pt x="24820" y="17221"/>
                    <a:pt x="16342" y="17221"/>
                  </a:cubicBezTo>
                  <a:cubicBezTo>
                    <a:pt x="12630" y="17221"/>
                    <a:pt x="8925" y="17151"/>
                    <a:pt x="5239" y="16968"/>
                  </a:cubicBezTo>
                  <a:cubicBezTo>
                    <a:pt x="5113" y="16968"/>
                    <a:pt x="5113" y="16793"/>
                    <a:pt x="5239" y="16793"/>
                  </a:cubicBezTo>
                  <a:cubicBezTo>
                    <a:pt x="17369" y="16166"/>
                    <a:pt x="29625" y="16467"/>
                    <a:pt x="41755" y="16166"/>
                  </a:cubicBezTo>
                  <a:cubicBezTo>
                    <a:pt x="41763" y="16166"/>
                    <a:pt x="41771" y="16165"/>
                    <a:pt x="41778" y="16165"/>
                  </a:cubicBezTo>
                  <a:close/>
                  <a:moveTo>
                    <a:pt x="30937" y="19611"/>
                  </a:moveTo>
                  <a:cubicBezTo>
                    <a:pt x="34361" y="19611"/>
                    <a:pt x="37787" y="19640"/>
                    <a:pt x="41204" y="19725"/>
                  </a:cubicBezTo>
                  <a:cubicBezTo>
                    <a:pt x="41505" y="19750"/>
                    <a:pt x="41505" y="20201"/>
                    <a:pt x="41204" y="20201"/>
                  </a:cubicBezTo>
                  <a:cubicBezTo>
                    <a:pt x="36567" y="20163"/>
                    <a:pt x="31916" y="20110"/>
                    <a:pt x="27273" y="20110"/>
                  </a:cubicBezTo>
                  <a:cubicBezTo>
                    <a:pt x="25867" y="20110"/>
                    <a:pt x="24462" y="20114"/>
                    <a:pt x="23058" y="20126"/>
                  </a:cubicBezTo>
                  <a:cubicBezTo>
                    <a:pt x="18090" y="20167"/>
                    <a:pt x="13089" y="20446"/>
                    <a:pt x="8109" y="20446"/>
                  </a:cubicBezTo>
                  <a:cubicBezTo>
                    <a:pt x="7034" y="20446"/>
                    <a:pt x="5960" y="20433"/>
                    <a:pt x="4888" y="20402"/>
                  </a:cubicBezTo>
                  <a:cubicBezTo>
                    <a:pt x="4737" y="20402"/>
                    <a:pt x="4763" y="20176"/>
                    <a:pt x="4888" y="20176"/>
                  </a:cubicBezTo>
                  <a:cubicBezTo>
                    <a:pt x="10903" y="19575"/>
                    <a:pt x="17018" y="19700"/>
                    <a:pt x="23058" y="19650"/>
                  </a:cubicBezTo>
                  <a:cubicBezTo>
                    <a:pt x="25681" y="19628"/>
                    <a:pt x="28309" y="19611"/>
                    <a:pt x="30937" y="19611"/>
                  </a:cubicBezTo>
                  <a:close/>
                  <a:moveTo>
                    <a:pt x="29043" y="23158"/>
                  </a:moveTo>
                  <a:cubicBezTo>
                    <a:pt x="32026" y="23158"/>
                    <a:pt x="35010" y="23162"/>
                    <a:pt x="37992" y="23162"/>
                  </a:cubicBezTo>
                  <a:cubicBezTo>
                    <a:pt x="39330" y="23162"/>
                    <a:pt x="40668" y="23161"/>
                    <a:pt x="42006" y="23159"/>
                  </a:cubicBezTo>
                  <a:cubicBezTo>
                    <a:pt x="42013" y="23158"/>
                    <a:pt x="42021" y="23158"/>
                    <a:pt x="42028" y="23158"/>
                  </a:cubicBezTo>
                  <a:cubicBezTo>
                    <a:pt x="42357" y="23158"/>
                    <a:pt x="42349" y="23710"/>
                    <a:pt x="42006" y="23710"/>
                  </a:cubicBezTo>
                  <a:cubicBezTo>
                    <a:pt x="33957" y="23743"/>
                    <a:pt x="25897" y="23862"/>
                    <a:pt x="17848" y="23862"/>
                  </a:cubicBezTo>
                  <a:cubicBezTo>
                    <a:pt x="13641" y="23862"/>
                    <a:pt x="9437" y="23830"/>
                    <a:pt x="5239" y="23735"/>
                  </a:cubicBezTo>
                  <a:cubicBezTo>
                    <a:pt x="5038" y="23735"/>
                    <a:pt x="5063" y="23459"/>
                    <a:pt x="5239" y="23434"/>
                  </a:cubicBezTo>
                  <a:cubicBezTo>
                    <a:pt x="13159" y="23191"/>
                    <a:pt x="21101" y="23158"/>
                    <a:pt x="29043" y="23158"/>
                  </a:cubicBezTo>
                  <a:close/>
                  <a:moveTo>
                    <a:pt x="41678" y="26667"/>
                  </a:moveTo>
                  <a:cubicBezTo>
                    <a:pt x="41981" y="26667"/>
                    <a:pt x="41973" y="27144"/>
                    <a:pt x="41655" y="27144"/>
                  </a:cubicBezTo>
                  <a:cubicBezTo>
                    <a:pt x="33375" y="27482"/>
                    <a:pt x="25039" y="27820"/>
                    <a:pt x="16714" y="27820"/>
                  </a:cubicBezTo>
                  <a:cubicBezTo>
                    <a:pt x="12691" y="27820"/>
                    <a:pt x="8672" y="27741"/>
                    <a:pt x="4662" y="27545"/>
                  </a:cubicBezTo>
                  <a:cubicBezTo>
                    <a:pt x="4462" y="27545"/>
                    <a:pt x="4462" y="27219"/>
                    <a:pt x="4662" y="27219"/>
                  </a:cubicBezTo>
                  <a:cubicBezTo>
                    <a:pt x="16993" y="27018"/>
                    <a:pt x="29324" y="27194"/>
                    <a:pt x="41655" y="26668"/>
                  </a:cubicBezTo>
                  <a:cubicBezTo>
                    <a:pt x="41663" y="26667"/>
                    <a:pt x="41671" y="26667"/>
                    <a:pt x="41678" y="26667"/>
                  </a:cubicBezTo>
                  <a:close/>
                  <a:moveTo>
                    <a:pt x="31837" y="30448"/>
                  </a:moveTo>
                  <a:cubicBezTo>
                    <a:pt x="35001" y="30448"/>
                    <a:pt x="38165" y="30457"/>
                    <a:pt x="41329" y="30477"/>
                  </a:cubicBezTo>
                  <a:cubicBezTo>
                    <a:pt x="41605" y="30477"/>
                    <a:pt x="41605" y="30928"/>
                    <a:pt x="41329" y="30928"/>
                  </a:cubicBezTo>
                  <a:cubicBezTo>
                    <a:pt x="33886" y="31036"/>
                    <a:pt x="26444" y="31087"/>
                    <a:pt x="19001" y="31087"/>
                  </a:cubicBezTo>
                  <a:cubicBezTo>
                    <a:pt x="14338" y="31087"/>
                    <a:pt x="9676" y="31067"/>
                    <a:pt x="5013" y="31028"/>
                  </a:cubicBezTo>
                  <a:cubicBezTo>
                    <a:pt x="4763" y="31028"/>
                    <a:pt x="4763" y="30678"/>
                    <a:pt x="5013" y="30653"/>
                  </a:cubicBezTo>
                  <a:cubicBezTo>
                    <a:pt x="13954" y="30523"/>
                    <a:pt x="22895" y="30448"/>
                    <a:pt x="31837" y="30448"/>
                  </a:cubicBezTo>
                  <a:close/>
                  <a:moveTo>
                    <a:pt x="41079" y="33485"/>
                  </a:moveTo>
                  <a:cubicBezTo>
                    <a:pt x="41429" y="33485"/>
                    <a:pt x="41429" y="34011"/>
                    <a:pt x="41079" y="34011"/>
                  </a:cubicBezTo>
                  <a:cubicBezTo>
                    <a:pt x="29149" y="34136"/>
                    <a:pt x="17194" y="34387"/>
                    <a:pt x="5239" y="34487"/>
                  </a:cubicBezTo>
                  <a:cubicBezTo>
                    <a:pt x="4938" y="34487"/>
                    <a:pt x="4938" y="34036"/>
                    <a:pt x="5239" y="34036"/>
                  </a:cubicBezTo>
                  <a:cubicBezTo>
                    <a:pt x="17169" y="33660"/>
                    <a:pt x="29149" y="33560"/>
                    <a:pt x="41079" y="33485"/>
                  </a:cubicBezTo>
                  <a:close/>
                  <a:moveTo>
                    <a:pt x="41079" y="36617"/>
                  </a:moveTo>
                  <a:cubicBezTo>
                    <a:pt x="41404" y="36617"/>
                    <a:pt x="41404" y="37094"/>
                    <a:pt x="41079" y="37094"/>
                  </a:cubicBezTo>
                  <a:cubicBezTo>
                    <a:pt x="30993" y="37304"/>
                    <a:pt x="20855" y="37549"/>
                    <a:pt x="10738" y="37549"/>
                  </a:cubicBezTo>
                  <a:cubicBezTo>
                    <a:pt x="8787" y="37549"/>
                    <a:pt x="6837" y="37540"/>
                    <a:pt x="4888" y="37520"/>
                  </a:cubicBezTo>
                  <a:cubicBezTo>
                    <a:pt x="4612" y="37520"/>
                    <a:pt x="4612" y="37094"/>
                    <a:pt x="4888" y="37094"/>
                  </a:cubicBezTo>
                  <a:cubicBezTo>
                    <a:pt x="16943" y="36693"/>
                    <a:pt x="29023" y="36668"/>
                    <a:pt x="41079" y="36617"/>
                  </a:cubicBezTo>
                  <a:close/>
                  <a:moveTo>
                    <a:pt x="35737" y="40152"/>
                  </a:moveTo>
                  <a:cubicBezTo>
                    <a:pt x="37600" y="40152"/>
                    <a:pt x="39464" y="40188"/>
                    <a:pt x="41329" y="40277"/>
                  </a:cubicBezTo>
                  <a:cubicBezTo>
                    <a:pt x="41722" y="40301"/>
                    <a:pt x="41730" y="40904"/>
                    <a:pt x="41352" y="40904"/>
                  </a:cubicBezTo>
                  <a:cubicBezTo>
                    <a:pt x="41345" y="40904"/>
                    <a:pt x="41337" y="40904"/>
                    <a:pt x="41329" y="40903"/>
                  </a:cubicBezTo>
                  <a:cubicBezTo>
                    <a:pt x="39822" y="40831"/>
                    <a:pt x="38312" y="40801"/>
                    <a:pt x="36801" y="40801"/>
                  </a:cubicBezTo>
                  <a:cubicBezTo>
                    <a:pt x="29527" y="40801"/>
                    <a:pt x="22222" y="41492"/>
                    <a:pt x="14950" y="41492"/>
                  </a:cubicBezTo>
                  <a:cubicBezTo>
                    <a:pt x="11629" y="41492"/>
                    <a:pt x="8314" y="41348"/>
                    <a:pt x="5013" y="40928"/>
                  </a:cubicBezTo>
                  <a:cubicBezTo>
                    <a:pt x="4813" y="40903"/>
                    <a:pt x="4788" y="40602"/>
                    <a:pt x="5013" y="40602"/>
                  </a:cubicBezTo>
                  <a:cubicBezTo>
                    <a:pt x="7338" y="40747"/>
                    <a:pt x="9660" y="40802"/>
                    <a:pt x="11980" y="40802"/>
                  </a:cubicBezTo>
                  <a:cubicBezTo>
                    <a:pt x="19905" y="40802"/>
                    <a:pt x="27810" y="40152"/>
                    <a:pt x="35737" y="40152"/>
                  </a:cubicBezTo>
                  <a:close/>
                  <a:moveTo>
                    <a:pt x="44312" y="1"/>
                  </a:moveTo>
                  <a:lnTo>
                    <a:pt x="44312" y="1"/>
                  </a:lnTo>
                  <a:cubicBezTo>
                    <a:pt x="44756" y="1147"/>
                    <a:pt x="43804" y="2402"/>
                    <a:pt x="42575" y="2402"/>
                  </a:cubicBezTo>
                  <a:cubicBezTo>
                    <a:pt x="42487" y="2402"/>
                    <a:pt x="42397" y="2395"/>
                    <a:pt x="42307" y="2382"/>
                  </a:cubicBezTo>
                  <a:cubicBezTo>
                    <a:pt x="41329" y="2231"/>
                    <a:pt x="40652" y="1103"/>
                    <a:pt x="41079" y="377"/>
                  </a:cubicBezTo>
                  <a:cubicBezTo>
                    <a:pt x="40778" y="352"/>
                    <a:pt x="40477" y="327"/>
                    <a:pt x="40176" y="251"/>
                  </a:cubicBezTo>
                  <a:lnTo>
                    <a:pt x="40176" y="251"/>
                  </a:lnTo>
                  <a:cubicBezTo>
                    <a:pt x="40445" y="1132"/>
                    <a:pt x="39783" y="2108"/>
                    <a:pt x="38796" y="2108"/>
                  </a:cubicBezTo>
                  <a:cubicBezTo>
                    <a:pt x="38772" y="2108"/>
                    <a:pt x="38747" y="2107"/>
                    <a:pt x="38723" y="2106"/>
                  </a:cubicBezTo>
                  <a:cubicBezTo>
                    <a:pt x="37670" y="2056"/>
                    <a:pt x="37144" y="1078"/>
                    <a:pt x="37394" y="201"/>
                  </a:cubicBezTo>
                  <a:lnTo>
                    <a:pt x="37394" y="201"/>
                  </a:lnTo>
                  <a:cubicBezTo>
                    <a:pt x="37094" y="226"/>
                    <a:pt x="36768" y="251"/>
                    <a:pt x="36467" y="276"/>
                  </a:cubicBezTo>
                  <a:cubicBezTo>
                    <a:pt x="36764" y="1168"/>
                    <a:pt x="36131" y="2232"/>
                    <a:pt x="35075" y="2232"/>
                  </a:cubicBezTo>
                  <a:cubicBezTo>
                    <a:pt x="35063" y="2232"/>
                    <a:pt x="35051" y="2232"/>
                    <a:pt x="35038" y="2231"/>
                  </a:cubicBezTo>
                  <a:cubicBezTo>
                    <a:pt x="33885" y="2231"/>
                    <a:pt x="33334" y="1103"/>
                    <a:pt x="33685" y="151"/>
                  </a:cubicBezTo>
                  <a:cubicBezTo>
                    <a:pt x="33334" y="126"/>
                    <a:pt x="33008" y="101"/>
                    <a:pt x="32657" y="76"/>
                  </a:cubicBezTo>
                  <a:lnTo>
                    <a:pt x="32657" y="76"/>
                  </a:lnTo>
                  <a:cubicBezTo>
                    <a:pt x="33134" y="1053"/>
                    <a:pt x="32557" y="2332"/>
                    <a:pt x="31329" y="2432"/>
                  </a:cubicBezTo>
                  <a:cubicBezTo>
                    <a:pt x="31292" y="2434"/>
                    <a:pt x="31255" y="2435"/>
                    <a:pt x="31218" y="2435"/>
                  </a:cubicBezTo>
                  <a:cubicBezTo>
                    <a:pt x="30032" y="2435"/>
                    <a:pt x="29335" y="1272"/>
                    <a:pt x="29675" y="226"/>
                  </a:cubicBezTo>
                  <a:lnTo>
                    <a:pt x="28522" y="226"/>
                  </a:lnTo>
                  <a:cubicBezTo>
                    <a:pt x="29124" y="928"/>
                    <a:pt x="28622" y="2131"/>
                    <a:pt x="27645" y="2382"/>
                  </a:cubicBezTo>
                  <a:cubicBezTo>
                    <a:pt x="27522" y="2407"/>
                    <a:pt x="27391" y="2420"/>
                    <a:pt x="27258" y="2420"/>
                  </a:cubicBezTo>
                  <a:cubicBezTo>
                    <a:pt x="26740" y="2420"/>
                    <a:pt x="26179" y="2224"/>
                    <a:pt x="25840" y="1805"/>
                  </a:cubicBezTo>
                  <a:cubicBezTo>
                    <a:pt x="25439" y="1304"/>
                    <a:pt x="25590" y="753"/>
                    <a:pt x="25840" y="226"/>
                  </a:cubicBezTo>
                  <a:lnTo>
                    <a:pt x="25840" y="226"/>
                  </a:lnTo>
                  <a:cubicBezTo>
                    <a:pt x="25389" y="301"/>
                    <a:pt x="24938" y="301"/>
                    <a:pt x="24462" y="327"/>
                  </a:cubicBezTo>
                  <a:cubicBezTo>
                    <a:pt x="24788" y="1078"/>
                    <a:pt x="23885" y="2181"/>
                    <a:pt x="23008" y="2206"/>
                  </a:cubicBezTo>
                  <a:cubicBezTo>
                    <a:pt x="22985" y="2207"/>
                    <a:pt x="22963" y="2208"/>
                    <a:pt x="22941" y="2208"/>
                  </a:cubicBezTo>
                  <a:cubicBezTo>
                    <a:pt x="21909" y="2208"/>
                    <a:pt x="21412" y="1085"/>
                    <a:pt x="21755" y="226"/>
                  </a:cubicBezTo>
                  <a:cubicBezTo>
                    <a:pt x="21379" y="226"/>
                    <a:pt x="21028" y="226"/>
                    <a:pt x="20652" y="201"/>
                  </a:cubicBezTo>
                  <a:lnTo>
                    <a:pt x="20652" y="201"/>
                  </a:lnTo>
                  <a:cubicBezTo>
                    <a:pt x="21053" y="1078"/>
                    <a:pt x="20552" y="2181"/>
                    <a:pt x="19474" y="2256"/>
                  </a:cubicBezTo>
                  <a:cubicBezTo>
                    <a:pt x="19438" y="2259"/>
                    <a:pt x="19401" y="2260"/>
                    <a:pt x="19366" y="2260"/>
                  </a:cubicBezTo>
                  <a:cubicBezTo>
                    <a:pt x="18210" y="2260"/>
                    <a:pt x="17632" y="1099"/>
                    <a:pt x="18021" y="126"/>
                  </a:cubicBezTo>
                  <a:cubicBezTo>
                    <a:pt x="17519" y="126"/>
                    <a:pt x="17018" y="126"/>
                    <a:pt x="16542" y="101"/>
                  </a:cubicBezTo>
                  <a:lnTo>
                    <a:pt x="16542" y="101"/>
                  </a:lnTo>
                  <a:cubicBezTo>
                    <a:pt x="17093" y="928"/>
                    <a:pt x="16717" y="2231"/>
                    <a:pt x="15565" y="2382"/>
                  </a:cubicBezTo>
                  <a:cubicBezTo>
                    <a:pt x="15459" y="2398"/>
                    <a:pt x="15360" y="2406"/>
                    <a:pt x="15265" y="2406"/>
                  </a:cubicBezTo>
                  <a:cubicBezTo>
                    <a:pt x="14075" y="2406"/>
                    <a:pt x="13722" y="1153"/>
                    <a:pt x="14186" y="201"/>
                  </a:cubicBezTo>
                  <a:lnTo>
                    <a:pt x="14186" y="201"/>
                  </a:lnTo>
                  <a:cubicBezTo>
                    <a:pt x="14019" y="210"/>
                    <a:pt x="13852" y="212"/>
                    <a:pt x="13686" y="212"/>
                  </a:cubicBezTo>
                  <a:cubicBezTo>
                    <a:pt x="13353" y="212"/>
                    <a:pt x="13025" y="201"/>
                    <a:pt x="12707" y="201"/>
                  </a:cubicBezTo>
                  <a:cubicBezTo>
                    <a:pt x="12958" y="602"/>
                    <a:pt x="13008" y="1129"/>
                    <a:pt x="12808" y="1580"/>
                  </a:cubicBezTo>
                  <a:cubicBezTo>
                    <a:pt x="12587" y="2109"/>
                    <a:pt x="12056" y="2425"/>
                    <a:pt x="11505" y="2425"/>
                  </a:cubicBezTo>
                  <a:cubicBezTo>
                    <a:pt x="11430" y="2425"/>
                    <a:pt x="11354" y="2419"/>
                    <a:pt x="11279" y="2407"/>
                  </a:cubicBezTo>
                  <a:cubicBezTo>
                    <a:pt x="10627" y="2332"/>
                    <a:pt x="10076" y="1830"/>
                    <a:pt x="10001" y="1179"/>
                  </a:cubicBezTo>
                  <a:cubicBezTo>
                    <a:pt x="9976" y="803"/>
                    <a:pt x="10101" y="452"/>
                    <a:pt x="10352" y="201"/>
                  </a:cubicBezTo>
                  <a:lnTo>
                    <a:pt x="10352" y="201"/>
                  </a:lnTo>
                  <a:cubicBezTo>
                    <a:pt x="9900" y="276"/>
                    <a:pt x="9474" y="301"/>
                    <a:pt x="9048" y="301"/>
                  </a:cubicBezTo>
                  <a:cubicBezTo>
                    <a:pt x="9299" y="778"/>
                    <a:pt x="9299" y="1379"/>
                    <a:pt x="9073" y="1855"/>
                  </a:cubicBezTo>
                  <a:cubicBezTo>
                    <a:pt x="8811" y="2380"/>
                    <a:pt x="8262" y="2676"/>
                    <a:pt x="7693" y="2676"/>
                  </a:cubicBezTo>
                  <a:cubicBezTo>
                    <a:pt x="7610" y="2676"/>
                    <a:pt x="7527" y="2670"/>
                    <a:pt x="7444" y="2657"/>
                  </a:cubicBezTo>
                  <a:cubicBezTo>
                    <a:pt x="6793" y="2557"/>
                    <a:pt x="6291" y="2081"/>
                    <a:pt x="6241" y="1404"/>
                  </a:cubicBezTo>
                  <a:cubicBezTo>
                    <a:pt x="6191" y="1003"/>
                    <a:pt x="6367" y="502"/>
                    <a:pt x="6667" y="226"/>
                  </a:cubicBezTo>
                  <a:lnTo>
                    <a:pt x="6667" y="226"/>
                  </a:lnTo>
                  <a:cubicBezTo>
                    <a:pt x="6520" y="233"/>
                    <a:pt x="6370" y="236"/>
                    <a:pt x="6220" y="236"/>
                  </a:cubicBezTo>
                  <a:cubicBezTo>
                    <a:pt x="5809" y="236"/>
                    <a:pt x="5392" y="213"/>
                    <a:pt x="4988" y="176"/>
                  </a:cubicBezTo>
                  <a:lnTo>
                    <a:pt x="4988" y="176"/>
                  </a:lnTo>
                  <a:cubicBezTo>
                    <a:pt x="5765" y="1003"/>
                    <a:pt x="5189" y="2532"/>
                    <a:pt x="3961" y="2607"/>
                  </a:cubicBezTo>
                  <a:cubicBezTo>
                    <a:pt x="3896" y="2614"/>
                    <a:pt x="3830" y="2617"/>
                    <a:pt x="3763" y="2617"/>
                  </a:cubicBezTo>
                  <a:cubicBezTo>
                    <a:pt x="3085" y="2617"/>
                    <a:pt x="2350" y="2273"/>
                    <a:pt x="2031" y="1680"/>
                  </a:cubicBezTo>
                  <a:cubicBezTo>
                    <a:pt x="1855" y="1354"/>
                    <a:pt x="1855" y="953"/>
                    <a:pt x="2006" y="652"/>
                  </a:cubicBezTo>
                  <a:lnTo>
                    <a:pt x="2006" y="652"/>
                  </a:lnTo>
                  <a:cubicBezTo>
                    <a:pt x="1790" y="699"/>
                    <a:pt x="1561" y="718"/>
                    <a:pt x="1329" y="718"/>
                  </a:cubicBezTo>
                  <a:cubicBezTo>
                    <a:pt x="941" y="718"/>
                    <a:pt x="547" y="665"/>
                    <a:pt x="201" y="602"/>
                  </a:cubicBezTo>
                  <a:lnTo>
                    <a:pt x="176" y="602"/>
                  </a:lnTo>
                  <a:cubicBezTo>
                    <a:pt x="527" y="6166"/>
                    <a:pt x="652" y="11755"/>
                    <a:pt x="652" y="17369"/>
                  </a:cubicBezTo>
                  <a:cubicBezTo>
                    <a:pt x="652" y="27369"/>
                    <a:pt x="251" y="37419"/>
                    <a:pt x="1" y="47369"/>
                  </a:cubicBezTo>
                  <a:cubicBezTo>
                    <a:pt x="1877" y="47360"/>
                    <a:pt x="3753" y="47357"/>
                    <a:pt x="5629" y="47357"/>
                  </a:cubicBezTo>
                  <a:cubicBezTo>
                    <a:pt x="12383" y="47357"/>
                    <a:pt x="19133" y="47403"/>
                    <a:pt x="25885" y="47403"/>
                  </a:cubicBezTo>
                  <a:cubicBezTo>
                    <a:pt x="32660" y="47403"/>
                    <a:pt x="39436" y="47356"/>
                    <a:pt x="46216" y="47169"/>
                  </a:cubicBezTo>
                  <a:cubicBezTo>
                    <a:pt x="46241" y="47169"/>
                    <a:pt x="46267" y="47194"/>
                    <a:pt x="46317" y="47194"/>
                  </a:cubicBezTo>
                  <a:cubicBezTo>
                    <a:pt x="45815" y="39349"/>
                    <a:pt x="46116" y="31379"/>
                    <a:pt x="46091" y="23510"/>
                  </a:cubicBezTo>
                  <a:cubicBezTo>
                    <a:pt x="46066" y="15690"/>
                    <a:pt x="46116" y="7870"/>
                    <a:pt x="46166" y="51"/>
                  </a:cubicBezTo>
                  <a:lnTo>
                    <a:pt x="46166" y="51"/>
                  </a:lnTo>
                  <a:cubicBezTo>
                    <a:pt x="45946" y="60"/>
                    <a:pt x="45723" y="66"/>
                    <a:pt x="45497" y="66"/>
                  </a:cubicBezTo>
                  <a:cubicBezTo>
                    <a:pt x="45106" y="66"/>
                    <a:pt x="44709" y="48"/>
                    <a:pt x="443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1631725" y="1023800"/>
              <a:ext cx="932975" cy="17650"/>
            </a:xfrm>
            <a:custGeom>
              <a:avLst/>
              <a:gdLst/>
              <a:ahLst/>
              <a:cxnLst/>
              <a:rect l="l" t="t" r="r" b="b"/>
              <a:pathLst>
                <a:path w="37319" h="706" extrusionOk="0">
                  <a:moveTo>
                    <a:pt x="24005" y="1"/>
                  </a:moveTo>
                  <a:cubicBezTo>
                    <a:pt x="16063" y="1"/>
                    <a:pt x="8121" y="34"/>
                    <a:pt x="201" y="277"/>
                  </a:cubicBezTo>
                  <a:cubicBezTo>
                    <a:pt x="25" y="302"/>
                    <a:pt x="0" y="578"/>
                    <a:pt x="201" y="578"/>
                  </a:cubicBezTo>
                  <a:cubicBezTo>
                    <a:pt x="4399" y="673"/>
                    <a:pt x="8603" y="705"/>
                    <a:pt x="12810" y="705"/>
                  </a:cubicBezTo>
                  <a:cubicBezTo>
                    <a:pt x="20859" y="705"/>
                    <a:pt x="28919" y="586"/>
                    <a:pt x="36968" y="553"/>
                  </a:cubicBezTo>
                  <a:cubicBezTo>
                    <a:pt x="37311" y="553"/>
                    <a:pt x="37319" y="1"/>
                    <a:pt x="36990" y="1"/>
                  </a:cubicBezTo>
                  <a:cubicBezTo>
                    <a:pt x="36983" y="1"/>
                    <a:pt x="36975" y="1"/>
                    <a:pt x="36968" y="2"/>
                  </a:cubicBezTo>
                  <a:cubicBezTo>
                    <a:pt x="35630" y="4"/>
                    <a:pt x="34292" y="5"/>
                    <a:pt x="32954" y="5"/>
                  </a:cubicBezTo>
                  <a:cubicBezTo>
                    <a:pt x="29972" y="5"/>
                    <a:pt x="26988" y="1"/>
                    <a:pt x="24005" y="1"/>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1633600" y="849000"/>
              <a:ext cx="924200" cy="26400"/>
            </a:xfrm>
            <a:custGeom>
              <a:avLst/>
              <a:gdLst/>
              <a:ahLst/>
              <a:cxnLst/>
              <a:rect l="l" t="t" r="r" b="b"/>
              <a:pathLst>
                <a:path w="36968" h="1056" extrusionOk="0">
                  <a:moveTo>
                    <a:pt x="36665" y="0"/>
                  </a:moveTo>
                  <a:cubicBezTo>
                    <a:pt x="36658" y="0"/>
                    <a:pt x="36650" y="1"/>
                    <a:pt x="36642" y="1"/>
                  </a:cubicBezTo>
                  <a:cubicBezTo>
                    <a:pt x="24512" y="302"/>
                    <a:pt x="12256" y="1"/>
                    <a:pt x="126" y="628"/>
                  </a:cubicBezTo>
                  <a:cubicBezTo>
                    <a:pt x="0" y="628"/>
                    <a:pt x="0" y="803"/>
                    <a:pt x="126" y="803"/>
                  </a:cubicBezTo>
                  <a:cubicBezTo>
                    <a:pt x="3812" y="986"/>
                    <a:pt x="7517" y="1056"/>
                    <a:pt x="11229" y="1056"/>
                  </a:cubicBezTo>
                  <a:cubicBezTo>
                    <a:pt x="19707" y="1056"/>
                    <a:pt x="28223" y="694"/>
                    <a:pt x="36642" y="502"/>
                  </a:cubicBezTo>
                  <a:cubicBezTo>
                    <a:pt x="36960" y="478"/>
                    <a:pt x="36968" y="0"/>
                    <a:pt x="36665"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1624825" y="765850"/>
              <a:ext cx="931725" cy="15325"/>
            </a:xfrm>
            <a:custGeom>
              <a:avLst/>
              <a:gdLst/>
              <a:ahLst/>
              <a:cxnLst/>
              <a:rect l="l" t="t" r="r" b="b"/>
              <a:pathLst>
                <a:path w="37269" h="613" extrusionOk="0">
                  <a:moveTo>
                    <a:pt x="14932" y="0"/>
                  </a:moveTo>
                  <a:cubicBezTo>
                    <a:pt x="9993" y="0"/>
                    <a:pt x="5055" y="58"/>
                    <a:pt x="126" y="270"/>
                  </a:cubicBezTo>
                  <a:cubicBezTo>
                    <a:pt x="1" y="270"/>
                    <a:pt x="1" y="470"/>
                    <a:pt x="126" y="470"/>
                  </a:cubicBezTo>
                  <a:cubicBezTo>
                    <a:pt x="3600" y="576"/>
                    <a:pt x="7078" y="613"/>
                    <a:pt x="10557" y="613"/>
                  </a:cubicBezTo>
                  <a:cubicBezTo>
                    <a:pt x="17949" y="613"/>
                    <a:pt x="25349" y="449"/>
                    <a:pt x="32735" y="449"/>
                  </a:cubicBezTo>
                  <a:cubicBezTo>
                    <a:pt x="34163" y="449"/>
                    <a:pt x="35591" y="456"/>
                    <a:pt x="37018" y="470"/>
                  </a:cubicBezTo>
                  <a:cubicBezTo>
                    <a:pt x="37269" y="470"/>
                    <a:pt x="37269" y="69"/>
                    <a:pt x="37018" y="69"/>
                  </a:cubicBezTo>
                  <a:cubicBezTo>
                    <a:pt x="35627" y="80"/>
                    <a:pt x="34236" y="85"/>
                    <a:pt x="32844" y="85"/>
                  </a:cubicBezTo>
                  <a:cubicBezTo>
                    <a:pt x="26878" y="85"/>
                    <a:pt x="20904" y="0"/>
                    <a:pt x="14932"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1617300" y="1111525"/>
              <a:ext cx="938000" cy="28850"/>
            </a:xfrm>
            <a:custGeom>
              <a:avLst/>
              <a:gdLst/>
              <a:ahLst/>
              <a:cxnLst/>
              <a:rect l="l" t="t" r="r" b="b"/>
              <a:pathLst>
                <a:path w="37520" h="1154" extrusionOk="0">
                  <a:moveTo>
                    <a:pt x="37217" y="1"/>
                  </a:moveTo>
                  <a:cubicBezTo>
                    <a:pt x="37210" y="1"/>
                    <a:pt x="37202" y="1"/>
                    <a:pt x="37194" y="2"/>
                  </a:cubicBezTo>
                  <a:cubicBezTo>
                    <a:pt x="24863" y="528"/>
                    <a:pt x="12532" y="352"/>
                    <a:pt x="201" y="553"/>
                  </a:cubicBezTo>
                  <a:cubicBezTo>
                    <a:pt x="1" y="553"/>
                    <a:pt x="1" y="879"/>
                    <a:pt x="201" y="879"/>
                  </a:cubicBezTo>
                  <a:cubicBezTo>
                    <a:pt x="4211" y="1075"/>
                    <a:pt x="8230" y="1154"/>
                    <a:pt x="12253" y="1154"/>
                  </a:cubicBezTo>
                  <a:cubicBezTo>
                    <a:pt x="20578" y="1154"/>
                    <a:pt x="28914" y="816"/>
                    <a:pt x="37194" y="478"/>
                  </a:cubicBezTo>
                  <a:cubicBezTo>
                    <a:pt x="37512" y="478"/>
                    <a:pt x="37520" y="1"/>
                    <a:pt x="37217" y="1"/>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1624825" y="1206075"/>
              <a:ext cx="921075" cy="16000"/>
            </a:xfrm>
            <a:custGeom>
              <a:avLst/>
              <a:gdLst/>
              <a:ahLst/>
              <a:cxnLst/>
              <a:rect l="l" t="t" r="r" b="b"/>
              <a:pathLst>
                <a:path w="36843" h="640" extrusionOk="0">
                  <a:moveTo>
                    <a:pt x="27075" y="0"/>
                  </a:moveTo>
                  <a:cubicBezTo>
                    <a:pt x="18133" y="0"/>
                    <a:pt x="9192" y="75"/>
                    <a:pt x="251" y="205"/>
                  </a:cubicBezTo>
                  <a:cubicBezTo>
                    <a:pt x="1" y="230"/>
                    <a:pt x="1" y="580"/>
                    <a:pt x="251" y="580"/>
                  </a:cubicBezTo>
                  <a:cubicBezTo>
                    <a:pt x="4914" y="619"/>
                    <a:pt x="9576" y="639"/>
                    <a:pt x="14239" y="639"/>
                  </a:cubicBezTo>
                  <a:cubicBezTo>
                    <a:pt x="21682" y="639"/>
                    <a:pt x="29124" y="588"/>
                    <a:pt x="36567" y="480"/>
                  </a:cubicBezTo>
                  <a:cubicBezTo>
                    <a:pt x="36843" y="480"/>
                    <a:pt x="36843" y="29"/>
                    <a:pt x="36567" y="29"/>
                  </a:cubicBezTo>
                  <a:cubicBezTo>
                    <a:pt x="33403" y="9"/>
                    <a:pt x="30239" y="0"/>
                    <a:pt x="27075"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1625450" y="1448675"/>
              <a:ext cx="923575" cy="33500"/>
            </a:xfrm>
            <a:custGeom>
              <a:avLst/>
              <a:gdLst/>
              <a:ahLst/>
              <a:cxnLst/>
              <a:rect l="l" t="t" r="r" b="b"/>
              <a:pathLst>
                <a:path w="36943" h="1340" extrusionOk="0">
                  <a:moveTo>
                    <a:pt x="30950" y="0"/>
                  </a:moveTo>
                  <a:cubicBezTo>
                    <a:pt x="23023" y="0"/>
                    <a:pt x="15118" y="650"/>
                    <a:pt x="7193" y="650"/>
                  </a:cubicBezTo>
                  <a:cubicBezTo>
                    <a:pt x="4873" y="650"/>
                    <a:pt x="2551" y="595"/>
                    <a:pt x="226" y="450"/>
                  </a:cubicBezTo>
                  <a:cubicBezTo>
                    <a:pt x="1" y="450"/>
                    <a:pt x="26" y="751"/>
                    <a:pt x="226" y="776"/>
                  </a:cubicBezTo>
                  <a:cubicBezTo>
                    <a:pt x="3527" y="1196"/>
                    <a:pt x="6842" y="1340"/>
                    <a:pt x="10163" y="1340"/>
                  </a:cubicBezTo>
                  <a:cubicBezTo>
                    <a:pt x="17435" y="1340"/>
                    <a:pt x="24740" y="649"/>
                    <a:pt x="32014" y="649"/>
                  </a:cubicBezTo>
                  <a:cubicBezTo>
                    <a:pt x="33525" y="649"/>
                    <a:pt x="35035" y="679"/>
                    <a:pt x="36542" y="751"/>
                  </a:cubicBezTo>
                  <a:cubicBezTo>
                    <a:pt x="36550" y="752"/>
                    <a:pt x="36558" y="752"/>
                    <a:pt x="36565" y="752"/>
                  </a:cubicBezTo>
                  <a:cubicBezTo>
                    <a:pt x="36943" y="752"/>
                    <a:pt x="36935" y="149"/>
                    <a:pt x="36542" y="125"/>
                  </a:cubicBezTo>
                  <a:cubicBezTo>
                    <a:pt x="34677" y="36"/>
                    <a:pt x="32813" y="0"/>
                    <a:pt x="30950"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1624200" y="934225"/>
              <a:ext cx="919200" cy="21800"/>
            </a:xfrm>
            <a:custGeom>
              <a:avLst/>
              <a:gdLst/>
              <a:ahLst/>
              <a:cxnLst/>
              <a:rect l="l" t="t" r="r" b="b"/>
              <a:pathLst>
                <a:path w="36768" h="872" extrusionOk="0">
                  <a:moveTo>
                    <a:pt x="26200" y="37"/>
                  </a:moveTo>
                  <a:cubicBezTo>
                    <a:pt x="23572" y="37"/>
                    <a:pt x="20944" y="54"/>
                    <a:pt x="18321" y="76"/>
                  </a:cubicBezTo>
                  <a:cubicBezTo>
                    <a:pt x="12281" y="126"/>
                    <a:pt x="6166" y="1"/>
                    <a:pt x="151" y="602"/>
                  </a:cubicBezTo>
                  <a:cubicBezTo>
                    <a:pt x="26" y="602"/>
                    <a:pt x="0" y="828"/>
                    <a:pt x="151" y="828"/>
                  </a:cubicBezTo>
                  <a:cubicBezTo>
                    <a:pt x="1223" y="859"/>
                    <a:pt x="2297" y="872"/>
                    <a:pt x="3372" y="872"/>
                  </a:cubicBezTo>
                  <a:cubicBezTo>
                    <a:pt x="8352" y="872"/>
                    <a:pt x="13353" y="593"/>
                    <a:pt x="18321" y="552"/>
                  </a:cubicBezTo>
                  <a:cubicBezTo>
                    <a:pt x="19725" y="540"/>
                    <a:pt x="21130" y="536"/>
                    <a:pt x="22536" y="536"/>
                  </a:cubicBezTo>
                  <a:cubicBezTo>
                    <a:pt x="27179" y="536"/>
                    <a:pt x="31830" y="589"/>
                    <a:pt x="36467" y="627"/>
                  </a:cubicBezTo>
                  <a:cubicBezTo>
                    <a:pt x="36768" y="627"/>
                    <a:pt x="36768" y="176"/>
                    <a:pt x="36467" y="151"/>
                  </a:cubicBezTo>
                  <a:cubicBezTo>
                    <a:pt x="33050" y="66"/>
                    <a:pt x="29624" y="37"/>
                    <a:pt x="26200" y="37"/>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1629200" y="1281975"/>
              <a:ext cx="912325" cy="25100"/>
            </a:xfrm>
            <a:custGeom>
              <a:avLst/>
              <a:gdLst/>
              <a:ahLst/>
              <a:cxnLst/>
              <a:rect l="l" t="t" r="r" b="b"/>
              <a:pathLst>
                <a:path w="36493" h="1004" extrusionOk="0">
                  <a:moveTo>
                    <a:pt x="36142" y="1"/>
                  </a:moveTo>
                  <a:cubicBezTo>
                    <a:pt x="24212" y="76"/>
                    <a:pt x="12232" y="176"/>
                    <a:pt x="302" y="552"/>
                  </a:cubicBezTo>
                  <a:cubicBezTo>
                    <a:pt x="1" y="552"/>
                    <a:pt x="1" y="1003"/>
                    <a:pt x="302" y="1003"/>
                  </a:cubicBezTo>
                  <a:cubicBezTo>
                    <a:pt x="12257" y="903"/>
                    <a:pt x="24212" y="652"/>
                    <a:pt x="36142" y="527"/>
                  </a:cubicBezTo>
                  <a:cubicBezTo>
                    <a:pt x="36492" y="527"/>
                    <a:pt x="36492" y="1"/>
                    <a:pt x="36142" y="1"/>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1621075" y="1360300"/>
              <a:ext cx="919825" cy="23325"/>
            </a:xfrm>
            <a:custGeom>
              <a:avLst/>
              <a:gdLst/>
              <a:ahLst/>
              <a:cxnLst/>
              <a:rect l="l" t="t" r="r" b="b"/>
              <a:pathLst>
                <a:path w="36793" h="933" extrusionOk="0">
                  <a:moveTo>
                    <a:pt x="36467" y="0"/>
                  </a:moveTo>
                  <a:cubicBezTo>
                    <a:pt x="24411" y="51"/>
                    <a:pt x="12331" y="76"/>
                    <a:pt x="276" y="477"/>
                  </a:cubicBezTo>
                  <a:cubicBezTo>
                    <a:pt x="0" y="477"/>
                    <a:pt x="0" y="903"/>
                    <a:pt x="276" y="903"/>
                  </a:cubicBezTo>
                  <a:cubicBezTo>
                    <a:pt x="2225" y="923"/>
                    <a:pt x="4175" y="932"/>
                    <a:pt x="6126" y="932"/>
                  </a:cubicBezTo>
                  <a:cubicBezTo>
                    <a:pt x="16243" y="932"/>
                    <a:pt x="26381" y="687"/>
                    <a:pt x="36467" y="477"/>
                  </a:cubicBezTo>
                  <a:cubicBezTo>
                    <a:pt x="36792" y="477"/>
                    <a:pt x="36792" y="0"/>
                    <a:pt x="36467"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 name="Google Shape;26;p2"/>
          <p:cNvSpPr/>
          <p:nvPr/>
        </p:nvSpPr>
        <p:spPr>
          <a:xfrm>
            <a:off x="-50900" y="-21500"/>
            <a:ext cx="771000" cy="51651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7" name="Google Shape;27;p2"/>
          <p:cNvGrpSpPr/>
          <p:nvPr/>
        </p:nvGrpSpPr>
        <p:grpSpPr>
          <a:xfrm rot="-1976796" flipH="1">
            <a:off x="5917481" y="3990133"/>
            <a:ext cx="3474354" cy="888893"/>
            <a:chOff x="3809875" y="1963175"/>
            <a:chExt cx="1923600" cy="492150"/>
          </a:xfrm>
        </p:grpSpPr>
        <p:sp>
          <p:nvSpPr>
            <p:cNvPr id="28" name="Google Shape;28;p2"/>
            <p:cNvSpPr/>
            <p:nvPr/>
          </p:nvSpPr>
          <p:spPr>
            <a:xfrm>
              <a:off x="3902950" y="2044375"/>
              <a:ext cx="620050" cy="185725"/>
            </a:xfrm>
            <a:custGeom>
              <a:avLst/>
              <a:gdLst/>
              <a:ahLst/>
              <a:cxnLst/>
              <a:rect l="l" t="t" r="r" b="b"/>
              <a:pathLst>
                <a:path w="24802" h="7429" extrusionOk="0">
                  <a:moveTo>
                    <a:pt x="855" y="1"/>
                  </a:moveTo>
                  <a:cubicBezTo>
                    <a:pt x="361" y="1"/>
                    <a:pt x="75" y="222"/>
                    <a:pt x="0" y="665"/>
                  </a:cubicBezTo>
                  <a:cubicBezTo>
                    <a:pt x="0" y="674"/>
                    <a:pt x="9" y="818"/>
                    <a:pt x="27" y="1080"/>
                  </a:cubicBezTo>
                  <a:cubicBezTo>
                    <a:pt x="172" y="1359"/>
                    <a:pt x="541" y="1539"/>
                    <a:pt x="1136" y="1638"/>
                  </a:cubicBezTo>
                  <a:cubicBezTo>
                    <a:pt x="1347" y="1673"/>
                    <a:pt x="1535" y="1690"/>
                    <a:pt x="1698" y="1690"/>
                  </a:cubicBezTo>
                  <a:cubicBezTo>
                    <a:pt x="1959" y="1690"/>
                    <a:pt x="2157" y="1646"/>
                    <a:pt x="2290" y="1557"/>
                  </a:cubicBezTo>
                  <a:cubicBezTo>
                    <a:pt x="2407" y="1485"/>
                    <a:pt x="2488" y="1350"/>
                    <a:pt x="2515" y="1143"/>
                  </a:cubicBezTo>
                  <a:cubicBezTo>
                    <a:pt x="2605" y="638"/>
                    <a:pt x="2236" y="277"/>
                    <a:pt x="1397" y="70"/>
                  </a:cubicBezTo>
                  <a:cubicBezTo>
                    <a:pt x="1195" y="24"/>
                    <a:pt x="1014" y="1"/>
                    <a:pt x="855" y="1"/>
                  </a:cubicBezTo>
                  <a:close/>
                  <a:moveTo>
                    <a:pt x="24530" y="3727"/>
                  </a:moveTo>
                  <a:cubicBezTo>
                    <a:pt x="24518" y="3727"/>
                    <a:pt x="24505" y="3728"/>
                    <a:pt x="24491" y="3730"/>
                  </a:cubicBezTo>
                  <a:cubicBezTo>
                    <a:pt x="24320" y="3757"/>
                    <a:pt x="24176" y="4018"/>
                    <a:pt x="24067" y="4523"/>
                  </a:cubicBezTo>
                  <a:cubicBezTo>
                    <a:pt x="24040" y="4613"/>
                    <a:pt x="23977" y="4937"/>
                    <a:pt x="23878" y="5514"/>
                  </a:cubicBezTo>
                  <a:cubicBezTo>
                    <a:pt x="23860" y="5614"/>
                    <a:pt x="23833" y="5713"/>
                    <a:pt x="23815" y="5803"/>
                  </a:cubicBezTo>
                  <a:cubicBezTo>
                    <a:pt x="23599" y="6839"/>
                    <a:pt x="23617" y="7380"/>
                    <a:pt x="23878" y="7425"/>
                  </a:cubicBezTo>
                  <a:cubicBezTo>
                    <a:pt x="23888" y="7427"/>
                    <a:pt x="23899" y="7428"/>
                    <a:pt x="23909" y="7428"/>
                  </a:cubicBezTo>
                  <a:cubicBezTo>
                    <a:pt x="24147" y="7428"/>
                    <a:pt x="24334" y="6922"/>
                    <a:pt x="24464" y="5911"/>
                  </a:cubicBezTo>
                  <a:cubicBezTo>
                    <a:pt x="24482" y="5821"/>
                    <a:pt x="24500" y="5722"/>
                    <a:pt x="24509" y="5623"/>
                  </a:cubicBezTo>
                  <a:cubicBezTo>
                    <a:pt x="24608" y="5244"/>
                    <a:pt x="24680" y="4901"/>
                    <a:pt x="24716" y="4595"/>
                  </a:cubicBezTo>
                  <a:cubicBezTo>
                    <a:pt x="24802" y="4016"/>
                    <a:pt x="24742" y="3727"/>
                    <a:pt x="24530" y="372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3866425" y="2007800"/>
              <a:ext cx="1864125" cy="387400"/>
            </a:xfrm>
            <a:custGeom>
              <a:avLst/>
              <a:gdLst/>
              <a:ahLst/>
              <a:cxnLst/>
              <a:rect l="l" t="t" r="r" b="b"/>
              <a:pathLst>
                <a:path w="74565" h="15496" extrusionOk="0">
                  <a:moveTo>
                    <a:pt x="2322" y="1540"/>
                  </a:moveTo>
                  <a:cubicBezTo>
                    <a:pt x="2425" y="1540"/>
                    <a:pt x="2537" y="1549"/>
                    <a:pt x="2660" y="1569"/>
                  </a:cubicBezTo>
                  <a:cubicBezTo>
                    <a:pt x="2714" y="1587"/>
                    <a:pt x="2777" y="1596"/>
                    <a:pt x="2840" y="1614"/>
                  </a:cubicBezTo>
                  <a:cubicBezTo>
                    <a:pt x="3634" y="1803"/>
                    <a:pt x="3985" y="2128"/>
                    <a:pt x="3904" y="2597"/>
                  </a:cubicBezTo>
                  <a:cubicBezTo>
                    <a:pt x="3877" y="2777"/>
                    <a:pt x="3814" y="2894"/>
                    <a:pt x="3715" y="2957"/>
                  </a:cubicBezTo>
                  <a:cubicBezTo>
                    <a:pt x="3588" y="3040"/>
                    <a:pt x="3402" y="3082"/>
                    <a:pt x="3157" y="3082"/>
                  </a:cubicBezTo>
                  <a:cubicBezTo>
                    <a:pt x="3000" y="3082"/>
                    <a:pt x="2819" y="3064"/>
                    <a:pt x="2615" y="3029"/>
                  </a:cubicBezTo>
                  <a:cubicBezTo>
                    <a:pt x="2038" y="2930"/>
                    <a:pt x="1687" y="2759"/>
                    <a:pt x="1569" y="2543"/>
                  </a:cubicBezTo>
                  <a:cubicBezTo>
                    <a:pt x="1551" y="2290"/>
                    <a:pt x="1542" y="2155"/>
                    <a:pt x="1542" y="2137"/>
                  </a:cubicBezTo>
                  <a:cubicBezTo>
                    <a:pt x="1609" y="1739"/>
                    <a:pt x="1862" y="1540"/>
                    <a:pt x="2322" y="1540"/>
                  </a:cubicBezTo>
                  <a:close/>
                  <a:moveTo>
                    <a:pt x="524" y="1"/>
                  </a:moveTo>
                  <a:lnTo>
                    <a:pt x="1" y="3119"/>
                  </a:lnTo>
                  <a:lnTo>
                    <a:pt x="25330" y="7347"/>
                  </a:lnTo>
                  <a:cubicBezTo>
                    <a:pt x="25330" y="7347"/>
                    <a:pt x="25393" y="7095"/>
                    <a:pt x="25420" y="6995"/>
                  </a:cubicBezTo>
                  <a:cubicBezTo>
                    <a:pt x="25537" y="6283"/>
                    <a:pt x="25582" y="6067"/>
                    <a:pt x="25601" y="6004"/>
                  </a:cubicBezTo>
                  <a:cubicBezTo>
                    <a:pt x="25736" y="5391"/>
                    <a:pt x="25889" y="5283"/>
                    <a:pt x="25961" y="5274"/>
                  </a:cubicBezTo>
                  <a:cubicBezTo>
                    <a:pt x="25979" y="5265"/>
                    <a:pt x="25997" y="5265"/>
                    <a:pt x="26015" y="5265"/>
                  </a:cubicBezTo>
                  <a:cubicBezTo>
                    <a:pt x="26141" y="5292"/>
                    <a:pt x="26177" y="5571"/>
                    <a:pt x="26105" y="6049"/>
                  </a:cubicBezTo>
                  <a:cubicBezTo>
                    <a:pt x="26069" y="6355"/>
                    <a:pt x="25997" y="6689"/>
                    <a:pt x="25898" y="7077"/>
                  </a:cubicBezTo>
                  <a:cubicBezTo>
                    <a:pt x="25880" y="7176"/>
                    <a:pt x="25871" y="7266"/>
                    <a:pt x="25844" y="7356"/>
                  </a:cubicBezTo>
                  <a:lnTo>
                    <a:pt x="25826" y="7437"/>
                  </a:lnTo>
                  <a:lnTo>
                    <a:pt x="26412" y="7527"/>
                  </a:lnTo>
                  <a:lnTo>
                    <a:pt x="26926" y="4408"/>
                  </a:lnTo>
                  <a:lnTo>
                    <a:pt x="524" y="1"/>
                  </a:lnTo>
                  <a:close/>
                  <a:moveTo>
                    <a:pt x="28368" y="5003"/>
                  </a:moveTo>
                  <a:lnTo>
                    <a:pt x="27899" y="7780"/>
                  </a:lnTo>
                  <a:lnTo>
                    <a:pt x="74095" y="15496"/>
                  </a:lnTo>
                  <a:lnTo>
                    <a:pt x="74564" y="12719"/>
                  </a:lnTo>
                  <a:lnTo>
                    <a:pt x="28368" y="5003"/>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a:off x="3813475" y="2066175"/>
              <a:ext cx="56825" cy="83625"/>
            </a:xfrm>
            <a:custGeom>
              <a:avLst/>
              <a:gdLst/>
              <a:ahLst/>
              <a:cxnLst/>
              <a:rect l="l" t="t" r="r" b="b"/>
              <a:pathLst>
                <a:path w="2273" h="3345" extrusionOk="0">
                  <a:moveTo>
                    <a:pt x="244" y="0"/>
                  </a:moveTo>
                  <a:cubicBezTo>
                    <a:pt x="109" y="884"/>
                    <a:pt x="1" y="2164"/>
                    <a:pt x="46" y="3056"/>
                  </a:cubicBezTo>
                  <a:lnTo>
                    <a:pt x="1767" y="3344"/>
                  </a:lnTo>
                  <a:lnTo>
                    <a:pt x="2272" y="334"/>
                  </a:lnTo>
                  <a:lnTo>
                    <a:pt x="244" y="0"/>
                  </a:lnTo>
                  <a:close/>
                </a:path>
              </a:pathLst>
            </a:custGeom>
            <a:solidFill>
              <a:srgbClr val="1C2F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a:off x="3818000" y="2001350"/>
              <a:ext cx="177350" cy="82875"/>
            </a:xfrm>
            <a:custGeom>
              <a:avLst/>
              <a:gdLst/>
              <a:ahLst/>
              <a:cxnLst/>
              <a:rect l="l" t="t" r="r" b="b"/>
              <a:pathLst>
                <a:path w="7094" h="3315" extrusionOk="0">
                  <a:moveTo>
                    <a:pt x="3991" y="0"/>
                  </a:moveTo>
                  <a:cubicBezTo>
                    <a:pt x="3917" y="0"/>
                    <a:pt x="3852" y="5"/>
                    <a:pt x="3795" y="15"/>
                  </a:cubicBezTo>
                  <a:cubicBezTo>
                    <a:pt x="3651" y="42"/>
                    <a:pt x="3515" y="105"/>
                    <a:pt x="3389" y="223"/>
                  </a:cubicBezTo>
                  <a:cubicBezTo>
                    <a:pt x="3299" y="286"/>
                    <a:pt x="3227" y="367"/>
                    <a:pt x="3173" y="457"/>
                  </a:cubicBezTo>
                  <a:lnTo>
                    <a:pt x="7094" y="1115"/>
                  </a:lnTo>
                  <a:cubicBezTo>
                    <a:pt x="7076" y="1007"/>
                    <a:pt x="7031" y="908"/>
                    <a:pt x="6968" y="817"/>
                  </a:cubicBezTo>
                  <a:cubicBezTo>
                    <a:pt x="6887" y="673"/>
                    <a:pt x="6778" y="565"/>
                    <a:pt x="6652" y="493"/>
                  </a:cubicBezTo>
                  <a:cubicBezTo>
                    <a:pt x="6517" y="412"/>
                    <a:pt x="6319" y="358"/>
                    <a:pt x="6048" y="313"/>
                  </a:cubicBezTo>
                  <a:lnTo>
                    <a:pt x="5471" y="214"/>
                  </a:lnTo>
                  <a:lnTo>
                    <a:pt x="4426" y="42"/>
                  </a:lnTo>
                  <a:cubicBezTo>
                    <a:pt x="4257" y="14"/>
                    <a:pt x="4112" y="0"/>
                    <a:pt x="3991" y="0"/>
                  </a:cubicBezTo>
                  <a:close/>
                  <a:moveTo>
                    <a:pt x="802" y="60"/>
                  </a:moveTo>
                  <a:cubicBezTo>
                    <a:pt x="424" y="1034"/>
                    <a:pt x="153" y="1998"/>
                    <a:pt x="0" y="2981"/>
                  </a:cubicBezTo>
                  <a:lnTo>
                    <a:pt x="2028" y="3314"/>
                  </a:lnTo>
                  <a:lnTo>
                    <a:pt x="2524" y="349"/>
                  </a:lnTo>
                  <a:lnTo>
                    <a:pt x="802" y="60"/>
                  </a:lnTo>
                  <a:close/>
                </a:path>
              </a:pathLst>
            </a:custGeom>
            <a:solidFill>
              <a:srgbClr val="2940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3928625" y="1968150"/>
              <a:ext cx="484300" cy="104000"/>
            </a:xfrm>
            <a:custGeom>
              <a:avLst/>
              <a:gdLst/>
              <a:ahLst/>
              <a:cxnLst/>
              <a:rect l="l" t="t" r="r" b="b"/>
              <a:pathLst>
                <a:path w="19372" h="4160" extrusionOk="0">
                  <a:moveTo>
                    <a:pt x="1858" y="496"/>
                  </a:moveTo>
                  <a:cubicBezTo>
                    <a:pt x="1867" y="496"/>
                    <a:pt x="1894" y="505"/>
                    <a:pt x="1930" y="532"/>
                  </a:cubicBezTo>
                  <a:cubicBezTo>
                    <a:pt x="1993" y="541"/>
                    <a:pt x="2948" y="676"/>
                    <a:pt x="4814" y="929"/>
                  </a:cubicBezTo>
                  <a:lnTo>
                    <a:pt x="18606" y="3236"/>
                  </a:lnTo>
                  <a:lnTo>
                    <a:pt x="18741" y="3389"/>
                  </a:lnTo>
                  <a:cubicBezTo>
                    <a:pt x="18732" y="3462"/>
                    <a:pt x="18696" y="3498"/>
                    <a:pt x="18642" y="3516"/>
                  </a:cubicBezTo>
                  <a:cubicBezTo>
                    <a:pt x="18626" y="3517"/>
                    <a:pt x="18607" y="3518"/>
                    <a:pt x="18586" y="3518"/>
                  </a:cubicBezTo>
                  <a:cubicBezTo>
                    <a:pt x="18474" y="3518"/>
                    <a:pt x="18282" y="3497"/>
                    <a:pt x="18002" y="3443"/>
                  </a:cubicBezTo>
                  <a:lnTo>
                    <a:pt x="4760" y="1217"/>
                  </a:lnTo>
                  <a:cubicBezTo>
                    <a:pt x="3246" y="938"/>
                    <a:pt x="2263" y="739"/>
                    <a:pt x="1813" y="631"/>
                  </a:cubicBezTo>
                  <a:cubicBezTo>
                    <a:pt x="1808" y="636"/>
                    <a:pt x="1805" y="638"/>
                    <a:pt x="1803" y="638"/>
                  </a:cubicBezTo>
                  <a:cubicBezTo>
                    <a:pt x="1795" y="638"/>
                    <a:pt x="1797" y="616"/>
                    <a:pt x="1804" y="568"/>
                  </a:cubicBezTo>
                  <a:cubicBezTo>
                    <a:pt x="1813" y="514"/>
                    <a:pt x="1831" y="496"/>
                    <a:pt x="1858" y="496"/>
                  </a:cubicBezTo>
                  <a:close/>
                  <a:moveTo>
                    <a:pt x="1128" y="0"/>
                  </a:moveTo>
                  <a:cubicBezTo>
                    <a:pt x="614" y="189"/>
                    <a:pt x="235" y="649"/>
                    <a:pt x="1" y="1370"/>
                  </a:cubicBezTo>
                  <a:lnTo>
                    <a:pt x="1046" y="1542"/>
                  </a:lnTo>
                  <a:cubicBezTo>
                    <a:pt x="1083" y="1190"/>
                    <a:pt x="1254" y="974"/>
                    <a:pt x="1551" y="884"/>
                  </a:cubicBezTo>
                  <a:lnTo>
                    <a:pt x="17019" y="3462"/>
                  </a:lnTo>
                  <a:cubicBezTo>
                    <a:pt x="17425" y="3858"/>
                    <a:pt x="17776" y="4083"/>
                    <a:pt x="18083" y="4129"/>
                  </a:cubicBezTo>
                  <a:cubicBezTo>
                    <a:pt x="18204" y="4150"/>
                    <a:pt x="18314" y="4160"/>
                    <a:pt x="18414" y="4160"/>
                  </a:cubicBezTo>
                  <a:cubicBezTo>
                    <a:pt x="18657" y="4160"/>
                    <a:pt x="18841" y="4099"/>
                    <a:pt x="18975" y="3984"/>
                  </a:cubicBezTo>
                  <a:cubicBezTo>
                    <a:pt x="19164" y="3804"/>
                    <a:pt x="19291" y="3489"/>
                    <a:pt x="19372" y="3029"/>
                  </a:cubicBezTo>
                  <a:lnTo>
                    <a:pt x="1128" y="0"/>
                  </a:lnTo>
                  <a:close/>
                </a:path>
              </a:pathLst>
            </a:custGeom>
            <a:solidFill>
              <a:srgbClr val="B6B6B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3973500" y="1980525"/>
              <a:ext cx="423650" cy="75575"/>
            </a:xfrm>
            <a:custGeom>
              <a:avLst/>
              <a:gdLst/>
              <a:ahLst/>
              <a:cxnLst/>
              <a:rect l="l" t="t" r="r" b="b"/>
              <a:pathLst>
                <a:path w="16946" h="3023" extrusionOk="0">
                  <a:moveTo>
                    <a:pt x="63" y="1"/>
                  </a:moveTo>
                  <a:cubicBezTo>
                    <a:pt x="36" y="1"/>
                    <a:pt x="18" y="19"/>
                    <a:pt x="9" y="73"/>
                  </a:cubicBezTo>
                  <a:cubicBezTo>
                    <a:pt x="2" y="121"/>
                    <a:pt x="0" y="143"/>
                    <a:pt x="8" y="143"/>
                  </a:cubicBezTo>
                  <a:cubicBezTo>
                    <a:pt x="10" y="143"/>
                    <a:pt x="13" y="141"/>
                    <a:pt x="18" y="136"/>
                  </a:cubicBezTo>
                  <a:cubicBezTo>
                    <a:pt x="468" y="244"/>
                    <a:pt x="1451" y="443"/>
                    <a:pt x="2965" y="722"/>
                  </a:cubicBezTo>
                  <a:lnTo>
                    <a:pt x="16207" y="2948"/>
                  </a:lnTo>
                  <a:cubicBezTo>
                    <a:pt x="16487" y="3002"/>
                    <a:pt x="16679" y="3023"/>
                    <a:pt x="16791" y="3023"/>
                  </a:cubicBezTo>
                  <a:cubicBezTo>
                    <a:pt x="16812" y="3023"/>
                    <a:pt x="16831" y="3022"/>
                    <a:pt x="16847" y="3021"/>
                  </a:cubicBezTo>
                  <a:cubicBezTo>
                    <a:pt x="16901" y="3003"/>
                    <a:pt x="16937" y="2967"/>
                    <a:pt x="16946" y="2894"/>
                  </a:cubicBezTo>
                  <a:lnTo>
                    <a:pt x="16811" y="2741"/>
                  </a:lnTo>
                  <a:lnTo>
                    <a:pt x="3019" y="434"/>
                  </a:lnTo>
                  <a:cubicBezTo>
                    <a:pt x="1153" y="181"/>
                    <a:pt x="198" y="46"/>
                    <a:pt x="135" y="37"/>
                  </a:cubicBezTo>
                  <a:cubicBezTo>
                    <a:pt x="99" y="10"/>
                    <a:pt x="72" y="1"/>
                    <a:pt x="63" y="1"/>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3855400" y="2081950"/>
              <a:ext cx="1864100" cy="370500"/>
            </a:xfrm>
            <a:custGeom>
              <a:avLst/>
              <a:gdLst/>
              <a:ahLst/>
              <a:cxnLst/>
              <a:rect l="l" t="t" r="r" b="b"/>
              <a:pathLst>
                <a:path w="74564" h="14820" extrusionOk="0">
                  <a:moveTo>
                    <a:pt x="469" y="0"/>
                  </a:moveTo>
                  <a:lnTo>
                    <a:pt x="0" y="2776"/>
                  </a:lnTo>
                  <a:lnTo>
                    <a:pt x="26411" y="7184"/>
                  </a:lnTo>
                  <a:lnTo>
                    <a:pt x="26465" y="6860"/>
                  </a:lnTo>
                  <a:lnTo>
                    <a:pt x="74158" y="14819"/>
                  </a:lnTo>
                  <a:lnTo>
                    <a:pt x="74563" y="12376"/>
                  </a:lnTo>
                  <a:lnTo>
                    <a:pt x="28520" y="4687"/>
                  </a:lnTo>
                  <a:lnTo>
                    <a:pt x="28962" y="2064"/>
                  </a:lnTo>
                  <a:lnTo>
                    <a:pt x="27159" y="1767"/>
                  </a:lnTo>
                  <a:lnTo>
                    <a:pt x="26718" y="4390"/>
                  </a:lnTo>
                  <a:lnTo>
                    <a:pt x="26294" y="4318"/>
                  </a:lnTo>
                  <a:lnTo>
                    <a:pt x="26285" y="4399"/>
                  </a:lnTo>
                  <a:cubicBezTo>
                    <a:pt x="26159" y="5418"/>
                    <a:pt x="25996" y="5733"/>
                    <a:pt x="25879" y="5823"/>
                  </a:cubicBezTo>
                  <a:cubicBezTo>
                    <a:pt x="25853" y="5836"/>
                    <a:pt x="25831" y="5845"/>
                    <a:pt x="25811" y="5845"/>
                  </a:cubicBezTo>
                  <a:cubicBezTo>
                    <a:pt x="25804" y="5845"/>
                    <a:pt x="25796" y="5844"/>
                    <a:pt x="25789" y="5841"/>
                  </a:cubicBezTo>
                  <a:cubicBezTo>
                    <a:pt x="25762" y="5841"/>
                    <a:pt x="25735" y="5823"/>
                    <a:pt x="25717" y="5796"/>
                  </a:cubicBezTo>
                  <a:cubicBezTo>
                    <a:pt x="25636" y="5670"/>
                    <a:pt x="25582" y="5318"/>
                    <a:pt x="25789" y="4309"/>
                  </a:cubicBezTo>
                  <a:lnTo>
                    <a:pt x="25807" y="4237"/>
                  </a:lnTo>
                  <a:lnTo>
                    <a:pt x="46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a:off x="3809875" y="1963175"/>
              <a:ext cx="1923600" cy="492150"/>
            </a:xfrm>
            <a:custGeom>
              <a:avLst/>
              <a:gdLst/>
              <a:ahLst/>
              <a:cxnLst/>
              <a:rect l="l" t="t" r="r" b="b"/>
              <a:pathLst>
                <a:path w="76944" h="19686" extrusionOk="0">
                  <a:moveTo>
                    <a:pt x="5950" y="379"/>
                  </a:moveTo>
                  <a:lnTo>
                    <a:pt x="5851" y="388"/>
                  </a:lnTo>
                  <a:cubicBezTo>
                    <a:pt x="7383" y="578"/>
                    <a:pt x="8897" y="830"/>
                    <a:pt x="10421" y="1074"/>
                  </a:cubicBezTo>
                  <a:lnTo>
                    <a:pt x="14982" y="1840"/>
                  </a:lnTo>
                  <a:lnTo>
                    <a:pt x="19534" y="2615"/>
                  </a:lnTo>
                  <a:lnTo>
                    <a:pt x="23920" y="3388"/>
                  </a:lnTo>
                  <a:lnTo>
                    <a:pt x="23920" y="3388"/>
                  </a:lnTo>
                  <a:cubicBezTo>
                    <a:pt x="23900" y="3582"/>
                    <a:pt x="23858" y="3771"/>
                    <a:pt x="23770" y="3940"/>
                  </a:cubicBezTo>
                  <a:cubicBezTo>
                    <a:pt x="23743" y="3994"/>
                    <a:pt x="23707" y="4039"/>
                    <a:pt x="23671" y="4084"/>
                  </a:cubicBezTo>
                  <a:cubicBezTo>
                    <a:pt x="23635" y="4129"/>
                    <a:pt x="23590" y="4156"/>
                    <a:pt x="23536" y="4192"/>
                  </a:cubicBezTo>
                  <a:cubicBezTo>
                    <a:pt x="23437" y="4246"/>
                    <a:pt x="23310" y="4264"/>
                    <a:pt x="23184" y="4264"/>
                  </a:cubicBezTo>
                  <a:cubicBezTo>
                    <a:pt x="23162" y="4266"/>
                    <a:pt x="23139" y="4267"/>
                    <a:pt x="23117" y="4267"/>
                  </a:cubicBezTo>
                  <a:cubicBezTo>
                    <a:pt x="23011" y="4267"/>
                    <a:pt x="22902" y="4251"/>
                    <a:pt x="22806" y="4228"/>
                  </a:cubicBezTo>
                  <a:cubicBezTo>
                    <a:pt x="22680" y="4201"/>
                    <a:pt x="22571" y="4138"/>
                    <a:pt x="22463" y="4066"/>
                  </a:cubicBezTo>
                  <a:cubicBezTo>
                    <a:pt x="22247" y="3931"/>
                    <a:pt x="22058" y="3742"/>
                    <a:pt x="21904" y="3525"/>
                  </a:cubicBezTo>
                  <a:lnTo>
                    <a:pt x="21904" y="3516"/>
                  </a:lnTo>
                  <a:cubicBezTo>
                    <a:pt x="21886" y="3498"/>
                    <a:pt x="21850" y="3471"/>
                    <a:pt x="21823" y="3471"/>
                  </a:cubicBezTo>
                  <a:lnTo>
                    <a:pt x="21796" y="3471"/>
                  </a:lnTo>
                  <a:cubicBezTo>
                    <a:pt x="20507" y="3282"/>
                    <a:pt x="19209" y="3093"/>
                    <a:pt x="17920" y="2885"/>
                  </a:cubicBezTo>
                  <a:cubicBezTo>
                    <a:pt x="16631" y="2687"/>
                    <a:pt x="15342" y="2489"/>
                    <a:pt x="14053" y="2272"/>
                  </a:cubicBezTo>
                  <a:cubicBezTo>
                    <a:pt x="12764" y="2056"/>
                    <a:pt x="11475" y="1858"/>
                    <a:pt x="10186" y="1632"/>
                  </a:cubicBezTo>
                  <a:cubicBezTo>
                    <a:pt x="8897" y="1407"/>
                    <a:pt x="7617" y="1173"/>
                    <a:pt x="6337" y="884"/>
                  </a:cubicBezTo>
                  <a:cubicBezTo>
                    <a:pt x="6310" y="884"/>
                    <a:pt x="6283" y="884"/>
                    <a:pt x="6256" y="893"/>
                  </a:cubicBezTo>
                  <a:lnTo>
                    <a:pt x="6247" y="893"/>
                  </a:lnTo>
                  <a:cubicBezTo>
                    <a:pt x="6076" y="947"/>
                    <a:pt x="5896" y="1046"/>
                    <a:pt x="5787" y="1209"/>
                  </a:cubicBezTo>
                  <a:cubicBezTo>
                    <a:pt x="5670" y="1371"/>
                    <a:pt x="5625" y="1551"/>
                    <a:pt x="5607" y="1723"/>
                  </a:cubicBezTo>
                  <a:lnTo>
                    <a:pt x="5598" y="1759"/>
                  </a:lnTo>
                  <a:cubicBezTo>
                    <a:pt x="5598" y="1768"/>
                    <a:pt x="5598" y="1786"/>
                    <a:pt x="5598" y="1795"/>
                  </a:cubicBezTo>
                  <a:cubicBezTo>
                    <a:pt x="5607" y="1871"/>
                    <a:pt x="5670" y="1931"/>
                    <a:pt x="5752" y="1931"/>
                  </a:cubicBezTo>
                  <a:cubicBezTo>
                    <a:pt x="5758" y="1931"/>
                    <a:pt x="5764" y="1930"/>
                    <a:pt x="5769" y="1930"/>
                  </a:cubicBezTo>
                  <a:cubicBezTo>
                    <a:pt x="5812" y="1927"/>
                    <a:pt x="5853" y="1926"/>
                    <a:pt x="5894" y="1926"/>
                  </a:cubicBezTo>
                  <a:cubicBezTo>
                    <a:pt x="5994" y="1926"/>
                    <a:pt x="6091" y="1932"/>
                    <a:pt x="6193" y="1939"/>
                  </a:cubicBezTo>
                  <a:cubicBezTo>
                    <a:pt x="6337" y="1948"/>
                    <a:pt x="6472" y="1957"/>
                    <a:pt x="6599" y="1993"/>
                  </a:cubicBezTo>
                  <a:cubicBezTo>
                    <a:pt x="6725" y="2020"/>
                    <a:pt x="6860" y="2065"/>
                    <a:pt x="6950" y="2137"/>
                  </a:cubicBezTo>
                  <a:cubicBezTo>
                    <a:pt x="7049" y="2200"/>
                    <a:pt x="7121" y="2299"/>
                    <a:pt x="7167" y="2417"/>
                  </a:cubicBezTo>
                  <a:lnTo>
                    <a:pt x="7176" y="2426"/>
                  </a:lnTo>
                  <a:cubicBezTo>
                    <a:pt x="7212" y="2507"/>
                    <a:pt x="7239" y="2588"/>
                    <a:pt x="7230" y="2678"/>
                  </a:cubicBezTo>
                  <a:cubicBezTo>
                    <a:pt x="7230" y="2750"/>
                    <a:pt x="7284" y="2822"/>
                    <a:pt x="7365" y="2831"/>
                  </a:cubicBezTo>
                  <a:lnTo>
                    <a:pt x="7392" y="2831"/>
                  </a:lnTo>
                  <a:cubicBezTo>
                    <a:pt x="8293" y="2957"/>
                    <a:pt x="9204" y="3084"/>
                    <a:pt x="10105" y="3228"/>
                  </a:cubicBezTo>
                  <a:lnTo>
                    <a:pt x="11466" y="3435"/>
                  </a:lnTo>
                  <a:lnTo>
                    <a:pt x="12818" y="3652"/>
                  </a:lnTo>
                  <a:cubicBezTo>
                    <a:pt x="14630" y="3940"/>
                    <a:pt x="16433" y="4255"/>
                    <a:pt x="18245" y="4562"/>
                  </a:cubicBezTo>
                  <a:lnTo>
                    <a:pt x="20949" y="5022"/>
                  </a:lnTo>
                  <a:lnTo>
                    <a:pt x="23662" y="5490"/>
                  </a:lnTo>
                  <a:cubicBezTo>
                    <a:pt x="25395" y="5785"/>
                    <a:pt x="27129" y="6096"/>
                    <a:pt x="28862" y="6416"/>
                  </a:cubicBezTo>
                  <a:lnTo>
                    <a:pt x="28862" y="6416"/>
                  </a:lnTo>
                  <a:cubicBezTo>
                    <a:pt x="28668" y="7221"/>
                    <a:pt x="28519" y="8032"/>
                    <a:pt x="28376" y="8844"/>
                  </a:cubicBezTo>
                  <a:cubicBezTo>
                    <a:pt x="28304" y="9285"/>
                    <a:pt x="28232" y="9718"/>
                    <a:pt x="28178" y="10160"/>
                  </a:cubicBezTo>
                  <a:cubicBezTo>
                    <a:pt x="28116" y="10597"/>
                    <a:pt x="28062" y="11034"/>
                    <a:pt x="28035" y="11480"/>
                  </a:cubicBezTo>
                  <a:lnTo>
                    <a:pt x="28035" y="11480"/>
                  </a:lnTo>
                  <a:cubicBezTo>
                    <a:pt x="28034" y="11482"/>
                    <a:pt x="28034" y="11483"/>
                    <a:pt x="28034" y="11485"/>
                  </a:cubicBezTo>
                  <a:lnTo>
                    <a:pt x="28034" y="11494"/>
                  </a:lnTo>
                  <a:lnTo>
                    <a:pt x="28012" y="11627"/>
                  </a:lnTo>
                  <a:lnTo>
                    <a:pt x="28012" y="11627"/>
                  </a:lnTo>
                  <a:cubicBezTo>
                    <a:pt x="25733" y="11284"/>
                    <a:pt x="23463" y="10933"/>
                    <a:pt x="21192" y="10565"/>
                  </a:cubicBezTo>
                  <a:lnTo>
                    <a:pt x="14197" y="9420"/>
                  </a:lnTo>
                  <a:cubicBezTo>
                    <a:pt x="11863" y="9042"/>
                    <a:pt x="9528" y="8645"/>
                    <a:pt x="7203" y="8249"/>
                  </a:cubicBezTo>
                  <a:cubicBezTo>
                    <a:pt x="4917" y="7860"/>
                    <a:pt x="2632" y="7498"/>
                    <a:pt x="372" y="7018"/>
                  </a:cubicBezTo>
                  <a:lnTo>
                    <a:pt x="372" y="7018"/>
                  </a:lnTo>
                  <a:cubicBezTo>
                    <a:pt x="332" y="6599"/>
                    <a:pt x="327" y="6180"/>
                    <a:pt x="343" y="5761"/>
                  </a:cubicBezTo>
                  <a:cubicBezTo>
                    <a:pt x="361" y="5292"/>
                    <a:pt x="406" y="4823"/>
                    <a:pt x="478" y="4355"/>
                  </a:cubicBezTo>
                  <a:cubicBezTo>
                    <a:pt x="624" y="3473"/>
                    <a:pt x="875" y="2607"/>
                    <a:pt x="1248" y="1788"/>
                  </a:cubicBezTo>
                  <a:lnTo>
                    <a:pt x="1248" y="1788"/>
                  </a:lnTo>
                  <a:cubicBezTo>
                    <a:pt x="1599" y="1800"/>
                    <a:pt x="1945" y="1849"/>
                    <a:pt x="2290" y="1912"/>
                  </a:cubicBezTo>
                  <a:cubicBezTo>
                    <a:pt x="2687" y="1984"/>
                    <a:pt x="3074" y="2065"/>
                    <a:pt x="3462" y="2173"/>
                  </a:cubicBezTo>
                  <a:lnTo>
                    <a:pt x="3525" y="2191"/>
                  </a:lnTo>
                  <a:cubicBezTo>
                    <a:pt x="3534" y="2200"/>
                    <a:pt x="3552" y="2200"/>
                    <a:pt x="3561" y="2200"/>
                  </a:cubicBezTo>
                  <a:cubicBezTo>
                    <a:pt x="3624" y="2191"/>
                    <a:pt x="3669" y="2146"/>
                    <a:pt x="3669" y="2083"/>
                  </a:cubicBezTo>
                  <a:cubicBezTo>
                    <a:pt x="3660" y="1984"/>
                    <a:pt x="3705" y="1894"/>
                    <a:pt x="3768" y="1822"/>
                  </a:cubicBezTo>
                  <a:lnTo>
                    <a:pt x="3777" y="1813"/>
                  </a:lnTo>
                  <a:cubicBezTo>
                    <a:pt x="3876" y="1677"/>
                    <a:pt x="4039" y="1596"/>
                    <a:pt x="4210" y="1596"/>
                  </a:cubicBezTo>
                  <a:cubicBezTo>
                    <a:pt x="4291" y="1596"/>
                    <a:pt x="4381" y="1605"/>
                    <a:pt x="4471" y="1632"/>
                  </a:cubicBezTo>
                  <a:cubicBezTo>
                    <a:pt x="4553" y="1659"/>
                    <a:pt x="4634" y="1705"/>
                    <a:pt x="4715" y="1759"/>
                  </a:cubicBezTo>
                  <a:cubicBezTo>
                    <a:pt x="4733" y="1768"/>
                    <a:pt x="4760" y="1777"/>
                    <a:pt x="4778" y="1777"/>
                  </a:cubicBezTo>
                  <a:cubicBezTo>
                    <a:pt x="4784" y="1777"/>
                    <a:pt x="4790" y="1778"/>
                    <a:pt x="4795" y="1778"/>
                  </a:cubicBezTo>
                  <a:cubicBezTo>
                    <a:pt x="4868" y="1778"/>
                    <a:pt x="4923" y="1726"/>
                    <a:pt x="4931" y="1659"/>
                  </a:cubicBezTo>
                  <a:lnTo>
                    <a:pt x="4931" y="1623"/>
                  </a:lnTo>
                  <a:cubicBezTo>
                    <a:pt x="4940" y="1479"/>
                    <a:pt x="4976" y="1335"/>
                    <a:pt x="5030" y="1191"/>
                  </a:cubicBezTo>
                  <a:cubicBezTo>
                    <a:pt x="5084" y="1056"/>
                    <a:pt x="5147" y="929"/>
                    <a:pt x="5238" y="812"/>
                  </a:cubicBezTo>
                  <a:cubicBezTo>
                    <a:pt x="5319" y="686"/>
                    <a:pt x="5427" y="587"/>
                    <a:pt x="5544" y="506"/>
                  </a:cubicBezTo>
                  <a:cubicBezTo>
                    <a:pt x="5670" y="434"/>
                    <a:pt x="5805" y="379"/>
                    <a:pt x="5950" y="379"/>
                  </a:cubicBezTo>
                  <a:close/>
                  <a:moveTo>
                    <a:pt x="29247" y="6810"/>
                  </a:moveTo>
                  <a:cubicBezTo>
                    <a:pt x="29673" y="6840"/>
                    <a:pt x="30093" y="6910"/>
                    <a:pt x="30513" y="6987"/>
                  </a:cubicBezTo>
                  <a:lnTo>
                    <a:pt x="32000" y="7230"/>
                  </a:lnTo>
                  <a:lnTo>
                    <a:pt x="34983" y="7735"/>
                  </a:lnTo>
                  <a:lnTo>
                    <a:pt x="40942" y="8735"/>
                  </a:lnTo>
                  <a:lnTo>
                    <a:pt x="52867" y="10736"/>
                  </a:lnTo>
                  <a:lnTo>
                    <a:pt x="64783" y="12738"/>
                  </a:lnTo>
                  <a:lnTo>
                    <a:pt x="76488" y="14721"/>
                  </a:lnTo>
                  <a:lnTo>
                    <a:pt x="76488" y="14721"/>
                  </a:lnTo>
                  <a:cubicBezTo>
                    <a:pt x="76399" y="15063"/>
                    <a:pt x="76318" y="15406"/>
                    <a:pt x="76249" y="15748"/>
                  </a:cubicBezTo>
                  <a:cubicBezTo>
                    <a:pt x="76159" y="16154"/>
                    <a:pt x="76087" y="16568"/>
                    <a:pt x="76015" y="16974"/>
                  </a:cubicBezTo>
                  <a:cubicBezTo>
                    <a:pt x="75952" y="17380"/>
                    <a:pt x="75889" y="17794"/>
                    <a:pt x="75835" y="18209"/>
                  </a:cubicBezTo>
                  <a:cubicBezTo>
                    <a:pt x="75797" y="18558"/>
                    <a:pt x="75759" y="18907"/>
                    <a:pt x="75731" y="19256"/>
                  </a:cubicBezTo>
                  <a:lnTo>
                    <a:pt x="75731" y="19256"/>
                  </a:lnTo>
                  <a:lnTo>
                    <a:pt x="64017" y="17335"/>
                  </a:lnTo>
                  <a:lnTo>
                    <a:pt x="52092" y="15361"/>
                  </a:lnTo>
                  <a:lnTo>
                    <a:pt x="40166" y="13377"/>
                  </a:lnTo>
                  <a:cubicBezTo>
                    <a:pt x="36259" y="12731"/>
                    <a:pt x="32352" y="12075"/>
                    <a:pt x="28462" y="11368"/>
                  </a:cubicBezTo>
                  <a:lnTo>
                    <a:pt x="28462" y="11368"/>
                  </a:lnTo>
                  <a:cubicBezTo>
                    <a:pt x="28556" y="10998"/>
                    <a:pt x="28633" y="10627"/>
                    <a:pt x="28710" y="10250"/>
                  </a:cubicBezTo>
                  <a:cubicBezTo>
                    <a:pt x="28800" y="9817"/>
                    <a:pt x="28881" y="9375"/>
                    <a:pt x="28953" y="8943"/>
                  </a:cubicBezTo>
                  <a:cubicBezTo>
                    <a:pt x="29062" y="8231"/>
                    <a:pt x="29171" y="7524"/>
                    <a:pt x="29247" y="6810"/>
                  </a:cubicBezTo>
                  <a:close/>
                  <a:moveTo>
                    <a:pt x="5878" y="1"/>
                  </a:moveTo>
                  <a:cubicBezTo>
                    <a:pt x="5860" y="1"/>
                    <a:pt x="5833" y="1"/>
                    <a:pt x="5814" y="19"/>
                  </a:cubicBezTo>
                  <a:cubicBezTo>
                    <a:pt x="5670" y="127"/>
                    <a:pt x="5535" y="226"/>
                    <a:pt x="5409" y="334"/>
                  </a:cubicBezTo>
                  <a:cubicBezTo>
                    <a:pt x="5292" y="452"/>
                    <a:pt x="5183" y="569"/>
                    <a:pt x="5084" y="686"/>
                  </a:cubicBezTo>
                  <a:cubicBezTo>
                    <a:pt x="4985" y="812"/>
                    <a:pt x="4895" y="947"/>
                    <a:pt x="4805" y="1083"/>
                  </a:cubicBezTo>
                  <a:cubicBezTo>
                    <a:pt x="4743" y="1193"/>
                    <a:pt x="4686" y="1298"/>
                    <a:pt x="4623" y="1406"/>
                  </a:cubicBezTo>
                  <a:lnTo>
                    <a:pt x="4623" y="1406"/>
                  </a:lnTo>
                  <a:cubicBezTo>
                    <a:pt x="4480" y="1431"/>
                    <a:pt x="4340" y="1441"/>
                    <a:pt x="4201" y="1461"/>
                  </a:cubicBezTo>
                  <a:cubicBezTo>
                    <a:pt x="4003" y="1488"/>
                    <a:pt x="3822" y="1569"/>
                    <a:pt x="3651" y="1677"/>
                  </a:cubicBezTo>
                  <a:lnTo>
                    <a:pt x="3660" y="1677"/>
                  </a:lnTo>
                  <a:cubicBezTo>
                    <a:pt x="3596" y="1704"/>
                    <a:pt x="3531" y="1744"/>
                    <a:pt x="3465" y="1790"/>
                  </a:cubicBezTo>
                  <a:lnTo>
                    <a:pt x="3465" y="1790"/>
                  </a:lnTo>
                  <a:cubicBezTo>
                    <a:pt x="3089" y="1763"/>
                    <a:pt x="2712" y="1719"/>
                    <a:pt x="2335" y="1659"/>
                  </a:cubicBezTo>
                  <a:cubicBezTo>
                    <a:pt x="1938" y="1605"/>
                    <a:pt x="1542" y="1533"/>
                    <a:pt x="1154" y="1398"/>
                  </a:cubicBezTo>
                  <a:lnTo>
                    <a:pt x="1145" y="1398"/>
                  </a:lnTo>
                  <a:cubicBezTo>
                    <a:pt x="1129" y="1393"/>
                    <a:pt x="1113" y="1390"/>
                    <a:pt x="1097" y="1390"/>
                  </a:cubicBezTo>
                  <a:cubicBezTo>
                    <a:pt x="1031" y="1390"/>
                    <a:pt x="969" y="1434"/>
                    <a:pt x="947" y="1506"/>
                  </a:cubicBezTo>
                  <a:lnTo>
                    <a:pt x="947" y="1524"/>
                  </a:lnTo>
                  <a:cubicBezTo>
                    <a:pt x="659" y="2444"/>
                    <a:pt x="406" y="3372"/>
                    <a:pt x="235" y="4319"/>
                  </a:cubicBezTo>
                  <a:cubicBezTo>
                    <a:pt x="154" y="4787"/>
                    <a:pt x="100" y="5265"/>
                    <a:pt x="55" y="5743"/>
                  </a:cubicBezTo>
                  <a:cubicBezTo>
                    <a:pt x="19" y="6220"/>
                    <a:pt x="1" y="6707"/>
                    <a:pt x="1" y="7185"/>
                  </a:cubicBezTo>
                  <a:lnTo>
                    <a:pt x="1" y="7203"/>
                  </a:lnTo>
                  <a:cubicBezTo>
                    <a:pt x="10" y="7284"/>
                    <a:pt x="73" y="7356"/>
                    <a:pt x="163" y="7365"/>
                  </a:cubicBezTo>
                  <a:cubicBezTo>
                    <a:pt x="2506" y="7654"/>
                    <a:pt x="4841" y="8059"/>
                    <a:pt x="7167" y="8438"/>
                  </a:cubicBezTo>
                  <a:cubicBezTo>
                    <a:pt x="9501" y="8825"/>
                    <a:pt x="11836" y="9204"/>
                    <a:pt x="14161" y="9601"/>
                  </a:cubicBezTo>
                  <a:lnTo>
                    <a:pt x="21156" y="10800"/>
                  </a:lnTo>
                  <a:cubicBezTo>
                    <a:pt x="23482" y="11196"/>
                    <a:pt x="25807" y="11611"/>
                    <a:pt x="28133" y="12043"/>
                  </a:cubicBezTo>
                  <a:cubicBezTo>
                    <a:pt x="28144" y="12045"/>
                    <a:pt x="28155" y="12046"/>
                    <a:pt x="28166" y="12046"/>
                  </a:cubicBezTo>
                  <a:cubicBezTo>
                    <a:pt x="28261" y="12046"/>
                    <a:pt x="28342" y="11978"/>
                    <a:pt x="28358" y="11881"/>
                  </a:cubicBezTo>
                  <a:lnTo>
                    <a:pt x="28380" y="11748"/>
                  </a:lnTo>
                  <a:lnTo>
                    <a:pt x="28380" y="11748"/>
                  </a:lnTo>
                  <a:cubicBezTo>
                    <a:pt x="32300" y="12344"/>
                    <a:pt x="36211" y="12992"/>
                    <a:pt x="40121" y="13648"/>
                  </a:cubicBezTo>
                  <a:lnTo>
                    <a:pt x="52047" y="15649"/>
                  </a:lnTo>
                  <a:lnTo>
                    <a:pt x="63963" y="17650"/>
                  </a:lnTo>
                  <a:lnTo>
                    <a:pt x="75880" y="19678"/>
                  </a:lnTo>
                  <a:cubicBezTo>
                    <a:pt x="75895" y="19683"/>
                    <a:pt x="75911" y="19685"/>
                    <a:pt x="75927" y="19685"/>
                  </a:cubicBezTo>
                  <a:cubicBezTo>
                    <a:pt x="76002" y="19685"/>
                    <a:pt x="76072" y="19635"/>
                    <a:pt x="76087" y="19561"/>
                  </a:cubicBezTo>
                  <a:lnTo>
                    <a:pt x="76105" y="19516"/>
                  </a:lnTo>
                  <a:cubicBezTo>
                    <a:pt x="76222" y="19110"/>
                    <a:pt x="76312" y="18705"/>
                    <a:pt x="76393" y="18299"/>
                  </a:cubicBezTo>
                  <a:cubicBezTo>
                    <a:pt x="76484" y="17893"/>
                    <a:pt x="76556" y="17488"/>
                    <a:pt x="76628" y="17073"/>
                  </a:cubicBezTo>
                  <a:cubicBezTo>
                    <a:pt x="76691" y="16668"/>
                    <a:pt x="76754" y="16253"/>
                    <a:pt x="76808" y="15838"/>
                  </a:cubicBezTo>
                  <a:cubicBezTo>
                    <a:pt x="76862" y="15433"/>
                    <a:pt x="76898" y="15018"/>
                    <a:pt x="76925" y="14594"/>
                  </a:cubicBezTo>
                  <a:cubicBezTo>
                    <a:pt x="76943" y="14495"/>
                    <a:pt x="76871" y="14396"/>
                    <a:pt x="76763" y="14378"/>
                  </a:cubicBezTo>
                  <a:lnTo>
                    <a:pt x="64838" y="12413"/>
                  </a:lnTo>
                  <a:lnTo>
                    <a:pt x="52912" y="10439"/>
                  </a:lnTo>
                  <a:lnTo>
                    <a:pt x="40987" y="8456"/>
                  </a:lnTo>
                  <a:lnTo>
                    <a:pt x="35029" y="7464"/>
                  </a:lnTo>
                  <a:lnTo>
                    <a:pt x="32045" y="6969"/>
                  </a:lnTo>
                  <a:lnTo>
                    <a:pt x="30558" y="6725"/>
                  </a:lnTo>
                  <a:cubicBezTo>
                    <a:pt x="30130" y="6655"/>
                    <a:pt x="29702" y="6585"/>
                    <a:pt x="29281" y="6469"/>
                  </a:cubicBezTo>
                  <a:lnTo>
                    <a:pt x="29281" y="6469"/>
                  </a:lnTo>
                  <a:cubicBezTo>
                    <a:pt x="29286" y="6410"/>
                    <a:pt x="29291" y="6351"/>
                    <a:pt x="29296" y="6293"/>
                  </a:cubicBezTo>
                  <a:lnTo>
                    <a:pt x="29296" y="6275"/>
                  </a:lnTo>
                  <a:cubicBezTo>
                    <a:pt x="29305" y="6175"/>
                    <a:pt x="29233" y="6085"/>
                    <a:pt x="29133" y="6067"/>
                  </a:cubicBezTo>
                  <a:cubicBezTo>
                    <a:pt x="27322" y="5797"/>
                    <a:pt x="25510" y="5508"/>
                    <a:pt x="23698" y="5220"/>
                  </a:cubicBezTo>
                  <a:lnTo>
                    <a:pt x="20994" y="4787"/>
                  </a:lnTo>
                  <a:lnTo>
                    <a:pt x="18281" y="4346"/>
                  </a:lnTo>
                  <a:cubicBezTo>
                    <a:pt x="16469" y="4039"/>
                    <a:pt x="14666" y="3751"/>
                    <a:pt x="12854" y="3435"/>
                  </a:cubicBezTo>
                  <a:lnTo>
                    <a:pt x="11502" y="3210"/>
                  </a:lnTo>
                  <a:lnTo>
                    <a:pt x="10150" y="2957"/>
                  </a:lnTo>
                  <a:cubicBezTo>
                    <a:pt x="9281" y="2801"/>
                    <a:pt x="8413" y="2636"/>
                    <a:pt x="7552" y="2471"/>
                  </a:cubicBezTo>
                  <a:lnTo>
                    <a:pt x="7552" y="2471"/>
                  </a:lnTo>
                  <a:cubicBezTo>
                    <a:pt x="7514" y="2394"/>
                    <a:pt x="7468" y="2321"/>
                    <a:pt x="7410" y="2263"/>
                  </a:cubicBezTo>
                  <a:lnTo>
                    <a:pt x="7410" y="2263"/>
                  </a:lnTo>
                  <a:lnTo>
                    <a:pt x="7419" y="2272"/>
                  </a:lnTo>
                  <a:cubicBezTo>
                    <a:pt x="7329" y="2146"/>
                    <a:pt x="7212" y="2029"/>
                    <a:pt x="7076" y="1939"/>
                  </a:cubicBezTo>
                  <a:cubicBezTo>
                    <a:pt x="6932" y="1867"/>
                    <a:pt x="6788" y="1822"/>
                    <a:pt x="6653" y="1786"/>
                  </a:cubicBezTo>
                  <a:cubicBezTo>
                    <a:pt x="6509" y="1750"/>
                    <a:pt x="6364" y="1723"/>
                    <a:pt x="6238" y="1686"/>
                  </a:cubicBezTo>
                  <a:cubicBezTo>
                    <a:pt x="6165" y="1667"/>
                    <a:pt x="6091" y="1645"/>
                    <a:pt x="6018" y="1620"/>
                  </a:cubicBezTo>
                  <a:lnTo>
                    <a:pt x="6018" y="1620"/>
                  </a:lnTo>
                  <a:cubicBezTo>
                    <a:pt x="6036" y="1551"/>
                    <a:pt x="6064" y="1489"/>
                    <a:pt x="6103" y="1434"/>
                  </a:cubicBezTo>
                  <a:cubicBezTo>
                    <a:pt x="6150" y="1363"/>
                    <a:pt x="6225" y="1313"/>
                    <a:pt x="6322" y="1277"/>
                  </a:cubicBezTo>
                  <a:lnTo>
                    <a:pt x="6322" y="1277"/>
                  </a:lnTo>
                  <a:cubicBezTo>
                    <a:pt x="7604" y="1421"/>
                    <a:pt x="8886" y="1608"/>
                    <a:pt x="10159" y="1813"/>
                  </a:cubicBezTo>
                  <a:cubicBezTo>
                    <a:pt x="11448" y="2020"/>
                    <a:pt x="12728" y="2245"/>
                    <a:pt x="14017" y="2462"/>
                  </a:cubicBezTo>
                  <a:cubicBezTo>
                    <a:pt x="15306" y="2678"/>
                    <a:pt x="16595" y="2912"/>
                    <a:pt x="17884" y="3138"/>
                  </a:cubicBezTo>
                  <a:cubicBezTo>
                    <a:pt x="19154" y="3370"/>
                    <a:pt x="20433" y="3603"/>
                    <a:pt x="21703" y="3844"/>
                  </a:cubicBezTo>
                  <a:lnTo>
                    <a:pt x="21703" y="3844"/>
                  </a:lnTo>
                  <a:cubicBezTo>
                    <a:pt x="21913" y="3991"/>
                    <a:pt x="22119" y="4142"/>
                    <a:pt x="22355" y="4255"/>
                  </a:cubicBezTo>
                  <a:cubicBezTo>
                    <a:pt x="22481" y="4319"/>
                    <a:pt x="22616" y="4382"/>
                    <a:pt x="22761" y="4409"/>
                  </a:cubicBezTo>
                  <a:cubicBezTo>
                    <a:pt x="22905" y="4436"/>
                    <a:pt x="23040" y="4445"/>
                    <a:pt x="23184" y="4445"/>
                  </a:cubicBezTo>
                  <a:cubicBezTo>
                    <a:pt x="23329" y="4445"/>
                    <a:pt x="23482" y="4427"/>
                    <a:pt x="23626" y="4364"/>
                  </a:cubicBezTo>
                  <a:cubicBezTo>
                    <a:pt x="23698" y="4337"/>
                    <a:pt x="23761" y="4291"/>
                    <a:pt x="23824" y="4228"/>
                  </a:cubicBezTo>
                  <a:cubicBezTo>
                    <a:pt x="23878" y="4174"/>
                    <a:pt x="23923" y="4120"/>
                    <a:pt x="23968" y="4057"/>
                  </a:cubicBezTo>
                  <a:cubicBezTo>
                    <a:pt x="24140" y="3805"/>
                    <a:pt x="24221" y="3534"/>
                    <a:pt x="24311" y="3255"/>
                  </a:cubicBezTo>
                  <a:cubicBezTo>
                    <a:pt x="24311" y="3246"/>
                    <a:pt x="24320" y="3237"/>
                    <a:pt x="24320" y="3228"/>
                  </a:cubicBezTo>
                  <a:cubicBezTo>
                    <a:pt x="24329" y="3138"/>
                    <a:pt x="24266" y="3057"/>
                    <a:pt x="24176" y="3039"/>
                  </a:cubicBezTo>
                  <a:lnTo>
                    <a:pt x="24149" y="3039"/>
                  </a:lnTo>
                  <a:lnTo>
                    <a:pt x="19588" y="2317"/>
                  </a:lnTo>
                  <a:lnTo>
                    <a:pt x="15018" y="1587"/>
                  </a:lnTo>
                  <a:lnTo>
                    <a:pt x="10457" y="839"/>
                  </a:lnTo>
                  <a:cubicBezTo>
                    <a:pt x="8942" y="578"/>
                    <a:pt x="7419" y="325"/>
                    <a:pt x="5914" y="10"/>
                  </a:cubicBezTo>
                  <a:lnTo>
                    <a:pt x="587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3852475" y="2004425"/>
              <a:ext cx="33600" cy="150775"/>
            </a:xfrm>
            <a:custGeom>
              <a:avLst/>
              <a:gdLst/>
              <a:ahLst/>
              <a:cxnLst/>
              <a:rect l="l" t="t" r="r" b="b"/>
              <a:pathLst>
                <a:path w="1344" h="6031" extrusionOk="0">
                  <a:moveTo>
                    <a:pt x="1154" y="0"/>
                  </a:moveTo>
                  <a:cubicBezTo>
                    <a:pt x="1046" y="0"/>
                    <a:pt x="956" y="91"/>
                    <a:pt x="947" y="199"/>
                  </a:cubicBezTo>
                  <a:cubicBezTo>
                    <a:pt x="938" y="676"/>
                    <a:pt x="893" y="1145"/>
                    <a:pt x="829" y="1614"/>
                  </a:cubicBezTo>
                  <a:cubicBezTo>
                    <a:pt x="775" y="2083"/>
                    <a:pt x="685" y="2542"/>
                    <a:pt x="604" y="3011"/>
                  </a:cubicBezTo>
                  <a:cubicBezTo>
                    <a:pt x="442" y="3939"/>
                    <a:pt x="253" y="4868"/>
                    <a:pt x="18" y="5787"/>
                  </a:cubicBezTo>
                  <a:cubicBezTo>
                    <a:pt x="18" y="5796"/>
                    <a:pt x="9" y="5805"/>
                    <a:pt x="9" y="5814"/>
                  </a:cubicBezTo>
                  <a:cubicBezTo>
                    <a:pt x="0" y="5923"/>
                    <a:pt x="81" y="6022"/>
                    <a:pt x="189" y="6031"/>
                  </a:cubicBezTo>
                  <a:cubicBezTo>
                    <a:pt x="298" y="6031"/>
                    <a:pt x="388" y="5959"/>
                    <a:pt x="397" y="5850"/>
                  </a:cubicBezTo>
                  <a:cubicBezTo>
                    <a:pt x="478" y="4904"/>
                    <a:pt x="604" y="3967"/>
                    <a:pt x="748" y="3029"/>
                  </a:cubicBezTo>
                  <a:cubicBezTo>
                    <a:pt x="820" y="2569"/>
                    <a:pt x="893" y="2101"/>
                    <a:pt x="992" y="1641"/>
                  </a:cubicBezTo>
                  <a:cubicBezTo>
                    <a:pt x="1082" y="1172"/>
                    <a:pt x="1190" y="713"/>
                    <a:pt x="1334" y="262"/>
                  </a:cubicBezTo>
                  <a:cubicBezTo>
                    <a:pt x="1343" y="244"/>
                    <a:pt x="1343" y="226"/>
                    <a:pt x="1343" y="208"/>
                  </a:cubicBezTo>
                  <a:cubicBezTo>
                    <a:pt x="1343" y="100"/>
                    <a:pt x="1262" y="9"/>
                    <a:pt x="115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a:off x="3928625" y="2002400"/>
              <a:ext cx="26175" cy="4300"/>
            </a:xfrm>
            <a:custGeom>
              <a:avLst/>
              <a:gdLst/>
              <a:ahLst/>
              <a:cxnLst/>
              <a:rect l="l" t="t" r="r" b="b"/>
              <a:pathLst>
                <a:path w="1047" h="172" fill="none" extrusionOk="0">
                  <a:moveTo>
                    <a:pt x="1" y="0"/>
                  </a:moveTo>
                  <a:lnTo>
                    <a:pt x="1046" y="172"/>
                  </a:lnTo>
                </a:path>
              </a:pathLst>
            </a:custGeom>
            <a:noFill/>
            <a:ln w="970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a:off x="3897300" y="2012750"/>
              <a:ext cx="98050" cy="16475"/>
            </a:xfrm>
            <a:custGeom>
              <a:avLst/>
              <a:gdLst/>
              <a:ahLst/>
              <a:cxnLst/>
              <a:rect l="l" t="t" r="r" b="b"/>
              <a:pathLst>
                <a:path w="3922" h="659" fill="none" extrusionOk="0">
                  <a:moveTo>
                    <a:pt x="1" y="1"/>
                  </a:moveTo>
                  <a:lnTo>
                    <a:pt x="3922" y="659"/>
                  </a:lnTo>
                </a:path>
              </a:pathLst>
            </a:custGeom>
            <a:noFill/>
            <a:ln w="970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9" name="Google Shape;39;p2"/>
          <p:cNvGrpSpPr/>
          <p:nvPr/>
        </p:nvGrpSpPr>
        <p:grpSpPr>
          <a:xfrm rot="-375097">
            <a:off x="1228557" y="-253382"/>
            <a:ext cx="711742" cy="793298"/>
            <a:chOff x="6554696" y="509501"/>
            <a:chExt cx="711709" cy="793261"/>
          </a:xfrm>
        </p:grpSpPr>
        <p:sp>
          <p:nvSpPr>
            <p:cNvPr id="40" name="Google Shape;40;p2"/>
            <p:cNvSpPr/>
            <p:nvPr/>
          </p:nvSpPr>
          <p:spPr>
            <a:xfrm>
              <a:off x="6560695" y="516700"/>
              <a:ext cx="696978" cy="779230"/>
            </a:xfrm>
            <a:custGeom>
              <a:avLst/>
              <a:gdLst/>
              <a:ahLst/>
              <a:cxnLst/>
              <a:rect l="l" t="t" r="r" b="b"/>
              <a:pathLst>
                <a:path w="20913" h="23381" extrusionOk="0">
                  <a:moveTo>
                    <a:pt x="4201" y="1"/>
                  </a:moveTo>
                  <a:cubicBezTo>
                    <a:pt x="1903" y="1"/>
                    <a:pt x="28" y="1866"/>
                    <a:pt x="28" y="4165"/>
                  </a:cubicBezTo>
                  <a:lnTo>
                    <a:pt x="1" y="17073"/>
                  </a:lnTo>
                  <a:cubicBezTo>
                    <a:pt x="1" y="18903"/>
                    <a:pt x="1190" y="20516"/>
                    <a:pt x="2930" y="21057"/>
                  </a:cubicBezTo>
                  <a:lnTo>
                    <a:pt x="9736" y="23193"/>
                  </a:lnTo>
                  <a:cubicBezTo>
                    <a:pt x="10143" y="23318"/>
                    <a:pt x="10563" y="23381"/>
                    <a:pt x="10982" y="23381"/>
                  </a:cubicBezTo>
                  <a:cubicBezTo>
                    <a:pt x="11444" y="23381"/>
                    <a:pt x="11906" y="23304"/>
                    <a:pt x="12350" y="23148"/>
                  </a:cubicBezTo>
                  <a:lnTo>
                    <a:pt x="18092" y="21147"/>
                  </a:lnTo>
                  <a:cubicBezTo>
                    <a:pt x="19759" y="20570"/>
                    <a:pt x="20886" y="18993"/>
                    <a:pt x="20886" y="17217"/>
                  </a:cubicBezTo>
                  <a:lnTo>
                    <a:pt x="20913" y="4201"/>
                  </a:lnTo>
                  <a:cubicBezTo>
                    <a:pt x="20913" y="1903"/>
                    <a:pt x="19047" y="28"/>
                    <a:pt x="16748" y="28"/>
                  </a:cubicBezTo>
                  <a:lnTo>
                    <a:pt x="420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a:off x="6554696" y="509501"/>
              <a:ext cx="711709" cy="793261"/>
            </a:xfrm>
            <a:custGeom>
              <a:avLst/>
              <a:gdLst/>
              <a:ahLst/>
              <a:cxnLst/>
              <a:rect l="l" t="t" r="r" b="b"/>
              <a:pathLst>
                <a:path w="21355" h="23802" extrusionOk="0">
                  <a:moveTo>
                    <a:pt x="5138" y="442"/>
                  </a:moveTo>
                  <a:lnTo>
                    <a:pt x="7572" y="451"/>
                  </a:lnTo>
                  <a:lnTo>
                    <a:pt x="12440" y="469"/>
                  </a:lnTo>
                  <a:lnTo>
                    <a:pt x="14873" y="469"/>
                  </a:lnTo>
                  <a:lnTo>
                    <a:pt x="16090" y="478"/>
                  </a:lnTo>
                  <a:cubicBezTo>
                    <a:pt x="16249" y="478"/>
                    <a:pt x="16412" y="477"/>
                    <a:pt x="16574" y="477"/>
                  </a:cubicBezTo>
                  <a:cubicBezTo>
                    <a:pt x="16817" y="477"/>
                    <a:pt x="17058" y="480"/>
                    <a:pt x="17280" y="496"/>
                  </a:cubicBezTo>
                  <a:cubicBezTo>
                    <a:pt x="17659" y="541"/>
                    <a:pt x="18037" y="622"/>
                    <a:pt x="18389" y="766"/>
                  </a:cubicBezTo>
                  <a:cubicBezTo>
                    <a:pt x="18740" y="920"/>
                    <a:pt x="19083" y="1109"/>
                    <a:pt x="19380" y="1352"/>
                  </a:cubicBezTo>
                  <a:cubicBezTo>
                    <a:pt x="19669" y="1596"/>
                    <a:pt x="19939" y="1866"/>
                    <a:pt x="20155" y="2191"/>
                  </a:cubicBezTo>
                  <a:cubicBezTo>
                    <a:pt x="20363" y="2506"/>
                    <a:pt x="20534" y="2849"/>
                    <a:pt x="20651" y="3209"/>
                  </a:cubicBezTo>
                  <a:cubicBezTo>
                    <a:pt x="20759" y="3579"/>
                    <a:pt x="20832" y="3948"/>
                    <a:pt x="20832" y="4336"/>
                  </a:cubicBezTo>
                  <a:cubicBezTo>
                    <a:pt x="20841" y="4733"/>
                    <a:pt x="20832" y="5147"/>
                    <a:pt x="20832" y="5544"/>
                  </a:cubicBezTo>
                  <a:lnTo>
                    <a:pt x="20841" y="7978"/>
                  </a:lnTo>
                  <a:lnTo>
                    <a:pt x="20850" y="12845"/>
                  </a:lnTo>
                  <a:lnTo>
                    <a:pt x="20850" y="15279"/>
                  </a:lnTo>
                  <a:lnTo>
                    <a:pt x="20850" y="16496"/>
                  </a:lnTo>
                  <a:lnTo>
                    <a:pt x="20850" y="17109"/>
                  </a:lnTo>
                  <a:lnTo>
                    <a:pt x="20859" y="17406"/>
                  </a:lnTo>
                  <a:lnTo>
                    <a:pt x="20841" y="17704"/>
                  </a:lnTo>
                  <a:cubicBezTo>
                    <a:pt x="20795" y="18470"/>
                    <a:pt x="20516" y="19218"/>
                    <a:pt x="20047" y="19831"/>
                  </a:cubicBezTo>
                  <a:cubicBezTo>
                    <a:pt x="19579" y="20453"/>
                    <a:pt x="18930" y="20921"/>
                    <a:pt x="18208" y="21183"/>
                  </a:cubicBezTo>
                  <a:lnTo>
                    <a:pt x="13602" y="22769"/>
                  </a:lnTo>
                  <a:lnTo>
                    <a:pt x="12458" y="23175"/>
                  </a:lnTo>
                  <a:cubicBezTo>
                    <a:pt x="12088" y="23292"/>
                    <a:pt x="11709" y="23364"/>
                    <a:pt x="11322" y="23382"/>
                  </a:cubicBezTo>
                  <a:cubicBezTo>
                    <a:pt x="11267" y="23385"/>
                    <a:pt x="11211" y="23386"/>
                    <a:pt x="11156" y="23386"/>
                  </a:cubicBezTo>
                  <a:cubicBezTo>
                    <a:pt x="10830" y="23386"/>
                    <a:pt x="10500" y="23342"/>
                    <a:pt x="10177" y="23265"/>
                  </a:cubicBezTo>
                  <a:cubicBezTo>
                    <a:pt x="9997" y="23211"/>
                    <a:pt x="9798" y="23148"/>
                    <a:pt x="9609" y="23085"/>
                  </a:cubicBezTo>
                  <a:lnTo>
                    <a:pt x="9023" y="22905"/>
                  </a:lnTo>
                  <a:lnTo>
                    <a:pt x="4381" y="21453"/>
                  </a:lnTo>
                  <a:lnTo>
                    <a:pt x="3218" y="21093"/>
                  </a:lnTo>
                  <a:cubicBezTo>
                    <a:pt x="2849" y="20976"/>
                    <a:pt x="2497" y="20813"/>
                    <a:pt x="2173" y="20597"/>
                  </a:cubicBezTo>
                  <a:cubicBezTo>
                    <a:pt x="1542" y="20173"/>
                    <a:pt x="1001" y="19578"/>
                    <a:pt x="676" y="18866"/>
                  </a:cubicBezTo>
                  <a:cubicBezTo>
                    <a:pt x="505" y="18515"/>
                    <a:pt x="397" y="18136"/>
                    <a:pt x="343" y="17749"/>
                  </a:cubicBezTo>
                  <a:cubicBezTo>
                    <a:pt x="298" y="17361"/>
                    <a:pt x="316" y="16955"/>
                    <a:pt x="316" y="16550"/>
                  </a:cubicBezTo>
                  <a:lnTo>
                    <a:pt x="334" y="14116"/>
                  </a:lnTo>
                  <a:lnTo>
                    <a:pt x="388" y="9248"/>
                  </a:lnTo>
                  <a:cubicBezTo>
                    <a:pt x="397" y="7626"/>
                    <a:pt x="406" y="6003"/>
                    <a:pt x="415" y="4381"/>
                  </a:cubicBezTo>
                  <a:cubicBezTo>
                    <a:pt x="424" y="3993"/>
                    <a:pt x="478" y="3606"/>
                    <a:pt x="586" y="3245"/>
                  </a:cubicBezTo>
                  <a:cubicBezTo>
                    <a:pt x="703" y="2876"/>
                    <a:pt x="866" y="2524"/>
                    <a:pt x="1082" y="2200"/>
                  </a:cubicBezTo>
                  <a:cubicBezTo>
                    <a:pt x="1298" y="1884"/>
                    <a:pt x="1551" y="1596"/>
                    <a:pt x="1848" y="1343"/>
                  </a:cubicBezTo>
                  <a:cubicBezTo>
                    <a:pt x="2155" y="1109"/>
                    <a:pt x="2479" y="902"/>
                    <a:pt x="2831" y="748"/>
                  </a:cubicBezTo>
                  <a:cubicBezTo>
                    <a:pt x="3191" y="604"/>
                    <a:pt x="3561" y="505"/>
                    <a:pt x="3948" y="460"/>
                  </a:cubicBezTo>
                  <a:cubicBezTo>
                    <a:pt x="4039" y="451"/>
                    <a:pt x="4138" y="451"/>
                    <a:pt x="4237" y="442"/>
                  </a:cubicBezTo>
                  <a:close/>
                  <a:moveTo>
                    <a:pt x="4381" y="0"/>
                  </a:moveTo>
                  <a:lnTo>
                    <a:pt x="4219" y="9"/>
                  </a:lnTo>
                  <a:cubicBezTo>
                    <a:pt x="4111" y="18"/>
                    <a:pt x="4003" y="18"/>
                    <a:pt x="3894" y="27"/>
                  </a:cubicBezTo>
                  <a:cubicBezTo>
                    <a:pt x="3471" y="81"/>
                    <a:pt x="3056" y="190"/>
                    <a:pt x="2668" y="352"/>
                  </a:cubicBezTo>
                  <a:cubicBezTo>
                    <a:pt x="2272" y="523"/>
                    <a:pt x="1911" y="748"/>
                    <a:pt x="1578" y="1019"/>
                  </a:cubicBezTo>
                  <a:cubicBezTo>
                    <a:pt x="1253" y="1289"/>
                    <a:pt x="965" y="1614"/>
                    <a:pt x="731" y="1965"/>
                  </a:cubicBezTo>
                  <a:cubicBezTo>
                    <a:pt x="496" y="2326"/>
                    <a:pt x="316" y="2713"/>
                    <a:pt x="190" y="3119"/>
                  </a:cubicBezTo>
                  <a:cubicBezTo>
                    <a:pt x="63" y="3534"/>
                    <a:pt x="9" y="3957"/>
                    <a:pt x="0" y="4381"/>
                  </a:cubicBezTo>
                  <a:cubicBezTo>
                    <a:pt x="0" y="6003"/>
                    <a:pt x="0" y="7626"/>
                    <a:pt x="9" y="9248"/>
                  </a:cubicBezTo>
                  <a:lnTo>
                    <a:pt x="54" y="14116"/>
                  </a:lnTo>
                  <a:lnTo>
                    <a:pt x="54" y="16550"/>
                  </a:lnTo>
                  <a:lnTo>
                    <a:pt x="54" y="17154"/>
                  </a:lnTo>
                  <a:cubicBezTo>
                    <a:pt x="54" y="17253"/>
                    <a:pt x="54" y="17361"/>
                    <a:pt x="63" y="17469"/>
                  </a:cubicBezTo>
                  <a:cubicBezTo>
                    <a:pt x="63" y="17568"/>
                    <a:pt x="72" y="17676"/>
                    <a:pt x="81" y="17776"/>
                  </a:cubicBezTo>
                  <a:cubicBezTo>
                    <a:pt x="127" y="18190"/>
                    <a:pt x="217" y="18605"/>
                    <a:pt x="370" y="19002"/>
                  </a:cubicBezTo>
                  <a:cubicBezTo>
                    <a:pt x="676" y="19786"/>
                    <a:pt x="1226" y="20489"/>
                    <a:pt x="1947" y="20949"/>
                  </a:cubicBezTo>
                  <a:cubicBezTo>
                    <a:pt x="2299" y="21183"/>
                    <a:pt x="2696" y="21363"/>
                    <a:pt x="3092" y="21489"/>
                  </a:cubicBezTo>
                  <a:lnTo>
                    <a:pt x="4255" y="21859"/>
                  </a:lnTo>
                  <a:lnTo>
                    <a:pt x="8897" y="23310"/>
                  </a:lnTo>
                  <a:lnTo>
                    <a:pt x="9483" y="23490"/>
                  </a:lnTo>
                  <a:cubicBezTo>
                    <a:pt x="9672" y="23554"/>
                    <a:pt x="9862" y="23617"/>
                    <a:pt x="10078" y="23671"/>
                  </a:cubicBezTo>
                  <a:cubicBezTo>
                    <a:pt x="10418" y="23761"/>
                    <a:pt x="10777" y="23801"/>
                    <a:pt x="11133" y="23801"/>
                  </a:cubicBezTo>
                  <a:cubicBezTo>
                    <a:pt x="11202" y="23801"/>
                    <a:pt x="11271" y="23800"/>
                    <a:pt x="11340" y="23797"/>
                  </a:cubicBezTo>
                  <a:cubicBezTo>
                    <a:pt x="11764" y="23779"/>
                    <a:pt x="12187" y="23698"/>
                    <a:pt x="12593" y="23563"/>
                  </a:cubicBezTo>
                  <a:lnTo>
                    <a:pt x="13738" y="23157"/>
                  </a:lnTo>
                  <a:lnTo>
                    <a:pt x="18335" y="21552"/>
                  </a:lnTo>
                  <a:cubicBezTo>
                    <a:pt x="19137" y="21273"/>
                    <a:pt x="19858" y="20759"/>
                    <a:pt x="20372" y="20083"/>
                  </a:cubicBezTo>
                  <a:cubicBezTo>
                    <a:pt x="20895" y="19407"/>
                    <a:pt x="21210" y="18578"/>
                    <a:pt x="21273" y="17731"/>
                  </a:cubicBezTo>
                  <a:lnTo>
                    <a:pt x="21282" y="17406"/>
                  </a:lnTo>
                  <a:lnTo>
                    <a:pt x="21282" y="17109"/>
                  </a:lnTo>
                  <a:lnTo>
                    <a:pt x="21291" y="16496"/>
                  </a:lnTo>
                  <a:lnTo>
                    <a:pt x="21291" y="15279"/>
                  </a:lnTo>
                  <a:lnTo>
                    <a:pt x="21309" y="12845"/>
                  </a:lnTo>
                  <a:lnTo>
                    <a:pt x="21327" y="7978"/>
                  </a:lnTo>
                  <a:lnTo>
                    <a:pt x="21345" y="5544"/>
                  </a:lnTo>
                  <a:cubicBezTo>
                    <a:pt x="21345" y="5138"/>
                    <a:pt x="21354" y="4742"/>
                    <a:pt x="21345" y="4327"/>
                  </a:cubicBezTo>
                  <a:cubicBezTo>
                    <a:pt x="21336" y="3894"/>
                    <a:pt x="21255" y="3471"/>
                    <a:pt x="21129" y="3056"/>
                  </a:cubicBezTo>
                  <a:cubicBezTo>
                    <a:pt x="20994" y="2650"/>
                    <a:pt x="20795" y="2263"/>
                    <a:pt x="20561" y="1911"/>
                  </a:cubicBezTo>
                  <a:cubicBezTo>
                    <a:pt x="20309" y="1551"/>
                    <a:pt x="20011" y="1244"/>
                    <a:pt x="19678" y="974"/>
                  </a:cubicBezTo>
                  <a:cubicBezTo>
                    <a:pt x="19344" y="694"/>
                    <a:pt x="18966" y="487"/>
                    <a:pt x="18569" y="325"/>
                  </a:cubicBezTo>
                  <a:cubicBezTo>
                    <a:pt x="18172" y="153"/>
                    <a:pt x="17749" y="72"/>
                    <a:pt x="17325" y="18"/>
                  </a:cubicBezTo>
                  <a:cubicBezTo>
                    <a:pt x="17109" y="5"/>
                    <a:pt x="16901" y="2"/>
                    <a:pt x="16698" y="2"/>
                  </a:cubicBezTo>
                  <a:cubicBezTo>
                    <a:pt x="16596" y="2"/>
                    <a:pt x="16494" y="3"/>
                    <a:pt x="16393" y="3"/>
                  </a:cubicBezTo>
                  <a:cubicBezTo>
                    <a:pt x="16292" y="3"/>
                    <a:pt x="16192" y="2"/>
                    <a:pt x="1609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 name="Google Shape;42;p2"/>
          <p:cNvGrpSpPr/>
          <p:nvPr/>
        </p:nvGrpSpPr>
        <p:grpSpPr>
          <a:xfrm rot="807122">
            <a:off x="809300" y="4708652"/>
            <a:ext cx="2497551" cy="2401906"/>
            <a:chOff x="1857000" y="3245400"/>
            <a:chExt cx="1233825" cy="1186575"/>
          </a:xfrm>
        </p:grpSpPr>
        <p:sp>
          <p:nvSpPr>
            <p:cNvPr id="43" name="Google Shape;43;p2"/>
            <p:cNvSpPr/>
            <p:nvPr/>
          </p:nvSpPr>
          <p:spPr>
            <a:xfrm>
              <a:off x="2513000" y="4148825"/>
              <a:ext cx="463125" cy="272250"/>
            </a:xfrm>
            <a:custGeom>
              <a:avLst/>
              <a:gdLst/>
              <a:ahLst/>
              <a:cxnLst/>
              <a:rect l="l" t="t" r="r" b="b"/>
              <a:pathLst>
                <a:path w="18525" h="10890" extrusionOk="0">
                  <a:moveTo>
                    <a:pt x="12728" y="1"/>
                  </a:moveTo>
                  <a:cubicBezTo>
                    <a:pt x="12377" y="28"/>
                    <a:pt x="11899" y="1641"/>
                    <a:pt x="11664" y="2065"/>
                  </a:cubicBezTo>
                  <a:cubicBezTo>
                    <a:pt x="10979" y="3318"/>
                    <a:pt x="10015" y="4435"/>
                    <a:pt x="9005" y="5418"/>
                  </a:cubicBezTo>
                  <a:cubicBezTo>
                    <a:pt x="6527" y="7843"/>
                    <a:pt x="3263" y="9754"/>
                    <a:pt x="0" y="10889"/>
                  </a:cubicBezTo>
                  <a:cubicBezTo>
                    <a:pt x="5192" y="10331"/>
                    <a:pt x="10556" y="9114"/>
                    <a:pt x="15144" y="6626"/>
                  </a:cubicBezTo>
                  <a:cubicBezTo>
                    <a:pt x="16685" y="5788"/>
                    <a:pt x="17578" y="5409"/>
                    <a:pt x="18524" y="4066"/>
                  </a:cubicBezTo>
                  <a:cubicBezTo>
                    <a:pt x="17623" y="3976"/>
                    <a:pt x="17064" y="3038"/>
                    <a:pt x="16189" y="2651"/>
                  </a:cubicBezTo>
                  <a:cubicBezTo>
                    <a:pt x="15928" y="2543"/>
                    <a:pt x="12728" y="1"/>
                    <a:pt x="1272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2508725" y="4143800"/>
              <a:ext cx="474150" cy="281125"/>
            </a:xfrm>
            <a:custGeom>
              <a:avLst/>
              <a:gdLst/>
              <a:ahLst/>
              <a:cxnLst/>
              <a:rect l="l" t="t" r="r" b="b"/>
              <a:pathLst>
                <a:path w="18966" h="11245" extrusionOk="0">
                  <a:moveTo>
                    <a:pt x="12884" y="443"/>
                  </a:moveTo>
                  <a:lnTo>
                    <a:pt x="14486" y="1707"/>
                  </a:lnTo>
                  <a:lnTo>
                    <a:pt x="15351" y="2383"/>
                  </a:lnTo>
                  <a:lnTo>
                    <a:pt x="15793" y="2716"/>
                  </a:lnTo>
                  <a:lnTo>
                    <a:pt x="16018" y="2879"/>
                  </a:lnTo>
                  <a:lnTo>
                    <a:pt x="16135" y="2960"/>
                  </a:lnTo>
                  <a:lnTo>
                    <a:pt x="16198" y="2996"/>
                  </a:lnTo>
                  <a:lnTo>
                    <a:pt x="16225" y="3023"/>
                  </a:lnTo>
                  <a:lnTo>
                    <a:pt x="16279" y="3050"/>
                  </a:lnTo>
                  <a:cubicBezTo>
                    <a:pt x="16469" y="3131"/>
                    <a:pt x="16649" y="3248"/>
                    <a:pt x="16820" y="3393"/>
                  </a:cubicBezTo>
                  <a:cubicBezTo>
                    <a:pt x="16991" y="3528"/>
                    <a:pt x="17163" y="3681"/>
                    <a:pt x="17334" y="3834"/>
                  </a:cubicBezTo>
                  <a:cubicBezTo>
                    <a:pt x="17514" y="3987"/>
                    <a:pt x="17703" y="4141"/>
                    <a:pt x="17920" y="4267"/>
                  </a:cubicBezTo>
                  <a:cubicBezTo>
                    <a:pt x="18030" y="4333"/>
                    <a:pt x="18147" y="4389"/>
                    <a:pt x="18270" y="4431"/>
                  </a:cubicBezTo>
                  <a:lnTo>
                    <a:pt x="18270" y="4431"/>
                  </a:lnTo>
                  <a:cubicBezTo>
                    <a:pt x="18099" y="4651"/>
                    <a:pt x="17917" y="4859"/>
                    <a:pt x="17713" y="5051"/>
                  </a:cubicBezTo>
                  <a:cubicBezTo>
                    <a:pt x="17424" y="5321"/>
                    <a:pt x="17100" y="5565"/>
                    <a:pt x="16757" y="5790"/>
                  </a:cubicBezTo>
                  <a:cubicBezTo>
                    <a:pt x="16415" y="6007"/>
                    <a:pt x="16045" y="6214"/>
                    <a:pt x="15684" y="6412"/>
                  </a:cubicBezTo>
                  <a:cubicBezTo>
                    <a:pt x="15315" y="6619"/>
                    <a:pt x="14945" y="6818"/>
                    <a:pt x="14585" y="7016"/>
                  </a:cubicBezTo>
                  <a:cubicBezTo>
                    <a:pt x="13106" y="7791"/>
                    <a:pt x="11547" y="8413"/>
                    <a:pt x="9961" y="8927"/>
                  </a:cubicBezTo>
                  <a:cubicBezTo>
                    <a:pt x="8374" y="9450"/>
                    <a:pt x="6752" y="9846"/>
                    <a:pt x="5111" y="10180"/>
                  </a:cubicBezTo>
                  <a:cubicBezTo>
                    <a:pt x="3896" y="10420"/>
                    <a:pt x="2671" y="10616"/>
                    <a:pt x="1444" y="10775"/>
                  </a:cubicBezTo>
                  <a:lnTo>
                    <a:pt x="1444" y="10775"/>
                  </a:lnTo>
                  <a:cubicBezTo>
                    <a:pt x="2382" y="10395"/>
                    <a:pt x="3302" y="9962"/>
                    <a:pt x="4192" y="9477"/>
                  </a:cubicBezTo>
                  <a:cubicBezTo>
                    <a:pt x="5463" y="8783"/>
                    <a:pt x="6670" y="7981"/>
                    <a:pt x="7806" y="7070"/>
                  </a:cubicBezTo>
                  <a:cubicBezTo>
                    <a:pt x="8933" y="6160"/>
                    <a:pt x="9979" y="5150"/>
                    <a:pt x="10898" y="4005"/>
                  </a:cubicBezTo>
                  <a:cubicBezTo>
                    <a:pt x="11123" y="3726"/>
                    <a:pt x="11340" y="3429"/>
                    <a:pt x="11538" y="3122"/>
                  </a:cubicBezTo>
                  <a:cubicBezTo>
                    <a:pt x="11646" y="2969"/>
                    <a:pt x="11736" y="2816"/>
                    <a:pt x="11835" y="2662"/>
                  </a:cubicBezTo>
                  <a:cubicBezTo>
                    <a:pt x="11881" y="2581"/>
                    <a:pt x="11926" y="2500"/>
                    <a:pt x="11971" y="2419"/>
                  </a:cubicBezTo>
                  <a:lnTo>
                    <a:pt x="12007" y="2356"/>
                  </a:lnTo>
                  <a:lnTo>
                    <a:pt x="12043" y="2293"/>
                  </a:lnTo>
                  <a:cubicBezTo>
                    <a:pt x="12061" y="2248"/>
                    <a:pt x="12079" y="2203"/>
                    <a:pt x="12097" y="2158"/>
                  </a:cubicBezTo>
                  <a:cubicBezTo>
                    <a:pt x="12241" y="1824"/>
                    <a:pt x="12367" y="1482"/>
                    <a:pt x="12502" y="1157"/>
                  </a:cubicBezTo>
                  <a:cubicBezTo>
                    <a:pt x="12575" y="995"/>
                    <a:pt x="12647" y="833"/>
                    <a:pt x="12728" y="688"/>
                  </a:cubicBezTo>
                  <a:cubicBezTo>
                    <a:pt x="12764" y="616"/>
                    <a:pt x="12809" y="544"/>
                    <a:pt x="12854" y="481"/>
                  </a:cubicBezTo>
                  <a:cubicBezTo>
                    <a:pt x="12863" y="468"/>
                    <a:pt x="12874" y="455"/>
                    <a:pt x="12884" y="443"/>
                  </a:cubicBezTo>
                  <a:close/>
                  <a:moveTo>
                    <a:pt x="12906" y="1"/>
                  </a:moveTo>
                  <a:cubicBezTo>
                    <a:pt x="12897" y="1"/>
                    <a:pt x="12889" y="2"/>
                    <a:pt x="12881" y="3"/>
                  </a:cubicBezTo>
                  <a:cubicBezTo>
                    <a:pt x="12755" y="21"/>
                    <a:pt x="12701" y="75"/>
                    <a:pt x="12647" y="120"/>
                  </a:cubicBezTo>
                  <a:cubicBezTo>
                    <a:pt x="12602" y="157"/>
                    <a:pt x="12566" y="202"/>
                    <a:pt x="12539" y="247"/>
                  </a:cubicBezTo>
                  <a:cubicBezTo>
                    <a:pt x="12475" y="337"/>
                    <a:pt x="12421" y="418"/>
                    <a:pt x="12376" y="499"/>
                  </a:cubicBezTo>
                  <a:cubicBezTo>
                    <a:pt x="12286" y="670"/>
                    <a:pt x="12214" y="842"/>
                    <a:pt x="12142" y="1004"/>
                  </a:cubicBezTo>
                  <a:cubicBezTo>
                    <a:pt x="12007" y="1346"/>
                    <a:pt x="11881" y="1689"/>
                    <a:pt x="11745" y="2013"/>
                  </a:cubicBezTo>
                  <a:lnTo>
                    <a:pt x="11691" y="2122"/>
                  </a:lnTo>
                  <a:lnTo>
                    <a:pt x="11673" y="2176"/>
                  </a:lnTo>
                  <a:lnTo>
                    <a:pt x="11637" y="2239"/>
                  </a:lnTo>
                  <a:cubicBezTo>
                    <a:pt x="11592" y="2311"/>
                    <a:pt x="11556" y="2392"/>
                    <a:pt x="11502" y="2464"/>
                  </a:cubicBezTo>
                  <a:cubicBezTo>
                    <a:pt x="11421" y="2617"/>
                    <a:pt x="11322" y="2771"/>
                    <a:pt x="11222" y="2915"/>
                  </a:cubicBezTo>
                  <a:cubicBezTo>
                    <a:pt x="11033" y="3212"/>
                    <a:pt x="10826" y="3501"/>
                    <a:pt x="10601" y="3780"/>
                  </a:cubicBezTo>
                  <a:cubicBezTo>
                    <a:pt x="9717" y="4889"/>
                    <a:pt x="8690" y="5898"/>
                    <a:pt x="7590" y="6800"/>
                  </a:cubicBezTo>
                  <a:cubicBezTo>
                    <a:pt x="6472" y="7701"/>
                    <a:pt x="5282" y="8503"/>
                    <a:pt x="4029" y="9188"/>
                  </a:cubicBezTo>
                  <a:cubicBezTo>
                    <a:pt x="2776" y="9883"/>
                    <a:pt x="1469" y="10459"/>
                    <a:pt x="117" y="10937"/>
                  </a:cubicBezTo>
                  <a:cubicBezTo>
                    <a:pt x="45" y="10964"/>
                    <a:pt x="0" y="11027"/>
                    <a:pt x="9" y="11108"/>
                  </a:cubicBezTo>
                  <a:cubicBezTo>
                    <a:pt x="18" y="11184"/>
                    <a:pt x="89" y="11244"/>
                    <a:pt x="172" y="11244"/>
                  </a:cubicBezTo>
                  <a:cubicBezTo>
                    <a:pt x="178" y="11244"/>
                    <a:pt x="184" y="11244"/>
                    <a:pt x="189" y="11244"/>
                  </a:cubicBezTo>
                  <a:cubicBezTo>
                    <a:pt x="1857" y="11063"/>
                    <a:pt x="3525" y="10820"/>
                    <a:pt x="5174" y="10486"/>
                  </a:cubicBezTo>
                  <a:cubicBezTo>
                    <a:pt x="6824" y="10153"/>
                    <a:pt x="8455" y="9747"/>
                    <a:pt x="10060" y="9225"/>
                  </a:cubicBezTo>
                  <a:cubicBezTo>
                    <a:pt x="10456" y="9089"/>
                    <a:pt x="10862" y="8963"/>
                    <a:pt x="11250" y="8810"/>
                  </a:cubicBezTo>
                  <a:lnTo>
                    <a:pt x="11844" y="8594"/>
                  </a:lnTo>
                  <a:lnTo>
                    <a:pt x="12430" y="8359"/>
                  </a:lnTo>
                  <a:cubicBezTo>
                    <a:pt x="12818" y="8206"/>
                    <a:pt x="13206" y="8026"/>
                    <a:pt x="13593" y="7863"/>
                  </a:cubicBezTo>
                  <a:lnTo>
                    <a:pt x="14170" y="7593"/>
                  </a:lnTo>
                  <a:cubicBezTo>
                    <a:pt x="14359" y="7503"/>
                    <a:pt x="14549" y="7422"/>
                    <a:pt x="14738" y="7323"/>
                  </a:cubicBezTo>
                  <a:cubicBezTo>
                    <a:pt x="15117" y="7133"/>
                    <a:pt x="15495" y="6944"/>
                    <a:pt x="15865" y="6755"/>
                  </a:cubicBezTo>
                  <a:cubicBezTo>
                    <a:pt x="16234" y="6556"/>
                    <a:pt x="16613" y="6367"/>
                    <a:pt x="16982" y="6151"/>
                  </a:cubicBezTo>
                  <a:cubicBezTo>
                    <a:pt x="17352" y="5934"/>
                    <a:pt x="17713" y="5691"/>
                    <a:pt x="18037" y="5394"/>
                  </a:cubicBezTo>
                  <a:cubicBezTo>
                    <a:pt x="18362" y="5096"/>
                    <a:pt x="18650" y="4763"/>
                    <a:pt x="18902" y="4420"/>
                  </a:cubicBezTo>
                  <a:cubicBezTo>
                    <a:pt x="18929" y="4384"/>
                    <a:pt x="18947" y="4339"/>
                    <a:pt x="18947" y="4303"/>
                  </a:cubicBezTo>
                  <a:cubicBezTo>
                    <a:pt x="18965" y="4159"/>
                    <a:pt x="18866" y="4042"/>
                    <a:pt x="18731" y="4023"/>
                  </a:cubicBezTo>
                  <a:lnTo>
                    <a:pt x="18722" y="4023"/>
                  </a:lnTo>
                  <a:cubicBezTo>
                    <a:pt x="18533" y="3996"/>
                    <a:pt x="18352" y="3924"/>
                    <a:pt x="18172" y="3825"/>
                  </a:cubicBezTo>
                  <a:cubicBezTo>
                    <a:pt x="18001" y="3726"/>
                    <a:pt x="17821" y="3600"/>
                    <a:pt x="17640" y="3456"/>
                  </a:cubicBezTo>
                  <a:cubicBezTo>
                    <a:pt x="17460" y="3320"/>
                    <a:pt x="17280" y="3176"/>
                    <a:pt x="17082" y="3032"/>
                  </a:cubicBezTo>
                  <a:cubicBezTo>
                    <a:pt x="16892" y="2897"/>
                    <a:pt x="16685" y="2762"/>
                    <a:pt x="16451" y="2662"/>
                  </a:cubicBezTo>
                  <a:lnTo>
                    <a:pt x="16415" y="2644"/>
                  </a:lnTo>
                  <a:lnTo>
                    <a:pt x="16360" y="2608"/>
                  </a:lnTo>
                  <a:lnTo>
                    <a:pt x="16261" y="2536"/>
                  </a:lnTo>
                  <a:lnTo>
                    <a:pt x="16036" y="2374"/>
                  </a:lnTo>
                  <a:lnTo>
                    <a:pt x="15603" y="2049"/>
                  </a:lnTo>
                  <a:lnTo>
                    <a:pt x="14738" y="1391"/>
                  </a:lnTo>
                  <a:lnTo>
                    <a:pt x="13025" y="48"/>
                  </a:lnTo>
                  <a:lnTo>
                    <a:pt x="13016" y="39"/>
                  </a:lnTo>
                  <a:cubicBezTo>
                    <a:pt x="12987" y="17"/>
                    <a:pt x="12945" y="1"/>
                    <a:pt x="1290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a:off x="1867600" y="3249925"/>
              <a:ext cx="1223225" cy="1178125"/>
            </a:xfrm>
            <a:custGeom>
              <a:avLst/>
              <a:gdLst/>
              <a:ahLst/>
              <a:cxnLst/>
              <a:rect l="l" t="t" r="r" b="b"/>
              <a:pathLst>
                <a:path w="48929" h="47125" extrusionOk="0">
                  <a:moveTo>
                    <a:pt x="2615" y="0"/>
                  </a:moveTo>
                  <a:cubicBezTo>
                    <a:pt x="1335" y="7617"/>
                    <a:pt x="541" y="15315"/>
                    <a:pt x="316" y="23049"/>
                  </a:cubicBezTo>
                  <a:cubicBezTo>
                    <a:pt x="82" y="30638"/>
                    <a:pt x="803" y="38291"/>
                    <a:pt x="100" y="45863"/>
                  </a:cubicBezTo>
                  <a:cubicBezTo>
                    <a:pt x="100" y="45944"/>
                    <a:pt x="55" y="45998"/>
                    <a:pt x="1" y="46025"/>
                  </a:cubicBezTo>
                  <a:cubicBezTo>
                    <a:pt x="5231" y="46886"/>
                    <a:pt x="10526" y="47124"/>
                    <a:pt x="15820" y="47124"/>
                  </a:cubicBezTo>
                  <a:cubicBezTo>
                    <a:pt x="17678" y="47124"/>
                    <a:pt x="19536" y="47095"/>
                    <a:pt x="21391" y="47053"/>
                  </a:cubicBezTo>
                  <a:cubicBezTo>
                    <a:pt x="22815" y="47017"/>
                    <a:pt x="24257" y="46963"/>
                    <a:pt x="25708" y="46863"/>
                  </a:cubicBezTo>
                  <a:cubicBezTo>
                    <a:pt x="31351" y="45601"/>
                    <a:pt x="37354" y="42402"/>
                    <a:pt x="38589" y="36633"/>
                  </a:cubicBezTo>
                  <a:cubicBezTo>
                    <a:pt x="38618" y="36502"/>
                    <a:pt x="38725" y="36441"/>
                    <a:pt x="38838" y="36441"/>
                  </a:cubicBezTo>
                  <a:cubicBezTo>
                    <a:pt x="38935" y="36441"/>
                    <a:pt x="39036" y="36486"/>
                    <a:pt x="39094" y="36570"/>
                  </a:cubicBezTo>
                  <a:cubicBezTo>
                    <a:pt x="40374" y="38517"/>
                    <a:pt x="42222" y="39634"/>
                    <a:pt x="44502" y="39941"/>
                  </a:cubicBezTo>
                  <a:cubicBezTo>
                    <a:pt x="47396" y="35452"/>
                    <a:pt x="47197" y="28520"/>
                    <a:pt x="47585" y="23599"/>
                  </a:cubicBezTo>
                  <a:cubicBezTo>
                    <a:pt x="48135" y="16631"/>
                    <a:pt x="48928" y="9645"/>
                    <a:pt x="48468" y="2668"/>
                  </a:cubicBezTo>
                  <a:cubicBezTo>
                    <a:pt x="33280" y="54"/>
                    <a:pt x="17929" y="1352"/>
                    <a:pt x="2642" y="9"/>
                  </a:cubicBezTo>
                  <a:cubicBezTo>
                    <a:pt x="2633" y="0"/>
                    <a:pt x="2624" y="0"/>
                    <a:pt x="261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2"/>
            <p:cNvSpPr/>
            <p:nvPr/>
          </p:nvSpPr>
          <p:spPr>
            <a:xfrm>
              <a:off x="1857000" y="3245400"/>
              <a:ext cx="1232000" cy="1186575"/>
            </a:xfrm>
            <a:custGeom>
              <a:avLst/>
              <a:gdLst/>
              <a:ahLst/>
              <a:cxnLst/>
              <a:rect l="l" t="t" r="r" b="b"/>
              <a:pathLst>
                <a:path w="49280" h="47463" extrusionOk="0">
                  <a:moveTo>
                    <a:pt x="3133" y="33"/>
                  </a:moveTo>
                  <a:lnTo>
                    <a:pt x="3147" y="37"/>
                  </a:lnTo>
                  <a:cubicBezTo>
                    <a:pt x="3142" y="37"/>
                    <a:pt x="3138" y="35"/>
                    <a:pt x="3133" y="33"/>
                  </a:cubicBezTo>
                  <a:close/>
                  <a:moveTo>
                    <a:pt x="3174" y="372"/>
                  </a:moveTo>
                  <a:cubicBezTo>
                    <a:pt x="10770" y="1029"/>
                    <a:pt x="18401" y="1047"/>
                    <a:pt x="26015" y="1227"/>
                  </a:cubicBezTo>
                  <a:cubicBezTo>
                    <a:pt x="29837" y="1317"/>
                    <a:pt x="33668" y="1443"/>
                    <a:pt x="37481" y="1714"/>
                  </a:cubicBezTo>
                  <a:lnTo>
                    <a:pt x="40338" y="1948"/>
                  </a:lnTo>
                  <a:lnTo>
                    <a:pt x="43187" y="2245"/>
                  </a:lnTo>
                  <a:lnTo>
                    <a:pt x="46026" y="2606"/>
                  </a:lnTo>
                  <a:cubicBezTo>
                    <a:pt x="46927" y="2750"/>
                    <a:pt x="47829" y="2867"/>
                    <a:pt x="48739" y="2985"/>
                  </a:cubicBezTo>
                  <a:cubicBezTo>
                    <a:pt x="48730" y="3354"/>
                    <a:pt x="48730" y="3697"/>
                    <a:pt x="48739" y="4048"/>
                  </a:cubicBezTo>
                  <a:lnTo>
                    <a:pt x="48766" y="5211"/>
                  </a:lnTo>
                  <a:cubicBezTo>
                    <a:pt x="48784" y="5995"/>
                    <a:pt x="48793" y="6779"/>
                    <a:pt x="48784" y="7564"/>
                  </a:cubicBezTo>
                  <a:cubicBezTo>
                    <a:pt x="48766" y="9132"/>
                    <a:pt x="48721" y="10700"/>
                    <a:pt x="48631" y="12269"/>
                  </a:cubicBezTo>
                  <a:cubicBezTo>
                    <a:pt x="48478" y="15415"/>
                    <a:pt x="48207" y="18542"/>
                    <a:pt x="47955" y="21688"/>
                  </a:cubicBezTo>
                  <a:cubicBezTo>
                    <a:pt x="47892" y="22473"/>
                    <a:pt x="47829" y="23257"/>
                    <a:pt x="47775" y="24041"/>
                  </a:cubicBezTo>
                  <a:cubicBezTo>
                    <a:pt x="47721" y="24834"/>
                    <a:pt x="47676" y="25618"/>
                    <a:pt x="47639" y="26403"/>
                  </a:cubicBezTo>
                  <a:cubicBezTo>
                    <a:pt x="47558" y="27980"/>
                    <a:pt x="47486" y="29548"/>
                    <a:pt x="47333" y="31108"/>
                  </a:cubicBezTo>
                  <a:cubicBezTo>
                    <a:pt x="47180" y="32667"/>
                    <a:pt x="46954" y="34218"/>
                    <a:pt x="46567" y="35732"/>
                  </a:cubicBezTo>
                  <a:cubicBezTo>
                    <a:pt x="46188" y="37213"/>
                    <a:pt x="45645" y="38651"/>
                    <a:pt x="44846" y="39944"/>
                  </a:cubicBezTo>
                  <a:lnTo>
                    <a:pt x="44846" y="39944"/>
                  </a:lnTo>
                  <a:cubicBezTo>
                    <a:pt x="43883" y="39803"/>
                    <a:pt x="42948" y="39509"/>
                    <a:pt x="42105" y="39022"/>
                  </a:cubicBezTo>
                  <a:cubicBezTo>
                    <a:pt x="41240" y="38526"/>
                    <a:pt x="40482" y="37832"/>
                    <a:pt x="39887" y="37021"/>
                  </a:cubicBezTo>
                  <a:lnTo>
                    <a:pt x="39671" y="36714"/>
                  </a:lnTo>
                  <a:lnTo>
                    <a:pt x="39644" y="36669"/>
                  </a:lnTo>
                  <a:cubicBezTo>
                    <a:pt x="39635" y="36660"/>
                    <a:pt x="39617" y="36633"/>
                    <a:pt x="39608" y="36615"/>
                  </a:cubicBezTo>
                  <a:cubicBezTo>
                    <a:pt x="39572" y="36579"/>
                    <a:pt x="39527" y="36552"/>
                    <a:pt x="39491" y="36525"/>
                  </a:cubicBezTo>
                  <a:cubicBezTo>
                    <a:pt x="39416" y="36488"/>
                    <a:pt x="39341" y="36469"/>
                    <a:pt x="39260" y="36469"/>
                  </a:cubicBezTo>
                  <a:cubicBezTo>
                    <a:pt x="39244" y="36469"/>
                    <a:pt x="39228" y="36470"/>
                    <a:pt x="39211" y="36471"/>
                  </a:cubicBezTo>
                  <a:cubicBezTo>
                    <a:pt x="39112" y="36480"/>
                    <a:pt x="39013" y="36534"/>
                    <a:pt x="38941" y="36615"/>
                  </a:cubicBezTo>
                  <a:cubicBezTo>
                    <a:pt x="38905" y="36660"/>
                    <a:pt x="38887" y="36705"/>
                    <a:pt x="38869" y="36760"/>
                  </a:cubicBezTo>
                  <a:cubicBezTo>
                    <a:pt x="38860" y="36787"/>
                    <a:pt x="38860" y="36796"/>
                    <a:pt x="38860" y="36814"/>
                  </a:cubicBezTo>
                  <a:lnTo>
                    <a:pt x="38842" y="36859"/>
                  </a:lnTo>
                  <a:lnTo>
                    <a:pt x="38761" y="37228"/>
                  </a:lnTo>
                  <a:cubicBezTo>
                    <a:pt x="38626" y="37715"/>
                    <a:pt x="38463" y="38193"/>
                    <a:pt x="38256" y="38652"/>
                  </a:cubicBezTo>
                  <a:cubicBezTo>
                    <a:pt x="38058" y="39112"/>
                    <a:pt x="37823" y="39563"/>
                    <a:pt x="37544" y="39987"/>
                  </a:cubicBezTo>
                  <a:cubicBezTo>
                    <a:pt x="37273" y="40410"/>
                    <a:pt x="36976" y="40825"/>
                    <a:pt x="36652" y="41203"/>
                  </a:cubicBezTo>
                  <a:cubicBezTo>
                    <a:pt x="35344" y="42754"/>
                    <a:pt x="33650" y="43953"/>
                    <a:pt x="31838" y="44872"/>
                  </a:cubicBezTo>
                  <a:cubicBezTo>
                    <a:pt x="30026" y="45782"/>
                    <a:pt x="28079" y="46449"/>
                    <a:pt x="26096" y="46891"/>
                  </a:cubicBezTo>
                  <a:lnTo>
                    <a:pt x="26123" y="46891"/>
                  </a:lnTo>
                  <a:cubicBezTo>
                    <a:pt x="23978" y="46972"/>
                    <a:pt x="21842" y="47098"/>
                    <a:pt x="19687" y="47117"/>
                  </a:cubicBezTo>
                  <a:cubicBezTo>
                    <a:pt x="18556" y="47136"/>
                    <a:pt x="17424" y="47147"/>
                    <a:pt x="16292" y="47147"/>
                  </a:cubicBezTo>
                  <a:cubicBezTo>
                    <a:pt x="15279" y="47147"/>
                    <a:pt x="14265" y="47138"/>
                    <a:pt x="13251" y="47117"/>
                  </a:cubicBezTo>
                  <a:cubicBezTo>
                    <a:pt x="11106" y="47071"/>
                    <a:pt x="8970" y="46981"/>
                    <a:pt x="6833" y="46810"/>
                  </a:cubicBezTo>
                  <a:cubicBezTo>
                    <a:pt x="4777" y="46645"/>
                    <a:pt x="2720" y="46413"/>
                    <a:pt x="687" y="46091"/>
                  </a:cubicBezTo>
                  <a:lnTo>
                    <a:pt x="687" y="46091"/>
                  </a:lnTo>
                  <a:cubicBezTo>
                    <a:pt x="694" y="46042"/>
                    <a:pt x="686" y="46024"/>
                    <a:pt x="695" y="45990"/>
                  </a:cubicBezTo>
                  <a:lnTo>
                    <a:pt x="704" y="45900"/>
                  </a:lnTo>
                  <a:lnTo>
                    <a:pt x="731" y="45539"/>
                  </a:lnTo>
                  <a:lnTo>
                    <a:pt x="785" y="44818"/>
                  </a:lnTo>
                  <a:cubicBezTo>
                    <a:pt x="830" y="44340"/>
                    <a:pt x="848" y="43853"/>
                    <a:pt x="884" y="43376"/>
                  </a:cubicBezTo>
                  <a:cubicBezTo>
                    <a:pt x="902" y="42898"/>
                    <a:pt x="920" y="42411"/>
                    <a:pt x="947" y="41934"/>
                  </a:cubicBezTo>
                  <a:lnTo>
                    <a:pt x="983" y="40482"/>
                  </a:lnTo>
                  <a:cubicBezTo>
                    <a:pt x="1020" y="38553"/>
                    <a:pt x="1001" y="36624"/>
                    <a:pt x="974" y="34704"/>
                  </a:cubicBezTo>
                  <a:cubicBezTo>
                    <a:pt x="911" y="30846"/>
                    <a:pt x="785" y="26998"/>
                    <a:pt x="902" y="23158"/>
                  </a:cubicBezTo>
                  <a:cubicBezTo>
                    <a:pt x="1135" y="15524"/>
                    <a:pt x="1919" y="7908"/>
                    <a:pt x="3174" y="372"/>
                  </a:cubicBezTo>
                  <a:close/>
                  <a:moveTo>
                    <a:pt x="2894" y="1"/>
                  </a:moveTo>
                  <a:lnTo>
                    <a:pt x="2867" y="145"/>
                  </a:lnTo>
                  <a:cubicBezTo>
                    <a:pt x="1587" y="7753"/>
                    <a:pt x="803" y="15442"/>
                    <a:pt x="569" y="23149"/>
                  </a:cubicBezTo>
                  <a:cubicBezTo>
                    <a:pt x="452" y="27007"/>
                    <a:pt x="578" y="30855"/>
                    <a:pt x="641" y="34704"/>
                  </a:cubicBezTo>
                  <a:cubicBezTo>
                    <a:pt x="677" y="36633"/>
                    <a:pt x="695" y="38553"/>
                    <a:pt x="659" y="40473"/>
                  </a:cubicBezTo>
                  <a:lnTo>
                    <a:pt x="614" y="41916"/>
                  </a:lnTo>
                  <a:cubicBezTo>
                    <a:pt x="596" y="42402"/>
                    <a:pt x="578" y="42880"/>
                    <a:pt x="551" y="43358"/>
                  </a:cubicBezTo>
                  <a:cubicBezTo>
                    <a:pt x="524" y="43835"/>
                    <a:pt x="506" y="44313"/>
                    <a:pt x="461" y="44800"/>
                  </a:cubicBezTo>
                  <a:lnTo>
                    <a:pt x="407" y="45512"/>
                  </a:lnTo>
                  <a:lnTo>
                    <a:pt x="380" y="45873"/>
                  </a:lnTo>
                  <a:lnTo>
                    <a:pt x="361" y="46035"/>
                  </a:lnTo>
                  <a:cubicBezTo>
                    <a:pt x="361" y="46053"/>
                    <a:pt x="361" y="46062"/>
                    <a:pt x="334" y="46071"/>
                  </a:cubicBezTo>
                  <a:lnTo>
                    <a:pt x="1" y="46305"/>
                  </a:lnTo>
                  <a:lnTo>
                    <a:pt x="398" y="46368"/>
                  </a:lnTo>
                  <a:cubicBezTo>
                    <a:pt x="2525" y="46711"/>
                    <a:pt x="4661" y="46963"/>
                    <a:pt x="6806" y="47135"/>
                  </a:cubicBezTo>
                  <a:cubicBezTo>
                    <a:pt x="8952" y="47306"/>
                    <a:pt x="11097" y="47387"/>
                    <a:pt x="13251" y="47432"/>
                  </a:cubicBezTo>
                  <a:cubicBezTo>
                    <a:pt x="14265" y="47453"/>
                    <a:pt x="15281" y="47463"/>
                    <a:pt x="16296" y="47463"/>
                  </a:cubicBezTo>
                  <a:cubicBezTo>
                    <a:pt x="17430" y="47463"/>
                    <a:pt x="18565" y="47451"/>
                    <a:pt x="19696" y="47432"/>
                  </a:cubicBezTo>
                  <a:cubicBezTo>
                    <a:pt x="21842" y="47414"/>
                    <a:pt x="23996" y="47288"/>
                    <a:pt x="26141" y="47207"/>
                  </a:cubicBezTo>
                  <a:lnTo>
                    <a:pt x="26150" y="47207"/>
                  </a:lnTo>
                  <a:lnTo>
                    <a:pt x="26168" y="47198"/>
                  </a:lnTo>
                  <a:cubicBezTo>
                    <a:pt x="28178" y="46747"/>
                    <a:pt x="30143" y="46080"/>
                    <a:pt x="31982" y="45151"/>
                  </a:cubicBezTo>
                  <a:cubicBezTo>
                    <a:pt x="33821" y="44214"/>
                    <a:pt x="35543" y="42997"/>
                    <a:pt x="36886" y="41411"/>
                  </a:cubicBezTo>
                  <a:cubicBezTo>
                    <a:pt x="37228" y="41014"/>
                    <a:pt x="37535" y="40590"/>
                    <a:pt x="37805" y="40149"/>
                  </a:cubicBezTo>
                  <a:cubicBezTo>
                    <a:pt x="38094" y="39716"/>
                    <a:pt x="38328" y="39247"/>
                    <a:pt x="38544" y="38779"/>
                  </a:cubicBezTo>
                  <a:cubicBezTo>
                    <a:pt x="38761" y="38301"/>
                    <a:pt x="38914" y="37805"/>
                    <a:pt x="39058" y="37300"/>
                  </a:cubicBezTo>
                  <a:lnTo>
                    <a:pt x="39148" y="36922"/>
                  </a:lnTo>
                  <a:lnTo>
                    <a:pt x="39157" y="36877"/>
                  </a:lnTo>
                  <a:cubicBezTo>
                    <a:pt x="39166" y="36868"/>
                    <a:pt x="39166" y="36841"/>
                    <a:pt x="39166" y="36841"/>
                  </a:cubicBezTo>
                  <a:cubicBezTo>
                    <a:pt x="39175" y="36832"/>
                    <a:pt x="39175" y="36814"/>
                    <a:pt x="39184" y="36814"/>
                  </a:cubicBezTo>
                  <a:cubicBezTo>
                    <a:pt x="39193" y="36796"/>
                    <a:pt x="39220" y="36787"/>
                    <a:pt x="39248" y="36778"/>
                  </a:cubicBezTo>
                  <a:cubicBezTo>
                    <a:pt x="39275" y="36778"/>
                    <a:pt x="39311" y="36787"/>
                    <a:pt x="39338" y="36796"/>
                  </a:cubicBezTo>
                  <a:cubicBezTo>
                    <a:pt x="39356" y="36805"/>
                    <a:pt x="39365" y="36814"/>
                    <a:pt x="39374" y="36823"/>
                  </a:cubicBezTo>
                  <a:lnTo>
                    <a:pt x="39392" y="36841"/>
                  </a:lnTo>
                  <a:lnTo>
                    <a:pt x="39419" y="36886"/>
                  </a:lnTo>
                  <a:lnTo>
                    <a:pt x="39644" y="37201"/>
                  </a:lnTo>
                  <a:cubicBezTo>
                    <a:pt x="40266" y="38040"/>
                    <a:pt x="41041" y="38770"/>
                    <a:pt x="41952" y="39292"/>
                  </a:cubicBezTo>
                  <a:cubicBezTo>
                    <a:pt x="42862" y="39824"/>
                    <a:pt x="43872" y="40140"/>
                    <a:pt x="44908" y="40284"/>
                  </a:cubicBezTo>
                  <a:lnTo>
                    <a:pt x="45007" y="40293"/>
                  </a:lnTo>
                  <a:lnTo>
                    <a:pt x="45061" y="40212"/>
                  </a:lnTo>
                  <a:cubicBezTo>
                    <a:pt x="45927" y="38860"/>
                    <a:pt x="46495" y="37354"/>
                    <a:pt x="46900" y="35822"/>
                  </a:cubicBezTo>
                  <a:cubicBezTo>
                    <a:pt x="47297" y="34281"/>
                    <a:pt x="47540" y="32712"/>
                    <a:pt x="47712" y="31144"/>
                  </a:cubicBezTo>
                  <a:cubicBezTo>
                    <a:pt x="47874" y="29575"/>
                    <a:pt x="47964" y="27998"/>
                    <a:pt x="48054" y="26430"/>
                  </a:cubicBezTo>
                  <a:cubicBezTo>
                    <a:pt x="48099" y="25636"/>
                    <a:pt x="48144" y="24852"/>
                    <a:pt x="48207" y="24077"/>
                  </a:cubicBezTo>
                  <a:cubicBezTo>
                    <a:pt x="48261" y="23293"/>
                    <a:pt x="48334" y="22509"/>
                    <a:pt x="48406" y="21724"/>
                  </a:cubicBezTo>
                  <a:cubicBezTo>
                    <a:pt x="48667" y="18588"/>
                    <a:pt x="48965" y="15451"/>
                    <a:pt x="49145" y="12296"/>
                  </a:cubicBezTo>
                  <a:cubicBezTo>
                    <a:pt x="49217" y="10727"/>
                    <a:pt x="49280" y="9141"/>
                    <a:pt x="49280" y="7564"/>
                  </a:cubicBezTo>
                  <a:cubicBezTo>
                    <a:pt x="49280" y="6779"/>
                    <a:pt x="49262" y="5986"/>
                    <a:pt x="49235" y="5193"/>
                  </a:cubicBezTo>
                  <a:lnTo>
                    <a:pt x="49208" y="4607"/>
                  </a:lnTo>
                  <a:lnTo>
                    <a:pt x="49199" y="4310"/>
                  </a:lnTo>
                  <a:lnTo>
                    <a:pt x="49190" y="4165"/>
                  </a:lnTo>
                  <a:lnTo>
                    <a:pt x="49181" y="4003"/>
                  </a:lnTo>
                  <a:cubicBezTo>
                    <a:pt x="49154" y="3561"/>
                    <a:pt x="49109" y="3120"/>
                    <a:pt x="49055" y="2705"/>
                  </a:cubicBezTo>
                  <a:cubicBezTo>
                    <a:pt x="48081" y="2525"/>
                    <a:pt x="47081" y="2345"/>
                    <a:pt x="46089" y="2200"/>
                  </a:cubicBezTo>
                  <a:lnTo>
                    <a:pt x="43232" y="1840"/>
                  </a:lnTo>
                  <a:lnTo>
                    <a:pt x="40374" y="1551"/>
                  </a:lnTo>
                  <a:lnTo>
                    <a:pt x="37508" y="1317"/>
                  </a:lnTo>
                  <a:cubicBezTo>
                    <a:pt x="33686" y="1056"/>
                    <a:pt x="29855" y="938"/>
                    <a:pt x="26024" y="857"/>
                  </a:cubicBezTo>
                  <a:cubicBezTo>
                    <a:pt x="22193" y="776"/>
                    <a:pt x="18362" y="731"/>
                    <a:pt x="14540" y="632"/>
                  </a:cubicBezTo>
                  <a:cubicBezTo>
                    <a:pt x="10726" y="524"/>
                    <a:pt x="6903" y="353"/>
                    <a:pt x="3107" y="21"/>
                  </a:cubicBezTo>
                  <a:lnTo>
                    <a:pt x="3107" y="21"/>
                  </a:lnTo>
                  <a:cubicBezTo>
                    <a:pt x="3091" y="15"/>
                    <a:pt x="3070" y="10"/>
                    <a:pt x="3039" y="10"/>
                  </a:cubicBezTo>
                  <a:lnTo>
                    <a:pt x="28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2"/>
            <p:cNvSpPr/>
            <p:nvPr/>
          </p:nvSpPr>
          <p:spPr>
            <a:xfrm>
              <a:off x="2004625" y="3411050"/>
              <a:ext cx="976675" cy="36075"/>
            </a:xfrm>
            <a:custGeom>
              <a:avLst/>
              <a:gdLst/>
              <a:ahLst/>
              <a:cxnLst/>
              <a:rect l="l" t="t" r="r" b="b"/>
              <a:pathLst>
                <a:path w="39067" h="1443" extrusionOk="0">
                  <a:moveTo>
                    <a:pt x="180" y="0"/>
                  </a:moveTo>
                  <a:cubicBezTo>
                    <a:pt x="0" y="0"/>
                    <a:pt x="9" y="262"/>
                    <a:pt x="180" y="271"/>
                  </a:cubicBezTo>
                  <a:cubicBezTo>
                    <a:pt x="13025" y="748"/>
                    <a:pt x="25897" y="1253"/>
                    <a:pt x="38751" y="1442"/>
                  </a:cubicBezTo>
                  <a:cubicBezTo>
                    <a:pt x="39066" y="1442"/>
                    <a:pt x="39066" y="965"/>
                    <a:pt x="38751" y="947"/>
                  </a:cubicBezTo>
                  <a:cubicBezTo>
                    <a:pt x="25906" y="424"/>
                    <a:pt x="13025" y="234"/>
                    <a:pt x="180" y="0"/>
                  </a:cubicBezTo>
                  <a:close/>
                </a:path>
              </a:pathLst>
            </a:custGeom>
            <a:solidFill>
              <a:srgbClr val="A67A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2"/>
            <p:cNvSpPr/>
            <p:nvPr/>
          </p:nvSpPr>
          <p:spPr>
            <a:xfrm>
              <a:off x="2004625" y="3411050"/>
              <a:ext cx="976675" cy="36075"/>
            </a:xfrm>
            <a:custGeom>
              <a:avLst/>
              <a:gdLst/>
              <a:ahLst/>
              <a:cxnLst/>
              <a:rect l="l" t="t" r="r" b="b"/>
              <a:pathLst>
                <a:path w="39067" h="1443" extrusionOk="0">
                  <a:moveTo>
                    <a:pt x="180" y="0"/>
                  </a:moveTo>
                  <a:cubicBezTo>
                    <a:pt x="0" y="0"/>
                    <a:pt x="9" y="262"/>
                    <a:pt x="180" y="271"/>
                  </a:cubicBezTo>
                  <a:cubicBezTo>
                    <a:pt x="13025" y="748"/>
                    <a:pt x="25897" y="1253"/>
                    <a:pt x="38751" y="1442"/>
                  </a:cubicBezTo>
                  <a:cubicBezTo>
                    <a:pt x="39066" y="1442"/>
                    <a:pt x="39066" y="965"/>
                    <a:pt x="38751" y="947"/>
                  </a:cubicBezTo>
                  <a:cubicBezTo>
                    <a:pt x="25906" y="424"/>
                    <a:pt x="13025" y="234"/>
                    <a:pt x="180"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9" name="Google Shape;49;p2"/>
          <p:cNvSpPr/>
          <p:nvPr/>
        </p:nvSpPr>
        <p:spPr>
          <a:xfrm rot="-381518">
            <a:off x="1317430" y="-146232"/>
            <a:ext cx="102933" cy="551241"/>
          </a:xfrm>
          <a:prstGeom prst="roundRect">
            <a:avLst>
              <a:gd name="adj" fmla="val 50000"/>
            </a:avLst>
          </a:prstGeom>
          <a:solidFill>
            <a:srgbClr val="EEEEEE">
              <a:alpha val="474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2"/>
          <p:cNvSpPr txBox="1">
            <a:spLocks noGrp="1"/>
          </p:cNvSpPr>
          <p:nvPr>
            <p:ph type="ctrTitle"/>
          </p:nvPr>
        </p:nvSpPr>
        <p:spPr>
          <a:xfrm>
            <a:off x="2351850" y="1460922"/>
            <a:ext cx="4440300" cy="1749000"/>
          </a:xfrm>
          <a:prstGeom prst="rect">
            <a:avLst/>
          </a:prstGeom>
        </p:spPr>
        <p:txBody>
          <a:bodyPr spcFirstLastPara="1" wrap="square" lIns="0" tIns="0" rIns="0" bIns="0" anchor="t" anchorCtr="0">
            <a:noAutofit/>
          </a:bodyPr>
          <a:lstStyle>
            <a:lvl1pPr lvl="0" algn="ctr" rtl="0">
              <a:spcBef>
                <a:spcPts val="0"/>
              </a:spcBef>
              <a:spcAft>
                <a:spcPts val="0"/>
              </a:spcAft>
              <a:buSzPts val="5200"/>
              <a:buFont typeface="Itim"/>
              <a:buNone/>
              <a:defRPr sz="6000" b="1">
                <a:latin typeface="Itim"/>
                <a:ea typeface="Itim"/>
                <a:cs typeface="Itim"/>
                <a:sym typeface="Itim"/>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51" name="Google Shape;51;p2"/>
          <p:cNvSpPr txBox="1">
            <a:spLocks noGrp="1"/>
          </p:cNvSpPr>
          <p:nvPr>
            <p:ph type="subTitle" idx="1"/>
          </p:nvPr>
        </p:nvSpPr>
        <p:spPr>
          <a:xfrm>
            <a:off x="2351850" y="3287050"/>
            <a:ext cx="4440300" cy="357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2800"/>
              <a:buNone/>
              <a:defRPr sz="2800">
                <a:solidFill>
                  <a:schemeClr val="dk2"/>
                </a:solidFill>
              </a:defRPr>
            </a:lvl2pPr>
            <a:lvl3pPr lvl="2" algn="ctr" rtl="0">
              <a:lnSpc>
                <a:spcPct val="100000"/>
              </a:lnSpc>
              <a:spcBef>
                <a:spcPts val="0"/>
              </a:spcBef>
              <a:spcAft>
                <a:spcPts val="0"/>
              </a:spcAft>
              <a:buClr>
                <a:schemeClr val="dk2"/>
              </a:buClr>
              <a:buSzPts val="2800"/>
              <a:buNone/>
              <a:defRPr sz="2800">
                <a:solidFill>
                  <a:schemeClr val="dk2"/>
                </a:solidFill>
              </a:defRPr>
            </a:lvl3pPr>
            <a:lvl4pPr lvl="3" algn="ctr" rtl="0">
              <a:lnSpc>
                <a:spcPct val="100000"/>
              </a:lnSpc>
              <a:spcBef>
                <a:spcPts val="0"/>
              </a:spcBef>
              <a:spcAft>
                <a:spcPts val="0"/>
              </a:spcAft>
              <a:buClr>
                <a:schemeClr val="dk2"/>
              </a:buClr>
              <a:buSzPts val="2800"/>
              <a:buNone/>
              <a:defRPr sz="2800">
                <a:solidFill>
                  <a:schemeClr val="dk2"/>
                </a:solidFill>
              </a:defRPr>
            </a:lvl4pPr>
            <a:lvl5pPr lvl="4" algn="ctr" rtl="0">
              <a:lnSpc>
                <a:spcPct val="100000"/>
              </a:lnSpc>
              <a:spcBef>
                <a:spcPts val="0"/>
              </a:spcBef>
              <a:spcAft>
                <a:spcPts val="0"/>
              </a:spcAft>
              <a:buClr>
                <a:schemeClr val="dk2"/>
              </a:buClr>
              <a:buSzPts val="2800"/>
              <a:buNone/>
              <a:defRPr sz="2800">
                <a:solidFill>
                  <a:schemeClr val="dk2"/>
                </a:solidFill>
              </a:defRPr>
            </a:lvl5pPr>
            <a:lvl6pPr lvl="5" algn="ctr" rtl="0">
              <a:lnSpc>
                <a:spcPct val="100000"/>
              </a:lnSpc>
              <a:spcBef>
                <a:spcPts val="0"/>
              </a:spcBef>
              <a:spcAft>
                <a:spcPts val="0"/>
              </a:spcAft>
              <a:buClr>
                <a:schemeClr val="dk2"/>
              </a:buClr>
              <a:buSzPts val="2800"/>
              <a:buNone/>
              <a:defRPr sz="2800">
                <a:solidFill>
                  <a:schemeClr val="dk2"/>
                </a:solidFill>
              </a:defRPr>
            </a:lvl6pPr>
            <a:lvl7pPr lvl="6" algn="ctr" rtl="0">
              <a:lnSpc>
                <a:spcPct val="100000"/>
              </a:lnSpc>
              <a:spcBef>
                <a:spcPts val="0"/>
              </a:spcBef>
              <a:spcAft>
                <a:spcPts val="0"/>
              </a:spcAft>
              <a:buClr>
                <a:schemeClr val="dk2"/>
              </a:buClr>
              <a:buSzPts val="2800"/>
              <a:buNone/>
              <a:defRPr sz="2800">
                <a:solidFill>
                  <a:schemeClr val="dk2"/>
                </a:solidFill>
              </a:defRPr>
            </a:lvl7pPr>
            <a:lvl8pPr lvl="7" algn="ctr" rtl="0">
              <a:lnSpc>
                <a:spcPct val="100000"/>
              </a:lnSpc>
              <a:spcBef>
                <a:spcPts val="0"/>
              </a:spcBef>
              <a:spcAft>
                <a:spcPts val="0"/>
              </a:spcAft>
              <a:buClr>
                <a:schemeClr val="dk2"/>
              </a:buClr>
              <a:buSzPts val="2800"/>
              <a:buNone/>
              <a:defRPr sz="2800">
                <a:solidFill>
                  <a:schemeClr val="dk2"/>
                </a:solidFill>
              </a:defRPr>
            </a:lvl8pPr>
            <a:lvl9pPr lvl="8" algn="ctr" rtl="0">
              <a:lnSpc>
                <a:spcPct val="100000"/>
              </a:lnSpc>
              <a:spcBef>
                <a:spcPts val="0"/>
              </a:spcBef>
              <a:spcAft>
                <a:spcPts val="0"/>
              </a:spcAft>
              <a:buClr>
                <a:schemeClr val="dk2"/>
              </a:buClr>
              <a:buSzPts val="2800"/>
              <a:buNone/>
              <a:defRPr sz="2800">
                <a:solidFill>
                  <a:schemeClr val="dk2"/>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2"/>
        <p:cNvGrpSpPr/>
        <p:nvPr/>
      </p:nvGrpSpPr>
      <p:grpSpPr>
        <a:xfrm>
          <a:off x="0" y="0"/>
          <a:ext cx="0" cy="0"/>
          <a:chOff x="0" y="0"/>
          <a:chExt cx="0" cy="0"/>
        </a:xfrm>
      </p:grpSpPr>
      <p:grpSp>
        <p:nvGrpSpPr>
          <p:cNvPr id="53" name="Google Shape;53;p3"/>
          <p:cNvGrpSpPr/>
          <p:nvPr/>
        </p:nvGrpSpPr>
        <p:grpSpPr>
          <a:xfrm>
            <a:off x="-1700" y="329"/>
            <a:ext cx="9147400" cy="5142843"/>
            <a:chOff x="238125" y="854700"/>
            <a:chExt cx="7142500" cy="4015650"/>
          </a:xfrm>
        </p:grpSpPr>
        <p:sp>
          <p:nvSpPr>
            <p:cNvPr id="54" name="Google Shape;54;p3"/>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3"/>
            <p:cNvSpPr/>
            <p:nvPr/>
          </p:nvSpPr>
          <p:spPr>
            <a:xfrm>
              <a:off x="561875" y="2486675"/>
              <a:ext cx="6818750" cy="25"/>
            </a:xfrm>
            <a:custGeom>
              <a:avLst/>
              <a:gdLst/>
              <a:ahLst/>
              <a:cxnLst/>
              <a:rect l="l" t="t" r="r" b="b"/>
              <a:pathLst>
                <a:path w="272750" h="1" fill="none" extrusionOk="0">
                  <a:moveTo>
                    <a:pt x="272750" y="0"/>
                  </a:moveTo>
                  <a:lnTo>
                    <a:pt x="0" y="0"/>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3"/>
            <p:cNvSpPr/>
            <p:nvPr/>
          </p:nvSpPr>
          <p:spPr>
            <a:xfrm>
              <a:off x="561875" y="2694675"/>
              <a:ext cx="6818750" cy="25"/>
            </a:xfrm>
            <a:custGeom>
              <a:avLst/>
              <a:gdLst/>
              <a:ahLst/>
              <a:cxnLst/>
              <a:rect l="l" t="t" r="r" b="b"/>
              <a:pathLst>
                <a:path w="272750" h="1" fill="none" extrusionOk="0">
                  <a:moveTo>
                    <a:pt x="272750" y="0"/>
                  </a:moveTo>
                  <a:lnTo>
                    <a:pt x="0" y="0"/>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3"/>
            <p:cNvSpPr/>
            <p:nvPr/>
          </p:nvSpPr>
          <p:spPr>
            <a:xfrm>
              <a:off x="561875" y="2892300"/>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3"/>
            <p:cNvSpPr/>
            <p:nvPr/>
          </p:nvSpPr>
          <p:spPr>
            <a:xfrm>
              <a:off x="561875" y="3100000"/>
              <a:ext cx="6818750" cy="25"/>
            </a:xfrm>
            <a:custGeom>
              <a:avLst/>
              <a:gdLst/>
              <a:ahLst/>
              <a:cxnLst/>
              <a:rect l="l" t="t" r="r" b="b"/>
              <a:pathLst>
                <a:path w="272750" h="1" fill="none" extrusionOk="0">
                  <a:moveTo>
                    <a:pt x="272750" y="0"/>
                  </a:moveTo>
                  <a:lnTo>
                    <a:pt x="0" y="0"/>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3"/>
            <p:cNvSpPr/>
            <p:nvPr/>
          </p:nvSpPr>
          <p:spPr>
            <a:xfrm>
              <a:off x="561875" y="1675700"/>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3"/>
            <p:cNvSpPr/>
            <p:nvPr/>
          </p:nvSpPr>
          <p:spPr>
            <a:xfrm>
              <a:off x="561875" y="1883700"/>
              <a:ext cx="6818750" cy="25"/>
            </a:xfrm>
            <a:custGeom>
              <a:avLst/>
              <a:gdLst/>
              <a:ahLst/>
              <a:cxnLst/>
              <a:rect l="l" t="t" r="r" b="b"/>
              <a:pathLst>
                <a:path w="272750" h="1" fill="none" extrusionOk="0">
                  <a:moveTo>
                    <a:pt x="272750" y="0"/>
                  </a:moveTo>
                  <a:lnTo>
                    <a:pt x="0" y="0"/>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3"/>
            <p:cNvSpPr/>
            <p:nvPr/>
          </p:nvSpPr>
          <p:spPr>
            <a:xfrm>
              <a:off x="561875" y="2081350"/>
              <a:ext cx="6818750" cy="25"/>
            </a:xfrm>
            <a:custGeom>
              <a:avLst/>
              <a:gdLst/>
              <a:ahLst/>
              <a:cxnLst/>
              <a:rect l="l" t="t" r="r" b="b"/>
              <a:pathLst>
                <a:path w="272750" h="1" fill="none" extrusionOk="0">
                  <a:moveTo>
                    <a:pt x="272750" y="0"/>
                  </a:moveTo>
                  <a:lnTo>
                    <a:pt x="0" y="0"/>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3"/>
            <p:cNvSpPr/>
            <p:nvPr/>
          </p:nvSpPr>
          <p:spPr>
            <a:xfrm>
              <a:off x="561875" y="2289025"/>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3"/>
            <p:cNvSpPr/>
            <p:nvPr/>
          </p:nvSpPr>
          <p:spPr>
            <a:xfrm>
              <a:off x="561875" y="1072725"/>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3"/>
            <p:cNvSpPr/>
            <p:nvPr/>
          </p:nvSpPr>
          <p:spPr>
            <a:xfrm>
              <a:off x="561875" y="1270375"/>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3"/>
            <p:cNvSpPr/>
            <p:nvPr/>
          </p:nvSpPr>
          <p:spPr>
            <a:xfrm>
              <a:off x="561875" y="1478050"/>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3"/>
            <p:cNvSpPr/>
            <p:nvPr/>
          </p:nvSpPr>
          <p:spPr>
            <a:xfrm>
              <a:off x="561875" y="4108600"/>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3"/>
            <p:cNvSpPr/>
            <p:nvPr/>
          </p:nvSpPr>
          <p:spPr>
            <a:xfrm>
              <a:off x="561875" y="4316600"/>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3"/>
            <p:cNvSpPr/>
            <p:nvPr/>
          </p:nvSpPr>
          <p:spPr>
            <a:xfrm>
              <a:off x="561875" y="4514250"/>
              <a:ext cx="6818750" cy="25"/>
            </a:xfrm>
            <a:custGeom>
              <a:avLst/>
              <a:gdLst/>
              <a:ahLst/>
              <a:cxnLst/>
              <a:rect l="l" t="t" r="r" b="b"/>
              <a:pathLst>
                <a:path w="272750" h="1" fill="none" extrusionOk="0">
                  <a:moveTo>
                    <a:pt x="272750" y="0"/>
                  </a:moveTo>
                  <a:lnTo>
                    <a:pt x="0" y="0"/>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3"/>
            <p:cNvSpPr/>
            <p:nvPr/>
          </p:nvSpPr>
          <p:spPr>
            <a:xfrm>
              <a:off x="561875" y="4721925"/>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3"/>
            <p:cNvSpPr/>
            <p:nvPr/>
          </p:nvSpPr>
          <p:spPr>
            <a:xfrm>
              <a:off x="561875" y="3297650"/>
              <a:ext cx="6818750" cy="0"/>
            </a:xfrm>
            <a:custGeom>
              <a:avLst/>
              <a:gdLst/>
              <a:ahLst/>
              <a:cxnLst/>
              <a:rect l="l" t="t" r="r" b="b"/>
              <a:pathLst>
                <a:path w="272750" fill="none" extrusionOk="0">
                  <a:moveTo>
                    <a:pt x="272750" y="0"/>
                  </a:moveTo>
                  <a:lnTo>
                    <a:pt x="0" y="0"/>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3"/>
            <p:cNvSpPr/>
            <p:nvPr/>
          </p:nvSpPr>
          <p:spPr>
            <a:xfrm>
              <a:off x="561875" y="3505625"/>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3"/>
            <p:cNvSpPr/>
            <p:nvPr/>
          </p:nvSpPr>
          <p:spPr>
            <a:xfrm>
              <a:off x="561875" y="3703275"/>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3"/>
            <p:cNvSpPr/>
            <p:nvPr/>
          </p:nvSpPr>
          <p:spPr>
            <a:xfrm>
              <a:off x="561875" y="3910950"/>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3"/>
            <p:cNvSpPr/>
            <p:nvPr/>
          </p:nvSpPr>
          <p:spPr>
            <a:xfrm>
              <a:off x="514825" y="859725"/>
              <a:ext cx="25" cy="4005275"/>
            </a:xfrm>
            <a:custGeom>
              <a:avLst/>
              <a:gdLst/>
              <a:ahLst/>
              <a:cxnLst/>
              <a:rect l="l" t="t" r="r" b="b"/>
              <a:pathLst>
                <a:path w="1" h="160211" fill="none" extrusionOk="0">
                  <a:moveTo>
                    <a:pt x="0" y="0"/>
                  </a:moveTo>
                  <a:lnTo>
                    <a:pt x="0" y="160211"/>
                  </a:lnTo>
                </a:path>
              </a:pathLst>
            </a:custGeom>
            <a:solidFill>
              <a:schemeClr val="lt1"/>
            </a:solid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3"/>
            <p:cNvSpPr/>
            <p:nvPr/>
          </p:nvSpPr>
          <p:spPr>
            <a:xfrm>
              <a:off x="563750" y="859725"/>
              <a:ext cx="25" cy="4005275"/>
            </a:xfrm>
            <a:custGeom>
              <a:avLst/>
              <a:gdLst/>
              <a:ahLst/>
              <a:cxnLst/>
              <a:rect l="l" t="t" r="r" b="b"/>
              <a:pathLst>
                <a:path w="1" h="160211" fill="none" extrusionOk="0">
                  <a:moveTo>
                    <a:pt x="1" y="0"/>
                  </a:moveTo>
                  <a:lnTo>
                    <a:pt x="1" y="160211"/>
                  </a:lnTo>
                </a:path>
              </a:pathLst>
            </a:custGeom>
            <a:solidFill>
              <a:schemeClr val="lt1"/>
            </a:solid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6" name="Google Shape;76;p3"/>
          <p:cNvSpPr txBox="1">
            <a:spLocks noGrp="1"/>
          </p:cNvSpPr>
          <p:nvPr>
            <p:ph type="subTitle" idx="1"/>
          </p:nvPr>
        </p:nvSpPr>
        <p:spPr>
          <a:xfrm>
            <a:off x="3117150" y="3530226"/>
            <a:ext cx="2909700" cy="10734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0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2100"/>
              <a:buNone/>
              <a:defRPr sz="2100">
                <a:solidFill>
                  <a:schemeClr val="dk2"/>
                </a:solidFill>
              </a:defRPr>
            </a:lvl2pPr>
            <a:lvl3pPr lvl="2" algn="ctr" rtl="0">
              <a:lnSpc>
                <a:spcPct val="100000"/>
              </a:lnSpc>
              <a:spcBef>
                <a:spcPts val="0"/>
              </a:spcBef>
              <a:spcAft>
                <a:spcPts val="0"/>
              </a:spcAft>
              <a:buClr>
                <a:schemeClr val="dk2"/>
              </a:buClr>
              <a:buSzPts val="2100"/>
              <a:buNone/>
              <a:defRPr sz="2100">
                <a:solidFill>
                  <a:schemeClr val="dk2"/>
                </a:solidFill>
              </a:defRPr>
            </a:lvl3pPr>
            <a:lvl4pPr lvl="3" algn="ctr" rtl="0">
              <a:lnSpc>
                <a:spcPct val="100000"/>
              </a:lnSpc>
              <a:spcBef>
                <a:spcPts val="0"/>
              </a:spcBef>
              <a:spcAft>
                <a:spcPts val="0"/>
              </a:spcAft>
              <a:buClr>
                <a:schemeClr val="dk2"/>
              </a:buClr>
              <a:buSzPts val="2100"/>
              <a:buNone/>
              <a:defRPr sz="2100">
                <a:solidFill>
                  <a:schemeClr val="dk2"/>
                </a:solidFill>
              </a:defRPr>
            </a:lvl4pPr>
            <a:lvl5pPr lvl="4" algn="ctr" rtl="0">
              <a:lnSpc>
                <a:spcPct val="100000"/>
              </a:lnSpc>
              <a:spcBef>
                <a:spcPts val="0"/>
              </a:spcBef>
              <a:spcAft>
                <a:spcPts val="0"/>
              </a:spcAft>
              <a:buClr>
                <a:schemeClr val="dk2"/>
              </a:buClr>
              <a:buSzPts val="2100"/>
              <a:buNone/>
              <a:defRPr sz="2100">
                <a:solidFill>
                  <a:schemeClr val="dk2"/>
                </a:solidFill>
              </a:defRPr>
            </a:lvl5pPr>
            <a:lvl6pPr lvl="5" algn="ctr" rtl="0">
              <a:lnSpc>
                <a:spcPct val="100000"/>
              </a:lnSpc>
              <a:spcBef>
                <a:spcPts val="0"/>
              </a:spcBef>
              <a:spcAft>
                <a:spcPts val="0"/>
              </a:spcAft>
              <a:buClr>
                <a:schemeClr val="dk2"/>
              </a:buClr>
              <a:buSzPts val="2100"/>
              <a:buNone/>
              <a:defRPr sz="2100">
                <a:solidFill>
                  <a:schemeClr val="dk2"/>
                </a:solidFill>
              </a:defRPr>
            </a:lvl6pPr>
            <a:lvl7pPr lvl="6" algn="ctr" rtl="0">
              <a:lnSpc>
                <a:spcPct val="100000"/>
              </a:lnSpc>
              <a:spcBef>
                <a:spcPts val="0"/>
              </a:spcBef>
              <a:spcAft>
                <a:spcPts val="0"/>
              </a:spcAft>
              <a:buClr>
                <a:schemeClr val="dk2"/>
              </a:buClr>
              <a:buSzPts val="2100"/>
              <a:buNone/>
              <a:defRPr sz="2100">
                <a:solidFill>
                  <a:schemeClr val="dk2"/>
                </a:solidFill>
              </a:defRPr>
            </a:lvl7pPr>
            <a:lvl8pPr lvl="7" algn="ctr" rtl="0">
              <a:lnSpc>
                <a:spcPct val="100000"/>
              </a:lnSpc>
              <a:spcBef>
                <a:spcPts val="0"/>
              </a:spcBef>
              <a:spcAft>
                <a:spcPts val="0"/>
              </a:spcAft>
              <a:buClr>
                <a:schemeClr val="dk2"/>
              </a:buClr>
              <a:buSzPts val="2100"/>
              <a:buNone/>
              <a:defRPr sz="2100">
                <a:solidFill>
                  <a:schemeClr val="dk2"/>
                </a:solidFill>
              </a:defRPr>
            </a:lvl8pPr>
            <a:lvl9pPr lvl="8" algn="ctr" rtl="0">
              <a:lnSpc>
                <a:spcPct val="100000"/>
              </a:lnSpc>
              <a:spcBef>
                <a:spcPts val="0"/>
              </a:spcBef>
              <a:spcAft>
                <a:spcPts val="0"/>
              </a:spcAft>
              <a:buClr>
                <a:schemeClr val="dk2"/>
              </a:buClr>
              <a:buSzPts val="2100"/>
              <a:buNone/>
              <a:defRPr sz="2100">
                <a:solidFill>
                  <a:schemeClr val="dk2"/>
                </a:solidFill>
              </a:defRPr>
            </a:lvl9pPr>
          </a:lstStyle>
          <a:p>
            <a:endParaRPr/>
          </a:p>
        </p:txBody>
      </p:sp>
      <p:sp>
        <p:nvSpPr>
          <p:cNvPr id="77" name="Google Shape;77;p3"/>
          <p:cNvSpPr txBox="1">
            <a:spLocks noGrp="1"/>
          </p:cNvSpPr>
          <p:nvPr>
            <p:ph type="title"/>
          </p:nvPr>
        </p:nvSpPr>
        <p:spPr>
          <a:xfrm>
            <a:off x="1918650" y="1613852"/>
            <a:ext cx="5306700" cy="1794000"/>
          </a:xfrm>
          <a:prstGeom prst="rect">
            <a:avLst/>
          </a:prstGeom>
        </p:spPr>
        <p:txBody>
          <a:bodyPr spcFirstLastPara="1" wrap="square" lIns="0" tIns="0" rIns="0" bIns="0" anchor="t" anchorCtr="0">
            <a:noAutofit/>
          </a:bodyPr>
          <a:lstStyle>
            <a:lvl1pPr lvl="0" algn="ctr" rtl="0">
              <a:spcBef>
                <a:spcPts val="0"/>
              </a:spcBef>
              <a:spcAft>
                <a:spcPts val="0"/>
              </a:spcAft>
              <a:buSzPts val="4200"/>
              <a:buNone/>
              <a:defRPr sz="6000"/>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78" name="Google Shape;78;p3"/>
          <p:cNvSpPr txBox="1">
            <a:spLocks noGrp="1"/>
          </p:cNvSpPr>
          <p:nvPr>
            <p:ph type="title" idx="2" hasCustomPrompt="1"/>
          </p:nvPr>
        </p:nvSpPr>
        <p:spPr>
          <a:xfrm>
            <a:off x="3843750" y="591078"/>
            <a:ext cx="1456500" cy="816900"/>
          </a:xfrm>
          <a:prstGeom prst="rect">
            <a:avLst/>
          </a:prstGeom>
        </p:spPr>
        <p:txBody>
          <a:bodyPr spcFirstLastPara="1" wrap="square" lIns="0" tIns="0" rIns="0" bIns="0" anchor="t" anchorCtr="0">
            <a:noAutofit/>
          </a:bodyPr>
          <a:lstStyle>
            <a:lvl1pPr lvl="0" algn="ctr" rtl="0">
              <a:lnSpc>
                <a:spcPct val="100000"/>
              </a:lnSpc>
              <a:spcBef>
                <a:spcPts val="0"/>
              </a:spcBef>
              <a:spcAft>
                <a:spcPts val="0"/>
              </a:spcAft>
              <a:buSzPts val="6000"/>
              <a:buNone/>
              <a:defRPr sz="6000"/>
            </a:lvl1pPr>
            <a:lvl2pPr lvl="1" algn="ctr" rtl="0">
              <a:lnSpc>
                <a:spcPct val="100000"/>
              </a:lnSpc>
              <a:spcBef>
                <a:spcPts val="0"/>
              </a:spcBef>
              <a:spcAft>
                <a:spcPts val="0"/>
              </a:spcAft>
              <a:buSzPts val="6000"/>
              <a:buNone/>
              <a:defRPr sz="6000"/>
            </a:lvl2pPr>
            <a:lvl3pPr lvl="2" algn="ctr" rtl="0">
              <a:lnSpc>
                <a:spcPct val="100000"/>
              </a:lnSpc>
              <a:spcBef>
                <a:spcPts val="0"/>
              </a:spcBef>
              <a:spcAft>
                <a:spcPts val="0"/>
              </a:spcAft>
              <a:buSzPts val="6000"/>
              <a:buNone/>
              <a:defRPr sz="6000"/>
            </a:lvl3pPr>
            <a:lvl4pPr lvl="3" algn="ctr" rtl="0">
              <a:lnSpc>
                <a:spcPct val="100000"/>
              </a:lnSpc>
              <a:spcBef>
                <a:spcPts val="0"/>
              </a:spcBef>
              <a:spcAft>
                <a:spcPts val="0"/>
              </a:spcAft>
              <a:buSzPts val="6000"/>
              <a:buNone/>
              <a:defRPr sz="6000"/>
            </a:lvl4pPr>
            <a:lvl5pPr lvl="4" algn="ctr" rtl="0">
              <a:lnSpc>
                <a:spcPct val="100000"/>
              </a:lnSpc>
              <a:spcBef>
                <a:spcPts val="0"/>
              </a:spcBef>
              <a:spcAft>
                <a:spcPts val="0"/>
              </a:spcAft>
              <a:buSzPts val="6000"/>
              <a:buNone/>
              <a:defRPr sz="6000"/>
            </a:lvl5pPr>
            <a:lvl6pPr lvl="5" algn="ctr" rtl="0">
              <a:lnSpc>
                <a:spcPct val="100000"/>
              </a:lnSpc>
              <a:spcBef>
                <a:spcPts val="0"/>
              </a:spcBef>
              <a:spcAft>
                <a:spcPts val="0"/>
              </a:spcAft>
              <a:buSzPts val="6000"/>
              <a:buNone/>
              <a:defRPr sz="6000"/>
            </a:lvl6pPr>
            <a:lvl7pPr lvl="6" algn="ctr" rtl="0">
              <a:lnSpc>
                <a:spcPct val="100000"/>
              </a:lnSpc>
              <a:spcBef>
                <a:spcPts val="0"/>
              </a:spcBef>
              <a:spcAft>
                <a:spcPts val="0"/>
              </a:spcAft>
              <a:buSzPts val="6000"/>
              <a:buNone/>
              <a:defRPr sz="6000"/>
            </a:lvl7pPr>
            <a:lvl8pPr lvl="7" algn="ctr" rtl="0">
              <a:lnSpc>
                <a:spcPct val="100000"/>
              </a:lnSpc>
              <a:spcBef>
                <a:spcPts val="0"/>
              </a:spcBef>
              <a:spcAft>
                <a:spcPts val="0"/>
              </a:spcAft>
              <a:buSzPts val="6000"/>
              <a:buNone/>
              <a:defRPr sz="6000"/>
            </a:lvl8pPr>
            <a:lvl9pPr lvl="8" algn="ctr" rtl="0">
              <a:lnSpc>
                <a:spcPct val="100000"/>
              </a:lnSpc>
              <a:spcBef>
                <a:spcPts val="0"/>
              </a:spcBef>
              <a:spcAft>
                <a:spcPts val="0"/>
              </a:spcAft>
              <a:buSzPts val="6000"/>
              <a:buNone/>
              <a:defRPr sz="6000"/>
            </a:lvl9pPr>
          </a:lstStyle>
          <a:p>
            <a:r>
              <a:t>xx%</a:t>
            </a:r>
          </a:p>
        </p:txBody>
      </p:sp>
      <p:grpSp>
        <p:nvGrpSpPr>
          <p:cNvPr id="79" name="Google Shape;79;p3"/>
          <p:cNvGrpSpPr/>
          <p:nvPr/>
        </p:nvGrpSpPr>
        <p:grpSpPr>
          <a:xfrm rot="-697126" flipH="1">
            <a:off x="569287" y="-351303"/>
            <a:ext cx="1305393" cy="1346461"/>
            <a:chOff x="1492000" y="427450"/>
            <a:chExt cx="1188000" cy="1225375"/>
          </a:xfrm>
        </p:grpSpPr>
        <p:sp>
          <p:nvSpPr>
            <p:cNvPr id="80" name="Google Shape;80;p3"/>
            <p:cNvSpPr/>
            <p:nvPr/>
          </p:nvSpPr>
          <p:spPr>
            <a:xfrm>
              <a:off x="1492000" y="427450"/>
              <a:ext cx="1188000" cy="1225375"/>
            </a:xfrm>
            <a:custGeom>
              <a:avLst/>
              <a:gdLst/>
              <a:ahLst/>
              <a:cxnLst/>
              <a:rect l="l" t="t" r="r" b="b"/>
              <a:pathLst>
                <a:path w="47520" h="49015" extrusionOk="0">
                  <a:moveTo>
                    <a:pt x="44863" y="698"/>
                  </a:moveTo>
                  <a:lnTo>
                    <a:pt x="44863" y="698"/>
                  </a:lnTo>
                  <a:cubicBezTo>
                    <a:pt x="45260" y="745"/>
                    <a:pt x="45657" y="763"/>
                    <a:pt x="46048" y="763"/>
                  </a:cubicBezTo>
                  <a:cubicBezTo>
                    <a:pt x="46274" y="763"/>
                    <a:pt x="46497" y="757"/>
                    <a:pt x="46717" y="748"/>
                  </a:cubicBezTo>
                  <a:lnTo>
                    <a:pt x="46717" y="748"/>
                  </a:lnTo>
                  <a:cubicBezTo>
                    <a:pt x="46667" y="8567"/>
                    <a:pt x="46617" y="16387"/>
                    <a:pt x="46642" y="24207"/>
                  </a:cubicBezTo>
                  <a:cubicBezTo>
                    <a:pt x="46667" y="32076"/>
                    <a:pt x="46366" y="40046"/>
                    <a:pt x="46868" y="47891"/>
                  </a:cubicBezTo>
                  <a:cubicBezTo>
                    <a:pt x="46818" y="47891"/>
                    <a:pt x="46792" y="47866"/>
                    <a:pt x="46767" y="47866"/>
                  </a:cubicBezTo>
                  <a:cubicBezTo>
                    <a:pt x="39987" y="48053"/>
                    <a:pt x="33211" y="48100"/>
                    <a:pt x="26436" y="48100"/>
                  </a:cubicBezTo>
                  <a:cubicBezTo>
                    <a:pt x="19684" y="48100"/>
                    <a:pt x="12934" y="48054"/>
                    <a:pt x="6180" y="48054"/>
                  </a:cubicBezTo>
                  <a:cubicBezTo>
                    <a:pt x="4304" y="48054"/>
                    <a:pt x="2428" y="48057"/>
                    <a:pt x="552" y="48066"/>
                  </a:cubicBezTo>
                  <a:cubicBezTo>
                    <a:pt x="802" y="38116"/>
                    <a:pt x="1203" y="28066"/>
                    <a:pt x="1203" y="18066"/>
                  </a:cubicBezTo>
                  <a:cubicBezTo>
                    <a:pt x="1203" y="12452"/>
                    <a:pt x="1078" y="6863"/>
                    <a:pt x="727" y="1299"/>
                  </a:cubicBezTo>
                  <a:lnTo>
                    <a:pt x="752" y="1299"/>
                  </a:lnTo>
                  <a:cubicBezTo>
                    <a:pt x="1098" y="1362"/>
                    <a:pt x="1492" y="1415"/>
                    <a:pt x="1880" y="1415"/>
                  </a:cubicBezTo>
                  <a:cubicBezTo>
                    <a:pt x="2112" y="1415"/>
                    <a:pt x="2341" y="1396"/>
                    <a:pt x="2557" y="1349"/>
                  </a:cubicBezTo>
                  <a:lnTo>
                    <a:pt x="2557" y="1349"/>
                  </a:lnTo>
                  <a:cubicBezTo>
                    <a:pt x="2406" y="1650"/>
                    <a:pt x="2406" y="2051"/>
                    <a:pt x="2582" y="2377"/>
                  </a:cubicBezTo>
                  <a:cubicBezTo>
                    <a:pt x="2901" y="2970"/>
                    <a:pt x="3636" y="3314"/>
                    <a:pt x="4314" y="3314"/>
                  </a:cubicBezTo>
                  <a:cubicBezTo>
                    <a:pt x="4381" y="3314"/>
                    <a:pt x="4447" y="3311"/>
                    <a:pt x="4512" y="3304"/>
                  </a:cubicBezTo>
                  <a:cubicBezTo>
                    <a:pt x="5740" y="3229"/>
                    <a:pt x="6316" y="1700"/>
                    <a:pt x="5539" y="873"/>
                  </a:cubicBezTo>
                  <a:lnTo>
                    <a:pt x="5539" y="873"/>
                  </a:lnTo>
                  <a:cubicBezTo>
                    <a:pt x="5943" y="910"/>
                    <a:pt x="6360" y="933"/>
                    <a:pt x="6771" y="933"/>
                  </a:cubicBezTo>
                  <a:cubicBezTo>
                    <a:pt x="6921" y="933"/>
                    <a:pt x="7071" y="930"/>
                    <a:pt x="7218" y="923"/>
                  </a:cubicBezTo>
                  <a:lnTo>
                    <a:pt x="7218" y="923"/>
                  </a:lnTo>
                  <a:cubicBezTo>
                    <a:pt x="6918" y="1199"/>
                    <a:pt x="6742" y="1700"/>
                    <a:pt x="6792" y="2101"/>
                  </a:cubicBezTo>
                  <a:cubicBezTo>
                    <a:pt x="6842" y="2778"/>
                    <a:pt x="7344" y="3254"/>
                    <a:pt x="7995" y="3354"/>
                  </a:cubicBezTo>
                  <a:cubicBezTo>
                    <a:pt x="8078" y="3367"/>
                    <a:pt x="8161" y="3373"/>
                    <a:pt x="8244" y="3373"/>
                  </a:cubicBezTo>
                  <a:cubicBezTo>
                    <a:pt x="8813" y="3373"/>
                    <a:pt x="9362" y="3077"/>
                    <a:pt x="9624" y="2552"/>
                  </a:cubicBezTo>
                  <a:cubicBezTo>
                    <a:pt x="9850" y="2076"/>
                    <a:pt x="9850" y="1475"/>
                    <a:pt x="9599" y="998"/>
                  </a:cubicBezTo>
                  <a:cubicBezTo>
                    <a:pt x="10025" y="998"/>
                    <a:pt x="10451" y="973"/>
                    <a:pt x="10903" y="898"/>
                  </a:cubicBezTo>
                  <a:lnTo>
                    <a:pt x="10903" y="898"/>
                  </a:lnTo>
                  <a:cubicBezTo>
                    <a:pt x="10652" y="1149"/>
                    <a:pt x="10527" y="1500"/>
                    <a:pt x="10552" y="1876"/>
                  </a:cubicBezTo>
                  <a:cubicBezTo>
                    <a:pt x="10627" y="2527"/>
                    <a:pt x="11178" y="3029"/>
                    <a:pt x="11830" y="3104"/>
                  </a:cubicBezTo>
                  <a:cubicBezTo>
                    <a:pt x="11905" y="3116"/>
                    <a:pt x="11981" y="3122"/>
                    <a:pt x="12056" y="3122"/>
                  </a:cubicBezTo>
                  <a:cubicBezTo>
                    <a:pt x="12607" y="3122"/>
                    <a:pt x="13138" y="2806"/>
                    <a:pt x="13359" y="2277"/>
                  </a:cubicBezTo>
                  <a:cubicBezTo>
                    <a:pt x="13559" y="1826"/>
                    <a:pt x="13509" y="1299"/>
                    <a:pt x="13258" y="898"/>
                  </a:cubicBezTo>
                  <a:cubicBezTo>
                    <a:pt x="13576" y="898"/>
                    <a:pt x="13904" y="909"/>
                    <a:pt x="14237" y="909"/>
                  </a:cubicBezTo>
                  <a:cubicBezTo>
                    <a:pt x="14403" y="909"/>
                    <a:pt x="14570" y="907"/>
                    <a:pt x="14737" y="898"/>
                  </a:cubicBezTo>
                  <a:lnTo>
                    <a:pt x="14737" y="898"/>
                  </a:lnTo>
                  <a:cubicBezTo>
                    <a:pt x="14273" y="1850"/>
                    <a:pt x="14626" y="3103"/>
                    <a:pt x="15816" y="3103"/>
                  </a:cubicBezTo>
                  <a:cubicBezTo>
                    <a:pt x="15911" y="3103"/>
                    <a:pt x="16010" y="3095"/>
                    <a:pt x="16116" y="3079"/>
                  </a:cubicBezTo>
                  <a:cubicBezTo>
                    <a:pt x="17268" y="2928"/>
                    <a:pt x="17644" y="1625"/>
                    <a:pt x="17093" y="798"/>
                  </a:cubicBezTo>
                  <a:lnTo>
                    <a:pt x="17093" y="798"/>
                  </a:lnTo>
                  <a:cubicBezTo>
                    <a:pt x="17569" y="823"/>
                    <a:pt x="18070" y="823"/>
                    <a:pt x="18572" y="823"/>
                  </a:cubicBezTo>
                  <a:cubicBezTo>
                    <a:pt x="18183" y="1796"/>
                    <a:pt x="18761" y="2957"/>
                    <a:pt x="19917" y="2957"/>
                  </a:cubicBezTo>
                  <a:cubicBezTo>
                    <a:pt x="19952" y="2957"/>
                    <a:pt x="19989" y="2956"/>
                    <a:pt x="20025" y="2953"/>
                  </a:cubicBezTo>
                  <a:cubicBezTo>
                    <a:pt x="21103" y="2878"/>
                    <a:pt x="21604" y="1775"/>
                    <a:pt x="21203" y="898"/>
                  </a:cubicBezTo>
                  <a:lnTo>
                    <a:pt x="21203" y="898"/>
                  </a:lnTo>
                  <a:cubicBezTo>
                    <a:pt x="21579" y="923"/>
                    <a:pt x="21930" y="923"/>
                    <a:pt x="22306" y="923"/>
                  </a:cubicBezTo>
                  <a:cubicBezTo>
                    <a:pt x="21963" y="1782"/>
                    <a:pt x="22460" y="2905"/>
                    <a:pt x="23492" y="2905"/>
                  </a:cubicBezTo>
                  <a:cubicBezTo>
                    <a:pt x="23514" y="2905"/>
                    <a:pt x="23536" y="2904"/>
                    <a:pt x="23559" y="2903"/>
                  </a:cubicBezTo>
                  <a:cubicBezTo>
                    <a:pt x="24436" y="2878"/>
                    <a:pt x="25339" y="1775"/>
                    <a:pt x="25013" y="1024"/>
                  </a:cubicBezTo>
                  <a:cubicBezTo>
                    <a:pt x="25489" y="998"/>
                    <a:pt x="25940" y="998"/>
                    <a:pt x="26391" y="923"/>
                  </a:cubicBezTo>
                  <a:lnTo>
                    <a:pt x="26391" y="923"/>
                  </a:lnTo>
                  <a:cubicBezTo>
                    <a:pt x="26141" y="1450"/>
                    <a:pt x="25990" y="2001"/>
                    <a:pt x="26391" y="2502"/>
                  </a:cubicBezTo>
                  <a:cubicBezTo>
                    <a:pt x="26730" y="2921"/>
                    <a:pt x="27291" y="3117"/>
                    <a:pt x="27809" y="3117"/>
                  </a:cubicBezTo>
                  <a:cubicBezTo>
                    <a:pt x="27942" y="3117"/>
                    <a:pt x="28073" y="3104"/>
                    <a:pt x="28196" y="3079"/>
                  </a:cubicBezTo>
                  <a:cubicBezTo>
                    <a:pt x="29173" y="2828"/>
                    <a:pt x="29675" y="1625"/>
                    <a:pt x="29073" y="923"/>
                  </a:cubicBezTo>
                  <a:lnTo>
                    <a:pt x="30226" y="923"/>
                  </a:lnTo>
                  <a:cubicBezTo>
                    <a:pt x="29910" y="1969"/>
                    <a:pt x="30584" y="3132"/>
                    <a:pt x="31769" y="3132"/>
                  </a:cubicBezTo>
                  <a:cubicBezTo>
                    <a:pt x="31806" y="3132"/>
                    <a:pt x="31843" y="3131"/>
                    <a:pt x="31880" y="3129"/>
                  </a:cubicBezTo>
                  <a:cubicBezTo>
                    <a:pt x="33108" y="3029"/>
                    <a:pt x="33685" y="1750"/>
                    <a:pt x="33208" y="773"/>
                  </a:cubicBezTo>
                  <a:lnTo>
                    <a:pt x="33208" y="773"/>
                  </a:lnTo>
                  <a:cubicBezTo>
                    <a:pt x="33559" y="798"/>
                    <a:pt x="33885" y="823"/>
                    <a:pt x="34236" y="848"/>
                  </a:cubicBezTo>
                  <a:cubicBezTo>
                    <a:pt x="33885" y="1800"/>
                    <a:pt x="34436" y="2928"/>
                    <a:pt x="35589" y="2928"/>
                  </a:cubicBezTo>
                  <a:cubicBezTo>
                    <a:pt x="35602" y="2929"/>
                    <a:pt x="35614" y="2929"/>
                    <a:pt x="35626" y="2929"/>
                  </a:cubicBezTo>
                  <a:cubicBezTo>
                    <a:pt x="36682" y="2929"/>
                    <a:pt x="37315" y="1865"/>
                    <a:pt x="37018" y="973"/>
                  </a:cubicBezTo>
                  <a:cubicBezTo>
                    <a:pt x="37319" y="948"/>
                    <a:pt x="37645" y="923"/>
                    <a:pt x="37945" y="898"/>
                  </a:cubicBezTo>
                  <a:lnTo>
                    <a:pt x="37945" y="898"/>
                  </a:lnTo>
                  <a:cubicBezTo>
                    <a:pt x="37695" y="1775"/>
                    <a:pt x="38221" y="2753"/>
                    <a:pt x="39274" y="2803"/>
                  </a:cubicBezTo>
                  <a:cubicBezTo>
                    <a:pt x="39298" y="2804"/>
                    <a:pt x="39323" y="2805"/>
                    <a:pt x="39347" y="2805"/>
                  </a:cubicBezTo>
                  <a:cubicBezTo>
                    <a:pt x="40334" y="2805"/>
                    <a:pt x="40996" y="1829"/>
                    <a:pt x="40727" y="948"/>
                  </a:cubicBezTo>
                  <a:lnTo>
                    <a:pt x="40727" y="948"/>
                  </a:lnTo>
                  <a:cubicBezTo>
                    <a:pt x="41028" y="1024"/>
                    <a:pt x="41329" y="1049"/>
                    <a:pt x="41630" y="1074"/>
                  </a:cubicBezTo>
                  <a:cubicBezTo>
                    <a:pt x="41228" y="1800"/>
                    <a:pt x="41880" y="2928"/>
                    <a:pt x="42858" y="3079"/>
                  </a:cubicBezTo>
                  <a:cubicBezTo>
                    <a:pt x="42948" y="3092"/>
                    <a:pt x="43038" y="3099"/>
                    <a:pt x="43126" y="3099"/>
                  </a:cubicBezTo>
                  <a:cubicBezTo>
                    <a:pt x="44355" y="3099"/>
                    <a:pt x="45307" y="1844"/>
                    <a:pt x="44863" y="698"/>
                  </a:cubicBezTo>
                  <a:close/>
                  <a:moveTo>
                    <a:pt x="47088" y="0"/>
                  </a:moveTo>
                  <a:cubicBezTo>
                    <a:pt x="46975" y="0"/>
                    <a:pt x="46861" y="48"/>
                    <a:pt x="46792" y="146"/>
                  </a:cubicBezTo>
                  <a:cubicBezTo>
                    <a:pt x="46603" y="146"/>
                    <a:pt x="46411" y="145"/>
                    <a:pt x="46218" y="145"/>
                  </a:cubicBezTo>
                  <a:cubicBezTo>
                    <a:pt x="45543" y="145"/>
                    <a:pt x="44854" y="160"/>
                    <a:pt x="44211" y="297"/>
                  </a:cubicBezTo>
                  <a:cubicBezTo>
                    <a:pt x="44061" y="347"/>
                    <a:pt x="44061" y="572"/>
                    <a:pt x="44211" y="597"/>
                  </a:cubicBezTo>
                  <a:lnTo>
                    <a:pt x="44286" y="597"/>
                  </a:lnTo>
                  <a:cubicBezTo>
                    <a:pt x="44462" y="1199"/>
                    <a:pt x="44512" y="1851"/>
                    <a:pt x="43935" y="2277"/>
                  </a:cubicBezTo>
                  <a:cubicBezTo>
                    <a:pt x="43706" y="2437"/>
                    <a:pt x="43435" y="2556"/>
                    <a:pt x="43161" y="2556"/>
                  </a:cubicBezTo>
                  <a:cubicBezTo>
                    <a:pt x="43135" y="2556"/>
                    <a:pt x="43109" y="2555"/>
                    <a:pt x="43083" y="2552"/>
                  </a:cubicBezTo>
                  <a:cubicBezTo>
                    <a:pt x="42908" y="2502"/>
                    <a:pt x="42757" y="2452"/>
                    <a:pt x="42582" y="2427"/>
                  </a:cubicBezTo>
                  <a:cubicBezTo>
                    <a:pt x="41980" y="2126"/>
                    <a:pt x="41955" y="1675"/>
                    <a:pt x="42482" y="1099"/>
                  </a:cubicBezTo>
                  <a:cubicBezTo>
                    <a:pt x="42807" y="998"/>
                    <a:pt x="42732" y="547"/>
                    <a:pt x="42406" y="522"/>
                  </a:cubicBezTo>
                  <a:cubicBezTo>
                    <a:pt x="42002" y="490"/>
                    <a:pt x="41577" y="437"/>
                    <a:pt x="41158" y="437"/>
                  </a:cubicBezTo>
                  <a:cubicBezTo>
                    <a:pt x="40927" y="437"/>
                    <a:pt x="40699" y="453"/>
                    <a:pt x="40477" y="497"/>
                  </a:cubicBezTo>
                  <a:cubicBezTo>
                    <a:pt x="40451" y="489"/>
                    <a:pt x="40422" y="484"/>
                    <a:pt x="40393" y="484"/>
                  </a:cubicBezTo>
                  <a:cubicBezTo>
                    <a:pt x="40251" y="484"/>
                    <a:pt x="40093" y="582"/>
                    <a:pt x="40176" y="748"/>
                  </a:cubicBezTo>
                  <a:cubicBezTo>
                    <a:pt x="40426" y="1399"/>
                    <a:pt x="40226" y="2277"/>
                    <a:pt x="39374" y="2302"/>
                  </a:cubicBezTo>
                  <a:cubicBezTo>
                    <a:pt x="39362" y="2302"/>
                    <a:pt x="39351" y="2302"/>
                    <a:pt x="39340" y="2302"/>
                  </a:cubicBezTo>
                  <a:cubicBezTo>
                    <a:pt x="38464" y="2302"/>
                    <a:pt x="38177" y="1341"/>
                    <a:pt x="38622" y="698"/>
                  </a:cubicBezTo>
                  <a:cubicBezTo>
                    <a:pt x="38722" y="547"/>
                    <a:pt x="38597" y="297"/>
                    <a:pt x="38396" y="297"/>
                  </a:cubicBezTo>
                  <a:cubicBezTo>
                    <a:pt x="37845" y="372"/>
                    <a:pt x="37319" y="447"/>
                    <a:pt x="36792" y="572"/>
                  </a:cubicBezTo>
                  <a:cubicBezTo>
                    <a:pt x="36767" y="547"/>
                    <a:pt x="36742" y="522"/>
                    <a:pt x="36717" y="472"/>
                  </a:cubicBezTo>
                  <a:cubicBezTo>
                    <a:pt x="36687" y="435"/>
                    <a:pt x="36647" y="420"/>
                    <a:pt x="36606" y="420"/>
                  </a:cubicBezTo>
                  <a:cubicBezTo>
                    <a:pt x="36478" y="420"/>
                    <a:pt x="36335" y="571"/>
                    <a:pt x="36391" y="723"/>
                  </a:cubicBezTo>
                  <a:cubicBezTo>
                    <a:pt x="36341" y="798"/>
                    <a:pt x="36391" y="948"/>
                    <a:pt x="36492" y="973"/>
                  </a:cubicBezTo>
                  <a:cubicBezTo>
                    <a:pt x="36735" y="1630"/>
                    <a:pt x="36459" y="2429"/>
                    <a:pt x="35662" y="2429"/>
                  </a:cubicBezTo>
                  <a:cubicBezTo>
                    <a:pt x="35638" y="2429"/>
                    <a:pt x="35614" y="2429"/>
                    <a:pt x="35589" y="2427"/>
                  </a:cubicBezTo>
                  <a:cubicBezTo>
                    <a:pt x="34687" y="2402"/>
                    <a:pt x="34436" y="1374"/>
                    <a:pt x="34913" y="723"/>
                  </a:cubicBezTo>
                  <a:cubicBezTo>
                    <a:pt x="35063" y="572"/>
                    <a:pt x="34888" y="322"/>
                    <a:pt x="34687" y="322"/>
                  </a:cubicBezTo>
                  <a:cubicBezTo>
                    <a:pt x="34086" y="322"/>
                    <a:pt x="33509" y="322"/>
                    <a:pt x="32908" y="347"/>
                  </a:cubicBezTo>
                  <a:cubicBezTo>
                    <a:pt x="32873" y="312"/>
                    <a:pt x="32831" y="298"/>
                    <a:pt x="32787" y="298"/>
                  </a:cubicBezTo>
                  <a:cubicBezTo>
                    <a:pt x="32641" y="298"/>
                    <a:pt x="32485" y="462"/>
                    <a:pt x="32582" y="597"/>
                  </a:cubicBezTo>
                  <a:cubicBezTo>
                    <a:pt x="33098" y="1359"/>
                    <a:pt x="32867" y="2554"/>
                    <a:pt x="31843" y="2554"/>
                  </a:cubicBezTo>
                  <a:cubicBezTo>
                    <a:pt x="31822" y="2554"/>
                    <a:pt x="31801" y="2553"/>
                    <a:pt x="31780" y="2552"/>
                  </a:cubicBezTo>
                  <a:cubicBezTo>
                    <a:pt x="30827" y="2527"/>
                    <a:pt x="30477" y="1550"/>
                    <a:pt x="30878" y="798"/>
                  </a:cubicBezTo>
                  <a:cubicBezTo>
                    <a:pt x="31003" y="623"/>
                    <a:pt x="30853" y="397"/>
                    <a:pt x="30652" y="397"/>
                  </a:cubicBezTo>
                  <a:cubicBezTo>
                    <a:pt x="29975" y="397"/>
                    <a:pt x="29374" y="497"/>
                    <a:pt x="28722" y="648"/>
                  </a:cubicBezTo>
                  <a:cubicBezTo>
                    <a:pt x="28697" y="623"/>
                    <a:pt x="28647" y="597"/>
                    <a:pt x="28622" y="572"/>
                  </a:cubicBezTo>
                  <a:cubicBezTo>
                    <a:pt x="28590" y="561"/>
                    <a:pt x="28559" y="556"/>
                    <a:pt x="28528" y="556"/>
                  </a:cubicBezTo>
                  <a:cubicBezTo>
                    <a:pt x="28295" y="556"/>
                    <a:pt x="28127" y="863"/>
                    <a:pt x="28371" y="973"/>
                  </a:cubicBezTo>
                  <a:cubicBezTo>
                    <a:pt x="29098" y="1349"/>
                    <a:pt x="28923" y="2277"/>
                    <a:pt x="28196" y="2552"/>
                  </a:cubicBezTo>
                  <a:cubicBezTo>
                    <a:pt x="28045" y="2590"/>
                    <a:pt x="27901" y="2609"/>
                    <a:pt x="27760" y="2609"/>
                  </a:cubicBezTo>
                  <a:cubicBezTo>
                    <a:pt x="27619" y="2609"/>
                    <a:pt x="27482" y="2590"/>
                    <a:pt x="27344" y="2552"/>
                  </a:cubicBezTo>
                  <a:cubicBezTo>
                    <a:pt x="26517" y="2001"/>
                    <a:pt x="26391" y="1399"/>
                    <a:pt x="26993" y="798"/>
                  </a:cubicBezTo>
                  <a:cubicBezTo>
                    <a:pt x="27118" y="623"/>
                    <a:pt x="27043" y="372"/>
                    <a:pt x="26817" y="372"/>
                  </a:cubicBezTo>
                  <a:cubicBezTo>
                    <a:pt x="26091" y="397"/>
                    <a:pt x="25339" y="497"/>
                    <a:pt x="24612" y="572"/>
                  </a:cubicBezTo>
                  <a:cubicBezTo>
                    <a:pt x="24587" y="572"/>
                    <a:pt x="24562" y="547"/>
                    <a:pt x="24537" y="547"/>
                  </a:cubicBezTo>
                  <a:cubicBezTo>
                    <a:pt x="24503" y="522"/>
                    <a:pt x="24467" y="511"/>
                    <a:pt x="24432" y="511"/>
                  </a:cubicBezTo>
                  <a:cubicBezTo>
                    <a:pt x="24361" y="511"/>
                    <a:pt x="24294" y="556"/>
                    <a:pt x="24261" y="623"/>
                  </a:cubicBezTo>
                  <a:cubicBezTo>
                    <a:pt x="24086" y="698"/>
                    <a:pt x="24111" y="998"/>
                    <a:pt x="24336" y="998"/>
                  </a:cubicBezTo>
                  <a:lnTo>
                    <a:pt x="24436" y="998"/>
                  </a:lnTo>
                  <a:cubicBezTo>
                    <a:pt x="24637" y="1299"/>
                    <a:pt x="24512" y="1800"/>
                    <a:pt x="24336" y="2026"/>
                  </a:cubicBezTo>
                  <a:cubicBezTo>
                    <a:pt x="24134" y="2249"/>
                    <a:pt x="23882" y="2373"/>
                    <a:pt x="23608" y="2373"/>
                  </a:cubicBezTo>
                  <a:cubicBezTo>
                    <a:pt x="23543" y="2373"/>
                    <a:pt x="23476" y="2366"/>
                    <a:pt x="23409" y="2352"/>
                  </a:cubicBezTo>
                  <a:cubicBezTo>
                    <a:pt x="22732" y="2252"/>
                    <a:pt x="22381" y="1425"/>
                    <a:pt x="22857" y="823"/>
                  </a:cubicBezTo>
                  <a:cubicBezTo>
                    <a:pt x="22983" y="673"/>
                    <a:pt x="22908" y="472"/>
                    <a:pt x="22707" y="447"/>
                  </a:cubicBezTo>
                  <a:cubicBezTo>
                    <a:pt x="22439" y="428"/>
                    <a:pt x="22171" y="420"/>
                    <a:pt x="21903" y="420"/>
                  </a:cubicBezTo>
                  <a:cubicBezTo>
                    <a:pt x="21469" y="420"/>
                    <a:pt x="21036" y="441"/>
                    <a:pt x="20602" y="472"/>
                  </a:cubicBezTo>
                  <a:cubicBezTo>
                    <a:pt x="20351" y="497"/>
                    <a:pt x="20351" y="848"/>
                    <a:pt x="20602" y="873"/>
                  </a:cubicBezTo>
                  <a:lnTo>
                    <a:pt x="20652" y="873"/>
                  </a:lnTo>
                  <a:cubicBezTo>
                    <a:pt x="21028" y="1525"/>
                    <a:pt x="20777" y="2452"/>
                    <a:pt x="19925" y="2452"/>
                  </a:cubicBezTo>
                  <a:cubicBezTo>
                    <a:pt x="18998" y="2452"/>
                    <a:pt x="18747" y="1349"/>
                    <a:pt x="19198" y="698"/>
                  </a:cubicBezTo>
                  <a:cubicBezTo>
                    <a:pt x="19299" y="547"/>
                    <a:pt x="19173" y="322"/>
                    <a:pt x="18973" y="322"/>
                  </a:cubicBezTo>
                  <a:cubicBezTo>
                    <a:pt x="18529" y="322"/>
                    <a:pt x="18085" y="305"/>
                    <a:pt x="17641" y="305"/>
                  </a:cubicBezTo>
                  <a:cubicBezTo>
                    <a:pt x="17308" y="305"/>
                    <a:pt x="16975" y="315"/>
                    <a:pt x="16642" y="347"/>
                  </a:cubicBezTo>
                  <a:lnTo>
                    <a:pt x="16592" y="347"/>
                  </a:lnTo>
                  <a:cubicBezTo>
                    <a:pt x="16592" y="347"/>
                    <a:pt x="16567" y="322"/>
                    <a:pt x="16542" y="322"/>
                  </a:cubicBezTo>
                  <a:cubicBezTo>
                    <a:pt x="16503" y="299"/>
                    <a:pt x="16465" y="289"/>
                    <a:pt x="16428" y="289"/>
                  </a:cubicBezTo>
                  <a:cubicBezTo>
                    <a:pt x="16226" y="289"/>
                    <a:pt x="16083" y="595"/>
                    <a:pt x="16316" y="723"/>
                  </a:cubicBezTo>
                  <a:cubicBezTo>
                    <a:pt x="17068" y="1224"/>
                    <a:pt x="17118" y="2427"/>
                    <a:pt x="16065" y="2628"/>
                  </a:cubicBezTo>
                  <a:cubicBezTo>
                    <a:pt x="16001" y="2641"/>
                    <a:pt x="15937" y="2648"/>
                    <a:pt x="15874" y="2648"/>
                  </a:cubicBezTo>
                  <a:cubicBezTo>
                    <a:pt x="15009" y="2648"/>
                    <a:pt x="14351" y="1430"/>
                    <a:pt x="15238" y="823"/>
                  </a:cubicBezTo>
                  <a:cubicBezTo>
                    <a:pt x="15414" y="723"/>
                    <a:pt x="15339" y="472"/>
                    <a:pt x="15113" y="447"/>
                  </a:cubicBezTo>
                  <a:cubicBezTo>
                    <a:pt x="14835" y="428"/>
                    <a:pt x="14558" y="420"/>
                    <a:pt x="14279" y="420"/>
                  </a:cubicBezTo>
                  <a:cubicBezTo>
                    <a:pt x="13827" y="420"/>
                    <a:pt x="13372" y="441"/>
                    <a:pt x="12908" y="472"/>
                  </a:cubicBezTo>
                  <a:cubicBezTo>
                    <a:pt x="12882" y="497"/>
                    <a:pt x="12857" y="497"/>
                    <a:pt x="12807" y="522"/>
                  </a:cubicBezTo>
                  <a:cubicBezTo>
                    <a:pt x="12682" y="522"/>
                    <a:pt x="12582" y="748"/>
                    <a:pt x="12682" y="898"/>
                  </a:cubicBezTo>
                  <a:cubicBezTo>
                    <a:pt x="13208" y="1525"/>
                    <a:pt x="13008" y="2628"/>
                    <a:pt x="12030" y="2628"/>
                  </a:cubicBezTo>
                  <a:cubicBezTo>
                    <a:pt x="11103" y="2628"/>
                    <a:pt x="10627" y="1274"/>
                    <a:pt x="11604" y="923"/>
                  </a:cubicBezTo>
                  <a:cubicBezTo>
                    <a:pt x="11730" y="873"/>
                    <a:pt x="11730" y="698"/>
                    <a:pt x="11629" y="673"/>
                  </a:cubicBezTo>
                  <a:cubicBezTo>
                    <a:pt x="11604" y="572"/>
                    <a:pt x="11554" y="472"/>
                    <a:pt x="11429" y="472"/>
                  </a:cubicBezTo>
                  <a:cubicBezTo>
                    <a:pt x="11209" y="457"/>
                    <a:pt x="10984" y="449"/>
                    <a:pt x="10758" y="449"/>
                  </a:cubicBezTo>
                  <a:cubicBezTo>
                    <a:pt x="10236" y="449"/>
                    <a:pt x="9705" y="493"/>
                    <a:pt x="9198" y="597"/>
                  </a:cubicBezTo>
                  <a:cubicBezTo>
                    <a:pt x="9187" y="596"/>
                    <a:pt x="9176" y="595"/>
                    <a:pt x="9164" y="595"/>
                  </a:cubicBezTo>
                  <a:cubicBezTo>
                    <a:pt x="9020" y="595"/>
                    <a:pt x="8857" y="736"/>
                    <a:pt x="8973" y="898"/>
                  </a:cubicBezTo>
                  <a:cubicBezTo>
                    <a:pt x="9248" y="1299"/>
                    <a:pt x="9424" y="1750"/>
                    <a:pt x="9223" y="2227"/>
                  </a:cubicBezTo>
                  <a:cubicBezTo>
                    <a:pt x="9070" y="2620"/>
                    <a:pt x="8688" y="2842"/>
                    <a:pt x="8276" y="2842"/>
                  </a:cubicBezTo>
                  <a:cubicBezTo>
                    <a:pt x="8216" y="2842"/>
                    <a:pt x="8156" y="2838"/>
                    <a:pt x="8095" y="2828"/>
                  </a:cubicBezTo>
                  <a:cubicBezTo>
                    <a:pt x="7669" y="2778"/>
                    <a:pt x="7344" y="2452"/>
                    <a:pt x="7344" y="2001"/>
                  </a:cubicBezTo>
                  <a:cubicBezTo>
                    <a:pt x="7319" y="1600"/>
                    <a:pt x="7544" y="1299"/>
                    <a:pt x="7845" y="1024"/>
                  </a:cubicBezTo>
                  <a:cubicBezTo>
                    <a:pt x="7920" y="948"/>
                    <a:pt x="7920" y="873"/>
                    <a:pt x="7870" y="798"/>
                  </a:cubicBezTo>
                  <a:cubicBezTo>
                    <a:pt x="7945" y="698"/>
                    <a:pt x="7895" y="497"/>
                    <a:pt x="7770" y="472"/>
                  </a:cubicBezTo>
                  <a:cubicBezTo>
                    <a:pt x="7476" y="428"/>
                    <a:pt x="7177" y="412"/>
                    <a:pt x="6874" y="412"/>
                  </a:cubicBezTo>
                  <a:cubicBezTo>
                    <a:pt x="6324" y="412"/>
                    <a:pt x="5763" y="465"/>
                    <a:pt x="5213" y="497"/>
                  </a:cubicBezTo>
                  <a:cubicBezTo>
                    <a:pt x="5163" y="497"/>
                    <a:pt x="5113" y="522"/>
                    <a:pt x="5088" y="572"/>
                  </a:cubicBezTo>
                  <a:cubicBezTo>
                    <a:pt x="5069" y="567"/>
                    <a:pt x="5050" y="565"/>
                    <a:pt x="5032" y="565"/>
                  </a:cubicBezTo>
                  <a:cubicBezTo>
                    <a:pt x="4879" y="565"/>
                    <a:pt x="4756" y="736"/>
                    <a:pt x="4913" y="848"/>
                  </a:cubicBezTo>
                  <a:cubicBezTo>
                    <a:pt x="5213" y="1099"/>
                    <a:pt x="5464" y="1425"/>
                    <a:pt x="5439" y="1826"/>
                  </a:cubicBezTo>
                  <a:cubicBezTo>
                    <a:pt x="5389" y="2327"/>
                    <a:pt x="4988" y="2728"/>
                    <a:pt x="4512" y="2778"/>
                  </a:cubicBezTo>
                  <a:cubicBezTo>
                    <a:pt x="4478" y="2781"/>
                    <a:pt x="4444" y="2783"/>
                    <a:pt x="4409" y="2783"/>
                  </a:cubicBezTo>
                  <a:cubicBezTo>
                    <a:pt x="3603" y="2783"/>
                    <a:pt x="2415" y="1966"/>
                    <a:pt x="3208" y="1149"/>
                  </a:cubicBezTo>
                  <a:cubicBezTo>
                    <a:pt x="3312" y="1045"/>
                    <a:pt x="3210" y="873"/>
                    <a:pt x="3087" y="873"/>
                  </a:cubicBezTo>
                  <a:cubicBezTo>
                    <a:pt x="3061" y="873"/>
                    <a:pt x="3034" y="881"/>
                    <a:pt x="3008" y="898"/>
                  </a:cubicBezTo>
                  <a:lnTo>
                    <a:pt x="2983" y="898"/>
                  </a:lnTo>
                  <a:cubicBezTo>
                    <a:pt x="2933" y="873"/>
                    <a:pt x="2907" y="848"/>
                    <a:pt x="2857" y="848"/>
                  </a:cubicBezTo>
                  <a:cubicBezTo>
                    <a:pt x="2773" y="836"/>
                    <a:pt x="2689" y="831"/>
                    <a:pt x="2605" y="831"/>
                  </a:cubicBezTo>
                  <a:cubicBezTo>
                    <a:pt x="2339" y="831"/>
                    <a:pt x="2077" y="879"/>
                    <a:pt x="1830" y="898"/>
                  </a:cubicBezTo>
                  <a:cubicBezTo>
                    <a:pt x="1479" y="923"/>
                    <a:pt x="1153" y="923"/>
                    <a:pt x="802" y="923"/>
                  </a:cubicBezTo>
                  <a:cubicBezTo>
                    <a:pt x="752" y="923"/>
                    <a:pt x="727" y="923"/>
                    <a:pt x="702" y="948"/>
                  </a:cubicBezTo>
                  <a:cubicBezTo>
                    <a:pt x="669" y="893"/>
                    <a:pt x="606" y="862"/>
                    <a:pt x="547" y="862"/>
                  </a:cubicBezTo>
                  <a:cubicBezTo>
                    <a:pt x="472" y="862"/>
                    <a:pt x="401" y="912"/>
                    <a:pt x="401" y="1024"/>
                  </a:cubicBezTo>
                  <a:cubicBezTo>
                    <a:pt x="151" y="8693"/>
                    <a:pt x="552" y="16412"/>
                    <a:pt x="501" y="24106"/>
                  </a:cubicBezTo>
                  <a:cubicBezTo>
                    <a:pt x="451" y="32126"/>
                    <a:pt x="226" y="40147"/>
                    <a:pt x="0" y="48167"/>
                  </a:cubicBezTo>
                  <a:cubicBezTo>
                    <a:pt x="0" y="48346"/>
                    <a:pt x="141" y="48435"/>
                    <a:pt x="276" y="48435"/>
                  </a:cubicBezTo>
                  <a:cubicBezTo>
                    <a:pt x="330" y="48435"/>
                    <a:pt x="383" y="48421"/>
                    <a:pt x="426" y="48392"/>
                  </a:cubicBezTo>
                  <a:cubicBezTo>
                    <a:pt x="451" y="48417"/>
                    <a:pt x="501" y="48442"/>
                    <a:pt x="552" y="48442"/>
                  </a:cubicBezTo>
                  <a:cubicBezTo>
                    <a:pt x="6395" y="48873"/>
                    <a:pt x="12274" y="49015"/>
                    <a:pt x="18164" y="49015"/>
                  </a:cubicBezTo>
                  <a:cubicBezTo>
                    <a:pt x="27709" y="49015"/>
                    <a:pt x="37282" y="48642"/>
                    <a:pt x="46767" y="48518"/>
                  </a:cubicBezTo>
                  <a:cubicBezTo>
                    <a:pt x="46968" y="48518"/>
                    <a:pt x="47068" y="48367"/>
                    <a:pt x="47068" y="48217"/>
                  </a:cubicBezTo>
                  <a:cubicBezTo>
                    <a:pt x="47118" y="48217"/>
                    <a:pt x="47193" y="48167"/>
                    <a:pt x="47193" y="48066"/>
                  </a:cubicBezTo>
                  <a:cubicBezTo>
                    <a:pt x="47519" y="40147"/>
                    <a:pt x="47118" y="32152"/>
                    <a:pt x="47168" y="24207"/>
                  </a:cubicBezTo>
                  <a:cubicBezTo>
                    <a:pt x="47193" y="16237"/>
                    <a:pt x="47269" y="8292"/>
                    <a:pt x="47419" y="347"/>
                  </a:cubicBezTo>
                  <a:cubicBezTo>
                    <a:pt x="47434" y="118"/>
                    <a:pt x="47263" y="0"/>
                    <a:pt x="47088"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3"/>
            <p:cNvSpPr/>
            <p:nvPr/>
          </p:nvSpPr>
          <p:spPr>
            <a:xfrm>
              <a:off x="1505775" y="444875"/>
              <a:ext cx="1157925" cy="1185100"/>
            </a:xfrm>
            <a:custGeom>
              <a:avLst/>
              <a:gdLst/>
              <a:ahLst/>
              <a:cxnLst/>
              <a:rect l="l" t="t" r="r" b="b"/>
              <a:pathLst>
                <a:path w="46317" h="47404" extrusionOk="0">
                  <a:moveTo>
                    <a:pt x="19694" y="12839"/>
                  </a:moveTo>
                  <a:cubicBezTo>
                    <a:pt x="25666" y="12839"/>
                    <a:pt x="31640" y="12924"/>
                    <a:pt x="37606" y="12924"/>
                  </a:cubicBezTo>
                  <a:cubicBezTo>
                    <a:pt x="38998" y="12924"/>
                    <a:pt x="40389" y="12919"/>
                    <a:pt x="41780" y="12908"/>
                  </a:cubicBezTo>
                  <a:cubicBezTo>
                    <a:pt x="42031" y="12908"/>
                    <a:pt x="42031" y="13309"/>
                    <a:pt x="41780" y="13309"/>
                  </a:cubicBezTo>
                  <a:cubicBezTo>
                    <a:pt x="40353" y="13295"/>
                    <a:pt x="38925" y="13288"/>
                    <a:pt x="37497" y="13288"/>
                  </a:cubicBezTo>
                  <a:cubicBezTo>
                    <a:pt x="30111" y="13288"/>
                    <a:pt x="22711" y="13452"/>
                    <a:pt x="15319" y="13452"/>
                  </a:cubicBezTo>
                  <a:cubicBezTo>
                    <a:pt x="11840" y="13452"/>
                    <a:pt x="8362" y="13415"/>
                    <a:pt x="4888" y="13309"/>
                  </a:cubicBezTo>
                  <a:cubicBezTo>
                    <a:pt x="4763" y="13309"/>
                    <a:pt x="4763" y="13109"/>
                    <a:pt x="4888" y="13109"/>
                  </a:cubicBezTo>
                  <a:cubicBezTo>
                    <a:pt x="9817" y="12897"/>
                    <a:pt x="14755" y="12839"/>
                    <a:pt x="19694" y="12839"/>
                  </a:cubicBezTo>
                  <a:close/>
                  <a:moveTo>
                    <a:pt x="41778" y="16165"/>
                  </a:moveTo>
                  <a:cubicBezTo>
                    <a:pt x="42081" y="16165"/>
                    <a:pt x="42073" y="16643"/>
                    <a:pt x="41755" y="16667"/>
                  </a:cubicBezTo>
                  <a:cubicBezTo>
                    <a:pt x="33336" y="16859"/>
                    <a:pt x="24820" y="17221"/>
                    <a:pt x="16342" y="17221"/>
                  </a:cubicBezTo>
                  <a:cubicBezTo>
                    <a:pt x="12630" y="17221"/>
                    <a:pt x="8925" y="17151"/>
                    <a:pt x="5239" y="16968"/>
                  </a:cubicBezTo>
                  <a:cubicBezTo>
                    <a:pt x="5113" y="16968"/>
                    <a:pt x="5113" y="16793"/>
                    <a:pt x="5239" y="16793"/>
                  </a:cubicBezTo>
                  <a:cubicBezTo>
                    <a:pt x="17369" y="16166"/>
                    <a:pt x="29625" y="16467"/>
                    <a:pt x="41755" y="16166"/>
                  </a:cubicBezTo>
                  <a:cubicBezTo>
                    <a:pt x="41763" y="16166"/>
                    <a:pt x="41771" y="16165"/>
                    <a:pt x="41778" y="16165"/>
                  </a:cubicBezTo>
                  <a:close/>
                  <a:moveTo>
                    <a:pt x="30937" y="19611"/>
                  </a:moveTo>
                  <a:cubicBezTo>
                    <a:pt x="34361" y="19611"/>
                    <a:pt x="37787" y="19640"/>
                    <a:pt x="41204" y="19725"/>
                  </a:cubicBezTo>
                  <a:cubicBezTo>
                    <a:pt x="41505" y="19750"/>
                    <a:pt x="41505" y="20201"/>
                    <a:pt x="41204" y="20201"/>
                  </a:cubicBezTo>
                  <a:cubicBezTo>
                    <a:pt x="36567" y="20163"/>
                    <a:pt x="31916" y="20110"/>
                    <a:pt x="27273" y="20110"/>
                  </a:cubicBezTo>
                  <a:cubicBezTo>
                    <a:pt x="25867" y="20110"/>
                    <a:pt x="24462" y="20114"/>
                    <a:pt x="23058" y="20126"/>
                  </a:cubicBezTo>
                  <a:cubicBezTo>
                    <a:pt x="18090" y="20167"/>
                    <a:pt x="13089" y="20446"/>
                    <a:pt x="8109" y="20446"/>
                  </a:cubicBezTo>
                  <a:cubicBezTo>
                    <a:pt x="7034" y="20446"/>
                    <a:pt x="5960" y="20433"/>
                    <a:pt x="4888" y="20402"/>
                  </a:cubicBezTo>
                  <a:cubicBezTo>
                    <a:pt x="4737" y="20402"/>
                    <a:pt x="4763" y="20176"/>
                    <a:pt x="4888" y="20176"/>
                  </a:cubicBezTo>
                  <a:cubicBezTo>
                    <a:pt x="10903" y="19575"/>
                    <a:pt x="17018" y="19700"/>
                    <a:pt x="23058" y="19650"/>
                  </a:cubicBezTo>
                  <a:cubicBezTo>
                    <a:pt x="25681" y="19628"/>
                    <a:pt x="28309" y="19611"/>
                    <a:pt x="30937" y="19611"/>
                  </a:cubicBezTo>
                  <a:close/>
                  <a:moveTo>
                    <a:pt x="29043" y="23158"/>
                  </a:moveTo>
                  <a:cubicBezTo>
                    <a:pt x="32026" y="23158"/>
                    <a:pt x="35010" y="23162"/>
                    <a:pt x="37992" y="23162"/>
                  </a:cubicBezTo>
                  <a:cubicBezTo>
                    <a:pt x="39330" y="23162"/>
                    <a:pt x="40668" y="23161"/>
                    <a:pt x="42006" y="23159"/>
                  </a:cubicBezTo>
                  <a:cubicBezTo>
                    <a:pt x="42013" y="23158"/>
                    <a:pt x="42021" y="23158"/>
                    <a:pt x="42028" y="23158"/>
                  </a:cubicBezTo>
                  <a:cubicBezTo>
                    <a:pt x="42357" y="23158"/>
                    <a:pt x="42349" y="23710"/>
                    <a:pt x="42006" y="23710"/>
                  </a:cubicBezTo>
                  <a:cubicBezTo>
                    <a:pt x="33957" y="23743"/>
                    <a:pt x="25897" y="23862"/>
                    <a:pt x="17848" y="23862"/>
                  </a:cubicBezTo>
                  <a:cubicBezTo>
                    <a:pt x="13641" y="23862"/>
                    <a:pt x="9437" y="23830"/>
                    <a:pt x="5239" y="23735"/>
                  </a:cubicBezTo>
                  <a:cubicBezTo>
                    <a:pt x="5038" y="23735"/>
                    <a:pt x="5063" y="23459"/>
                    <a:pt x="5239" y="23434"/>
                  </a:cubicBezTo>
                  <a:cubicBezTo>
                    <a:pt x="13159" y="23191"/>
                    <a:pt x="21101" y="23158"/>
                    <a:pt x="29043" y="23158"/>
                  </a:cubicBezTo>
                  <a:close/>
                  <a:moveTo>
                    <a:pt x="41678" y="26667"/>
                  </a:moveTo>
                  <a:cubicBezTo>
                    <a:pt x="41981" y="26667"/>
                    <a:pt x="41973" y="27144"/>
                    <a:pt x="41655" y="27144"/>
                  </a:cubicBezTo>
                  <a:cubicBezTo>
                    <a:pt x="33375" y="27482"/>
                    <a:pt x="25039" y="27820"/>
                    <a:pt x="16714" y="27820"/>
                  </a:cubicBezTo>
                  <a:cubicBezTo>
                    <a:pt x="12691" y="27820"/>
                    <a:pt x="8672" y="27741"/>
                    <a:pt x="4662" y="27545"/>
                  </a:cubicBezTo>
                  <a:cubicBezTo>
                    <a:pt x="4462" y="27545"/>
                    <a:pt x="4462" y="27219"/>
                    <a:pt x="4662" y="27219"/>
                  </a:cubicBezTo>
                  <a:cubicBezTo>
                    <a:pt x="16993" y="27018"/>
                    <a:pt x="29324" y="27194"/>
                    <a:pt x="41655" y="26668"/>
                  </a:cubicBezTo>
                  <a:cubicBezTo>
                    <a:pt x="41663" y="26667"/>
                    <a:pt x="41671" y="26667"/>
                    <a:pt x="41678" y="26667"/>
                  </a:cubicBezTo>
                  <a:close/>
                  <a:moveTo>
                    <a:pt x="31837" y="30448"/>
                  </a:moveTo>
                  <a:cubicBezTo>
                    <a:pt x="35001" y="30448"/>
                    <a:pt x="38165" y="30457"/>
                    <a:pt x="41329" y="30477"/>
                  </a:cubicBezTo>
                  <a:cubicBezTo>
                    <a:pt x="41605" y="30477"/>
                    <a:pt x="41605" y="30928"/>
                    <a:pt x="41329" y="30928"/>
                  </a:cubicBezTo>
                  <a:cubicBezTo>
                    <a:pt x="33886" y="31036"/>
                    <a:pt x="26444" y="31087"/>
                    <a:pt x="19001" y="31087"/>
                  </a:cubicBezTo>
                  <a:cubicBezTo>
                    <a:pt x="14338" y="31087"/>
                    <a:pt x="9676" y="31067"/>
                    <a:pt x="5013" y="31028"/>
                  </a:cubicBezTo>
                  <a:cubicBezTo>
                    <a:pt x="4763" y="31028"/>
                    <a:pt x="4763" y="30678"/>
                    <a:pt x="5013" y="30653"/>
                  </a:cubicBezTo>
                  <a:cubicBezTo>
                    <a:pt x="13954" y="30523"/>
                    <a:pt x="22895" y="30448"/>
                    <a:pt x="31837" y="30448"/>
                  </a:cubicBezTo>
                  <a:close/>
                  <a:moveTo>
                    <a:pt x="41079" y="33485"/>
                  </a:moveTo>
                  <a:cubicBezTo>
                    <a:pt x="41429" y="33485"/>
                    <a:pt x="41429" y="34011"/>
                    <a:pt x="41079" y="34011"/>
                  </a:cubicBezTo>
                  <a:cubicBezTo>
                    <a:pt x="29149" y="34136"/>
                    <a:pt x="17194" y="34387"/>
                    <a:pt x="5239" y="34487"/>
                  </a:cubicBezTo>
                  <a:cubicBezTo>
                    <a:pt x="4938" y="34487"/>
                    <a:pt x="4938" y="34036"/>
                    <a:pt x="5239" y="34036"/>
                  </a:cubicBezTo>
                  <a:cubicBezTo>
                    <a:pt x="17169" y="33660"/>
                    <a:pt x="29149" y="33560"/>
                    <a:pt x="41079" y="33485"/>
                  </a:cubicBezTo>
                  <a:close/>
                  <a:moveTo>
                    <a:pt x="41079" y="36617"/>
                  </a:moveTo>
                  <a:cubicBezTo>
                    <a:pt x="41404" y="36617"/>
                    <a:pt x="41404" y="37094"/>
                    <a:pt x="41079" y="37094"/>
                  </a:cubicBezTo>
                  <a:cubicBezTo>
                    <a:pt x="30993" y="37304"/>
                    <a:pt x="20855" y="37549"/>
                    <a:pt x="10738" y="37549"/>
                  </a:cubicBezTo>
                  <a:cubicBezTo>
                    <a:pt x="8787" y="37549"/>
                    <a:pt x="6837" y="37540"/>
                    <a:pt x="4888" y="37520"/>
                  </a:cubicBezTo>
                  <a:cubicBezTo>
                    <a:pt x="4612" y="37520"/>
                    <a:pt x="4612" y="37094"/>
                    <a:pt x="4888" y="37094"/>
                  </a:cubicBezTo>
                  <a:cubicBezTo>
                    <a:pt x="16943" y="36693"/>
                    <a:pt x="29023" y="36668"/>
                    <a:pt x="41079" y="36617"/>
                  </a:cubicBezTo>
                  <a:close/>
                  <a:moveTo>
                    <a:pt x="35737" y="40152"/>
                  </a:moveTo>
                  <a:cubicBezTo>
                    <a:pt x="37600" y="40152"/>
                    <a:pt x="39464" y="40188"/>
                    <a:pt x="41329" y="40277"/>
                  </a:cubicBezTo>
                  <a:cubicBezTo>
                    <a:pt x="41722" y="40301"/>
                    <a:pt x="41730" y="40904"/>
                    <a:pt x="41352" y="40904"/>
                  </a:cubicBezTo>
                  <a:cubicBezTo>
                    <a:pt x="41345" y="40904"/>
                    <a:pt x="41337" y="40904"/>
                    <a:pt x="41329" y="40903"/>
                  </a:cubicBezTo>
                  <a:cubicBezTo>
                    <a:pt x="39822" y="40831"/>
                    <a:pt x="38312" y="40801"/>
                    <a:pt x="36801" y="40801"/>
                  </a:cubicBezTo>
                  <a:cubicBezTo>
                    <a:pt x="29527" y="40801"/>
                    <a:pt x="22222" y="41492"/>
                    <a:pt x="14950" y="41492"/>
                  </a:cubicBezTo>
                  <a:cubicBezTo>
                    <a:pt x="11629" y="41492"/>
                    <a:pt x="8314" y="41348"/>
                    <a:pt x="5013" y="40928"/>
                  </a:cubicBezTo>
                  <a:cubicBezTo>
                    <a:pt x="4813" y="40903"/>
                    <a:pt x="4788" y="40602"/>
                    <a:pt x="5013" y="40602"/>
                  </a:cubicBezTo>
                  <a:cubicBezTo>
                    <a:pt x="7338" y="40747"/>
                    <a:pt x="9660" y="40802"/>
                    <a:pt x="11980" y="40802"/>
                  </a:cubicBezTo>
                  <a:cubicBezTo>
                    <a:pt x="19905" y="40802"/>
                    <a:pt x="27810" y="40152"/>
                    <a:pt x="35737" y="40152"/>
                  </a:cubicBezTo>
                  <a:close/>
                  <a:moveTo>
                    <a:pt x="44312" y="1"/>
                  </a:moveTo>
                  <a:lnTo>
                    <a:pt x="44312" y="1"/>
                  </a:lnTo>
                  <a:cubicBezTo>
                    <a:pt x="44756" y="1147"/>
                    <a:pt x="43804" y="2402"/>
                    <a:pt x="42575" y="2402"/>
                  </a:cubicBezTo>
                  <a:cubicBezTo>
                    <a:pt x="42487" y="2402"/>
                    <a:pt x="42397" y="2395"/>
                    <a:pt x="42307" y="2382"/>
                  </a:cubicBezTo>
                  <a:cubicBezTo>
                    <a:pt x="41329" y="2231"/>
                    <a:pt x="40652" y="1103"/>
                    <a:pt x="41079" y="377"/>
                  </a:cubicBezTo>
                  <a:cubicBezTo>
                    <a:pt x="40778" y="352"/>
                    <a:pt x="40477" y="327"/>
                    <a:pt x="40176" y="251"/>
                  </a:cubicBezTo>
                  <a:lnTo>
                    <a:pt x="40176" y="251"/>
                  </a:lnTo>
                  <a:cubicBezTo>
                    <a:pt x="40445" y="1132"/>
                    <a:pt x="39783" y="2108"/>
                    <a:pt x="38796" y="2108"/>
                  </a:cubicBezTo>
                  <a:cubicBezTo>
                    <a:pt x="38772" y="2108"/>
                    <a:pt x="38747" y="2107"/>
                    <a:pt x="38723" y="2106"/>
                  </a:cubicBezTo>
                  <a:cubicBezTo>
                    <a:pt x="37670" y="2056"/>
                    <a:pt x="37144" y="1078"/>
                    <a:pt x="37394" y="201"/>
                  </a:cubicBezTo>
                  <a:lnTo>
                    <a:pt x="37394" y="201"/>
                  </a:lnTo>
                  <a:cubicBezTo>
                    <a:pt x="37094" y="226"/>
                    <a:pt x="36768" y="251"/>
                    <a:pt x="36467" y="276"/>
                  </a:cubicBezTo>
                  <a:cubicBezTo>
                    <a:pt x="36764" y="1168"/>
                    <a:pt x="36131" y="2232"/>
                    <a:pt x="35075" y="2232"/>
                  </a:cubicBezTo>
                  <a:cubicBezTo>
                    <a:pt x="35063" y="2232"/>
                    <a:pt x="35051" y="2232"/>
                    <a:pt x="35038" y="2231"/>
                  </a:cubicBezTo>
                  <a:cubicBezTo>
                    <a:pt x="33885" y="2231"/>
                    <a:pt x="33334" y="1103"/>
                    <a:pt x="33685" y="151"/>
                  </a:cubicBezTo>
                  <a:cubicBezTo>
                    <a:pt x="33334" y="126"/>
                    <a:pt x="33008" y="101"/>
                    <a:pt x="32657" y="76"/>
                  </a:cubicBezTo>
                  <a:lnTo>
                    <a:pt x="32657" y="76"/>
                  </a:lnTo>
                  <a:cubicBezTo>
                    <a:pt x="33134" y="1053"/>
                    <a:pt x="32557" y="2332"/>
                    <a:pt x="31329" y="2432"/>
                  </a:cubicBezTo>
                  <a:cubicBezTo>
                    <a:pt x="31292" y="2434"/>
                    <a:pt x="31255" y="2435"/>
                    <a:pt x="31218" y="2435"/>
                  </a:cubicBezTo>
                  <a:cubicBezTo>
                    <a:pt x="30032" y="2435"/>
                    <a:pt x="29335" y="1272"/>
                    <a:pt x="29675" y="226"/>
                  </a:cubicBezTo>
                  <a:lnTo>
                    <a:pt x="28522" y="226"/>
                  </a:lnTo>
                  <a:cubicBezTo>
                    <a:pt x="29124" y="928"/>
                    <a:pt x="28622" y="2131"/>
                    <a:pt x="27645" y="2382"/>
                  </a:cubicBezTo>
                  <a:cubicBezTo>
                    <a:pt x="27522" y="2407"/>
                    <a:pt x="27391" y="2420"/>
                    <a:pt x="27258" y="2420"/>
                  </a:cubicBezTo>
                  <a:cubicBezTo>
                    <a:pt x="26740" y="2420"/>
                    <a:pt x="26179" y="2224"/>
                    <a:pt x="25840" y="1805"/>
                  </a:cubicBezTo>
                  <a:cubicBezTo>
                    <a:pt x="25439" y="1304"/>
                    <a:pt x="25590" y="753"/>
                    <a:pt x="25840" y="226"/>
                  </a:cubicBezTo>
                  <a:lnTo>
                    <a:pt x="25840" y="226"/>
                  </a:lnTo>
                  <a:cubicBezTo>
                    <a:pt x="25389" y="301"/>
                    <a:pt x="24938" y="301"/>
                    <a:pt x="24462" y="327"/>
                  </a:cubicBezTo>
                  <a:cubicBezTo>
                    <a:pt x="24788" y="1078"/>
                    <a:pt x="23885" y="2181"/>
                    <a:pt x="23008" y="2206"/>
                  </a:cubicBezTo>
                  <a:cubicBezTo>
                    <a:pt x="22985" y="2207"/>
                    <a:pt x="22963" y="2208"/>
                    <a:pt x="22941" y="2208"/>
                  </a:cubicBezTo>
                  <a:cubicBezTo>
                    <a:pt x="21909" y="2208"/>
                    <a:pt x="21412" y="1085"/>
                    <a:pt x="21755" y="226"/>
                  </a:cubicBezTo>
                  <a:cubicBezTo>
                    <a:pt x="21379" y="226"/>
                    <a:pt x="21028" y="226"/>
                    <a:pt x="20652" y="201"/>
                  </a:cubicBezTo>
                  <a:lnTo>
                    <a:pt x="20652" y="201"/>
                  </a:lnTo>
                  <a:cubicBezTo>
                    <a:pt x="21053" y="1078"/>
                    <a:pt x="20552" y="2181"/>
                    <a:pt x="19474" y="2256"/>
                  </a:cubicBezTo>
                  <a:cubicBezTo>
                    <a:pt x="19438" y="2259"/>
                    <a:pt x="19401" y="2260"/>
                    <a:pt x="19366" y="2260"/>
                  </a:cubicBezTo>
                  <a:cubicBezTo>
                    <a:pt x="18210" y="2260"/>
                    <a:pt x="17632" y="1099"/>
                    <a:pt x="18021" y="126"/>
                  </a:cubicBezTo>
                  <a:cubicBezTo>
                    <a:pt x="17519" y="126"/>
                    <a:pt x="17018" y="126"/>
                    <a:pt x="16542" y="101"/>
                  </a:cubicBezTo>
                  <a:lnTo>
                    <a:pt x="16542" y="101"/>
                  </a:lnTo>
                  <a:cubicBezTo>
                    <a:pt x="17093" y="928"/>
                    <a:pt x="16717" y="2231"/>
                    <a:pt x="15565" y="2382"/>
                  </a:cubicBezTo>
                  <a:cubicBezTo>
                    <a:pt x="15459" y="2398"/>
                    <a:pt x="15360" y="2406"/>
                    <a:pt x="15265" y="2406"/>
                  </a:cubicBezTo>
                  <a:cubicBezTo>
                    <a:pt x="14075" y="2406"/>
                    <a:pt x="13722" y="1153"/>
                    <a:pt x="14186" y="201"/>
                  </a:cubicBezTo>
                  <a:lnTo>
                    <a:pt x="14186" y="201"/>
                  </a:lnTo>
                  <a:cubicBezTo>
                    <a:pt x="14019" y="210"/>
                    <a:pt x="13852" y="212"/>
                    <a:pt x="13686" y="212"/>
                  </a:cubicBezTo>
                  <a:cubicBezTo>
                    <a:pt x="13353" y="212"/>
                    <a:pt x="13025" y="201"/>
                    <a:pt x="12707" y="201"/>
                  </a:cubicBezTo>
                  <a:cubicBezTo>
                    <a:pt x="12958" y="602"/>
                    <a:pt x="13008" y="1129"/>
                    <a:pt x="12808" y="1580"/>
                  </a:cubicBezTo>
                  <a:cubicBezTo>
                    <a:pt x="12587" y="2109"/>
                    <a:pt x="12056" y="2425"/>
                    <a:pt x="11505" y="2425"/>
                  </a:cubicBezTo>
                  <a:cubicBezTo>
                    <a:pt x="11430" y="2425"/>
                    <a:pt x="11354" y="2419"/>
                    <a:pt x="11279" y="2407"/>
                  </a:cubicBezTo>
                  <a:cubicBezTo>
                    <a:pt x="10627" y="2332"/>
                    <a:pt x="10076" y="1830"/>
                    <a:pt x="10001" y="1179"/>
                  </a:cubicBezTo>
                  <a:cubicBezTo>
                    <a:pt x="9976" y="803"/>
                    <a:pt x="10101" y="452"/>
                    <a:pt x="10352" y="201"/>
                  </a:cubicBezTo>
                  <a:lnTo>
                    <a:pt x="10352" y="201"/>
                  </a:lnTo>
                  <a:cubicBezTo>
                    <a:pt x="9900" y="276"/>
                    <a:pt x="9474" y="301"/>
                    <a:pt x="9048" y="301"/>
                  </a:cubicBezTo>
                  <a:cubicBezTo>
                    <a:pt x="9299" y="778"/>
                    <a:pt x="9299" y="1379"/>
                    <a:pt x="9073" y="1855"/>
                  </a:cubicBezTo>
                  <a:cubicBezTo>
                    <a:pt x="8811" y="2380"/>
                    <a:pt x="8262" y="2676"/>
                    <a:pt x="7693" y="2676"/>
                  </a:cubicBezTo>
                  <a:cubicBezTo>
                    <a:pt x="7610" y="2676"/>
                    <a:pt x="7527" y="2670"/>
                    <a:pt x="7444" y="2657"/>
                  </a:cubicBezTo>
                  <a:cubicBezTo>
                    <a:pt x="6793" y="2557"/>
                    <a:pt x="6291" y="2081"/>
                    <a:pt x="6241" y="1404"/>
                  </a:cubicBezTo>
                  <a:cubicBezTo>
                    <a:pt x="6191" y="1003"/>
                    <a:pt x="6367" y="502"/>
                    <a:pt x="6667" y="226"/>
                  </a:cubicBezTo>
                  <a:lnTo>
                    <a:pt x="6667" y="226"/>
                  </a:lnTo>
                  <a:cubicBezTo>
                    <a:pt x="6520" y="233"/>
                    <a:pt x="6370" y="236"/>
                    <a:pt x="6220" y="236"/>
                  </a:cubicBezTo>
                  <a:cubicBezTo>
                    <a:pt x="5809" y="236"/>
                    <a:pt x="5392" y="213"/>
                    <a:pt x="4988" y="176"/>
                  </a:cubicBezTo>
                  <a:lnTo>
                    <a:pt x="4988" y="176"/>
                  </a:lnTo>
                  <a:cubicBezTo>
                    <a:pt x="5765" y="1003"/>
                    <a:pt x="5189" y="2532"/>
                    <a:pt x="3961" y="2607"/>
                  </a:cubicBezTo>
                  <a:cubicBezTo>
                    <a:pt x="3896" y="2614"/>
                    <a:pt x="3830" y="2617"/>
                    <a:pt x="3763" y="2617"/>
                  </a:cubicBezTo>
                  <a:cubicBezTo>
                    <a:pt x="3085" y="2617"/>
                    <a:pt x="2350" y="2273"/>
                    <a:pt x="2031" y="1680"/>
                  </a:cubicBezTo>
                  <a:cubicBezTo>
                    <a:pt x="1855" y="1354"/>
                    <a:pt x="1855" y="953"/>
                    <a:pt x="2006" y="652"/>
                  </a:cubicBezTo>
                  <a:lnTo>
                    <a:pt x="2006" y="652"/>
                  </a:lnTo>
                  <a:cubicBezTo>
                    <a:pt x="1790" y="699"/>
                    <a:pt x="1561" y="718"/>
                    <a:pt x="1329" y="718"/>
                  </a:cubicBezTo>
                  <a:cubicBezTo>
                    <a:pt x="941" y="718"/>
                    <a:pt x="547" y="665"/>
                    <a:pt x="201" y="602"/>
                  </a:cubicBezTo>
                  <a:lnTo>
                    <a:pt x="176" y="602"/>
                  </a:lnTo>
                  <a:cubicBezTo>
                    <a:pt x="527" y="6166"/>
                    <a:pt x="652" y="11755"/>
                    <a:pt x="652" y="17369"/>
                  </a:cubicBezTo>
                  <a:cubicBezTo>
                    <a:pt x="652" y="27369"/>
                    <a:pt x="251" y="37419"/>
                    <a:pt x="1" y="47369"/>
                  </a:cubicBezTo>
                  <a:cubicBezTo>
                    <a:pt x="1877" y="47360"/>
                    <a:pt x="3753" y="47357"/>
                    <a:pt x="5629" y="47357"/>
                  </a:cubicBezTo>
                  <a:cubicBezTo>
                    <a:pt x="12383" y="47357"/>
                    <a:pt x="19133" y="47403"/>
                    <a:pt x="25885" y="47403"/>
                  </a:cubicBezTo>
                  <a:cubicBezTo>
                    <a:pt x="32660" y="47403"/>
                    <a:pt x="39436" y="47356"/>
                    <a:pt x="46216" y="47169"/>
                  </a:cubicBezTo>
                  <a:cubicBezTo>
                    <a:pt x="46241" y="47169"/>
                    <a:pt x="46267" y="47194"/>
                    <a:pt x="46317" y="47194"/>
                  </a:cubicBezTo>
                  <a:cubicBezTo>
                    <a:pt x="45815" y="39349"/>
                    <a:pt x="46116" y="31379"/>
                    <a:pt x="46091" y="23510"/>
                  </a:cubicBezTo>
                  <a:cubicBezTo>
                    <a:pt x="46066" y="15690"/>
                    <a:pt x="46116" y="7870"/>
                    <a:pt x="46166" y="51"/>
                  </a:cubicBezTo>
                  <a:lnTo>
                    <a:pt x="46166" y="51"/>
                  </a:lnTo>
                  <a:cubicBezTo>
                    <a:pt x="45946" y="60"/>
                    <a:pt x="45723" y="66"/>
                    <a:pt x="45497" y="66"/>
                  </a:cubicBezTo>
                  <a:cubicBezTo>
                    <a:pt x="45106" y="66"/>
                    <a:pt x="44709" y="48"/>
                    <a:pt x="4431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3"/>
            <p:cNvSpPr/>
            <p:nvPr/>
          </p:nvSpPr>
          <p:spPr>
            <a:xfrm>
              <a:off x="1631725" y="1023800"/>
              <a:ext cx="932975" cy="17650"/>
            </a:xfrm>
            <a:custGeom>
              <a:avLst/>
              <a:gdLst/>
              <a:ahLst/>
              <a:cxnLst/>
              <a:rect l="l" t="t" r="r" b="b"/>
              <a:pathLst>
                <a:path w="37319" h="706" extrusionOk="0">
                  <a:moveTo>
                    <a:pt x="24005" y="1"/>
                  </a:moveTo>
                  <a:cubicBezTo>
                    <a:pt x="16063" y="1"/>
                    <a:pt x="8121" y="34"/>
                    <a:pt x="201" y="277"/>
                  </a:cubicBezTo>
                  <a:cubicBezTo>
                    <a:pt x="25" y="302"/>
                    <a:pt x="0" y="578"/>
                    <a:pt x="201" y="578"/>
                  </a:cubicBezTo>
                  <a:cubicBezTo>
                    <a:pt x="4399" y="673"/>
                    <a:pt x="8603" y="705"/>
                    <a:pt x="12810" y="705"/>
                  </a:cubicBezTo>
                  <a:cubicBezTo>
                    <a:pt x="20859" y="705"/>
                    <a:pt x="28919" y="586"/>
                    <a:pt x="36968" y="553"/>
                  </a:cubicBezTo>
                  <a:cubicBezTo>
                    <a:pt x="37311" y="553"/>
                    <a:pt x="37319" y="1"/>
                    <a:pt x="36990" y="1"/>
                  </a:cubicBezTo>
                  <a:cubicBezTo>
                    <a:pt x="36983" y="1"/>
                    <a:pt x="36975" y="1"/>
                    <a:pt x="36968" y="2"/>
                  </a:cubicBezTo>
                  <a:cubicBezTo>
                    <a:pt x="35630" y="4"/>
                    <a:pt x="34292" y="5"/>
                    <a:pt x="32954" y="5"/>
                  </a:cubicBezTo>
                  <a:cubicBezTo>
                    <a:pt x="29972" y="5"/>
                    <a:pt x="26988" y="1"/>
                    <a:pt x="24005" y="1"/>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3"/>
            <p:cNvSpPr/>
            <p:nvPr/>
          </p:nvSpPr>
          <p:spPr>
            <a:xfrm>
              <a:off x="1633600" y="849000"/>
              <a:ext cx="924200" cy="26400"/>
            </a:xfrm>
            <a:custGeom>
              <a:avLst/>
              <a:gdLst/>
              <a:ahLst/>
              <a:cxnLst/>
              <a:rect l="l" t="t" r="r" b="b"/>
              <a:pathLst>
                <a:path w="36968" h="1056" extrusionOk="0">
                  <a:moveTo>
                    <a:pt x="36665" y="0"/>
                  </a:moveTo>
                  <a:cubicBezTo>
                    <a:pt x="36658" y="0"/>
                    <a:pt x="36650" y="1"/>
                    <a:pt x="36642" y="1"/>
                  </a:cubicBezTo>
                  <a:cubicBezTo>
                    <a:pt x="24512" y="302"/>
                    <a:pt x="12256" y="1"/>
                    <a:pt x="126" y="628"/>
                  </a:cubicBezTo>
                  <a:cubicBezTo>
                    <a:pt x="0" y="628"/>
                    <a:pt x="0" y="803"/>
                    <a:pt x="126" y="803"/>
                  </a:cubicBezTo>
                  <a:cubicBezTo>
                    <a:pt x="3812" y="986"/>
                    <a:pt x="7517" y="1056"/>
                    <a:pt x="11229" y="1056"/>
                  </a:cubicBezTo>
                  <a:cubicBezTo>
                    <a:pt x="19707" y="1056"/>
                    <a:pt x="28223" y="694"/>
                    <a:pt x="36642" y="502"/>
                  </a:cubicBezTo>
                  <a:cubicBezTo>
                    <a:pt x="36960" y="478"/>
                    <a:pt x="36968" y="0"/>
                    <a:pt x="36665"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3"/>
            <p:cNvSpPr/>
            <p:nvPr/>
          </p:nvSpPr>
          <p:spPr>
            <a:xfrm>
              <a:off x="1624825" y="765850"/>
              <a:ext cx="931725" cy="15325"/>
            </a:xfrm>
            <a:custGeom>
              <a:avLst/>
              <a:gdLst/>
              <a:ahLst/>
              <a:cxnLst/>
              <a:rect l="l" t="t" r="r" b="b"/>
              <a:pathLst>
                <a:path w="37269" h="613" extrusionOk="0">
                  <a:moveTo>
                    <a:pt x="14932" y="0"/>
                  </a:moveTo>
                  <a:cubicBezTo>
                    <a:pt x="9993" y="0"/>
                    <a:pt x="5055" y="58"/>
                    <a:pt x="126" y="270"/>
                  </a:cubicBezTo>
                  <a:cubicBezTo>
                    <a:pt x="1" y="270"/>
                    <a:pt x="1" y="470"/>
                    <a:pt x="126" y="470"/>
                  </a:cubicBezTo>
                  <a:cubicBezTo>
                    <a:pt x="3600" y="576"/>
                    <a:pt x="7078" y="613"/>
                    <a:pt x="10557" y="613"/>
                  </a:cubicBezTo>
                  <a:cubicBezTo>
                    <a:pt x="17949" y="613"/>
                    <a:pt x="25349" y="449"/>
                    <a:pt x="32735" y="449"/>
                  </a:cubicBezTo>
                  <a:cubicBezTo>
                    <a:pt x="34163" y="449"/>
                    <a:pt x="35591" y="456"/>
                    <a:pt x="37018" y="470"/>
                  </a:cubicBezTo>
                  <a:cubicBezTo>
                    <a:pt x="37269" y="470"/>
                    <a:pt x="37269" y="69"/>
                    <a:pt x="37018" y="69"/>
                  </a:cubicBezTo>
                  <a:cubicBezTo>
                    <a:pt x="35627" y="80"/>
                    <a:pt x="34236" y="85"/>
                    <a:pt x="32844" y="85"/>
                  </a:cubicBezTo>
                  <a:cubicBezTo>
                    <a:pt x="26878" y="85"/>
                    <a:pt x="20904" y="0"/>
                    <a:pt x="14932"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3"/>
            <p:cNvSpPr/>
            <p:nvPr/>
          </p:nvSpPr>
          <p:spPr>
            <a:xfrm>
              <a:off x="1617300" y="1111525"/>
              <a:ext cx="938000" cy="28850"/>
            </a:xfrm>
            <a:custGeom>
              <a:avLst/>
              <a:gdLst/>
              <a:ahLst/>
              <a:cxnLst/>
              <a:rect l="l" t="t" r="r" b="b"/>
              <a:pathLst>
                <a:path w="37520" h="1154" extrusionOk="0">
                  <a:moveTo>
                    <a:pt x="37217" y="1"/>
                  </a:moveTo>
                  <a:cubicBezTo>
                    <a:pt x="37210" y="1"/>
                    <a:pt x="37202" y="1"/>
                    <a:pt x="37194" y="2"/>
                  </a:cubicBezTo>
                  <a:cubicBezTo>
                    <a:pt x="24863" y="528"/>
                    <a:pt x="12532" y="352"/>
                    <a:pt x="201" y="553"/>
                  </a:cubicBezTo>
                  <a:cubicBezTo>
                    <a:pt x="1" y="553"/>
                    <a:pt x="1" y="879"/>
                    <a:pt x="201" y="879"/>
                  </a:cubicBezTo>
                  <a:cubicBezTo>
                    <a:pt x="4211" y="1075"/>
                    <a:pt x="8230" y="1154"/>
                    <a:pt x="12253" y="1154"/>
                  </a:cubicBezTo>
                  <a:cubicBezTo>
                    <a:pt x="20578" y="1154"/>
                    <a:pt x="28914" y="816"/>
                    <a:pt x="37194" y="478"/>
                  </a:cubicBezTo>
                  <a:cubicBezTo>
                    <a:pt x="37512" y="478"/>
                    <a:pt x="37520" y="1"/>
                    <a:pt x="37217" y="1"/>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3"/>
            <p:cNvSpPr/>
            <p:nvPr/>
          </p:nvSpPr>
          <p:spPr>
            <a:xfrm>
              <a:off x="1624825" y="1206075"/>
              <a:ext cx="921075" cy="16000"/>
            </a:xfrm>
            <a:custGeom>
              <a:avLst/>
              <a:gdLst/>
              <a:ahLst/>
              <a:cxnLst/>
              <a:rect l="l" t="t" r="r" b="b"/>
              <a:pathLst>
                <a:path w="36843" h="640" extrusionOk="0">
                  <a:moveTo>
                    <a:pt x="27075" y="0"/>
                  </a:moveTo>
                  <a:cubicBezTo>
                    <a:pt x="18133" y="0"/>
                    <a:pt x="9192" y="75"/>
                    <a:pt x="251" y="205"/>
                  </a:cubicBezTo>
                  <a:cubicBezTo>
                    <a:pt x="1" y="230"/>
                    <a:pt x="1" y="580"/>
                    <a:pt x="251" y="580"/>
                  </a:cubicBezTo>
                  <a:cubicBezTo>
                    <a:pt x="4914" y="619"/>
                    <a:pt x="9576" y="639"/>
                    <a:pt x="14239" y="639"/>
                  </a:cubicBezTo>
                  <a:cubicBezTo>
                    <a:pt x="21682" y="639"/>
                    <a:pt x="29124" y="588"/>
                    <a:pt x="36567" y="480"/>
                  </a:cubicBezTo>
                  <a:cubicBezTo>
                    <a:pt x="36843" y="480"/>
                    <a:pt x="36843" y="29"/>
                    <a:pt x="36567" y="29"/>
                  </a:cubicBezTo>
                  <a:cubicBezTo>
                    <a:pt x="33403" y="9"/>
                    <a:pt x="30239" y="0"/>
                    <a:pt x="27075"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3"/>
            <p:cNvSpPr/>
            <p:nvPr/>
          </p:nvSpPr>
          <p:spPr>
            <a:xfrm>
              <a:off x="1625450" y="1448675"/>
              <a:ext cx="923575" cy="33500"/>
            </a:xfrm>
            <a:custGeom>
              <a:avLst/>
              <a:gdLst/>
              <a:ahLst/>
              <a:cxnLst/>
              <a:rect l="l" t="t" r="r" b="b"/>
              <a:pathLst>
                <a:path w="36943" h="1340" extrusionOk="0">
                  <a:moveTo>
                    <a:pt x="30950" y="0"/>
                  </a:moveTo>
                  <a:cubicBezTo>
                    <a:pt x="23023" y="0"/>
                    <a:pt x="15118" y="650"/>
                    <a:pt x="7193" y="650"/>
                  </a:cubicBezTo>
                  <a:cubicBezTo>
                    <a:pt x="4873" y="650"/>
                    <a:pt x="2551" y="595"/>
                    <a:pt x="226" y="450"/>
                  </a:cubicBezTo>
                  <a:cubicBezTo>
                    <a:pt x="1" y="450"/>
                    <a:pt x="26" y="751"/>
                    <a:pt x="226" y="776"/>
                  </a:cubicBezTo>
                  <a:cubicBezTo>
                    <a:pt x="3527" y="1196"/>
                    <a:pt x="6842" y="1340"/>
                    <a:pt x="10163" y="1340"/>
                  </a:cubicBezTo>
                  <a:cubicBezTo>
                    <a:pt x="17435" y="1340"/>
                    <a:pt x="24740" y="649"/>
                    <a:pt x="32014" y="649"/>
                  </a:cubicBezTo>
                  <a:cubicBezTo>
                    <a:pt x="33525" y="649"/>
                    <a:pt x="35035" y="679"/>
                    <a:pt x="36542" y="751"/>
                  </a:cubicBezTo>
                  <a:cubicBezTo>
                    <a:pt x="36550" y="752"/>
                    <a:pt x="36558" y="752"/>
                    <a:pt x="36565" y="752"/>
                  </a:cubicBezTo>
                  <a:cubicBezTo>
                    <a:pt x="36943" y="752"/>
                    <a:pt x="36935" y="149"/>
                    <a:pt x="36542" y="125"/>
                  </a:cubicBezTo>
                  <a:cubicBezTo>
                    <a:pt x="34677" y="36"/>
                    <a:pt x="32813" y="0"/>
                    <a:pt x="30950"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3"/>
            <p:cNvSpPr/>
            <p:nvPr/>
          </p:nvSpPr>
          <p:spPr>
            <a:xfrm>
              <a:off x="1624200" y="934225"/>
              <a:ext cx="919200" cy="21800"/>
            </a:xfrm>
            <a:custGeom>
              <a:avLst/>
              <a:gdLst/>
              <a:ahLst/>
              <a:cxnLst/>
              <a:rect l="l" t="t" r="r" b="b"/>
              <a:pathLst>
                <a:path w="36768" h="872" extrusionOk="0">
                  <a:moveTo>
                    <a:pt x="26200" y="37"/>
                  </a:moveTo>
                  <a:cubicBezTo>
                    <a:pt x="23572" y="37"/>
                    <a:pt x="20944" y="54"/>
                    <a:pt x="18321" y="76"/>
                  </a:cubicBezTo>
                  <a:cubicBezTo>
                    <a:pt x="12281" y="126"/>
                    <a:pt x="6166" y="1"/>
                    <a:pt x="151" y="602"/>
                  </a:cubicBezTo>
                  <a:cubicBezTo>
                    <a:pt x="26" y="602"/>
                    <a:pt x="0" y="828"/>
                    <a:pt x="151" y="828"/>
                  </a:cubicBezTo>
                  <a:cubicBezTo>
                    <a:pt x="1223" y="859"/>
                    <a:pt x="2297" y="872"/>
                    <a:pt x="3372" y="872"/>
                  </a:cubicBezTo>
                  <a:cubicBezTo>
                    <a:pt x="8352" y="872"/>
                    <a:pt x="13353" y="593"/>
                    <a:pt x="18321" y="552"/>
                  </a:cubicBezTo>
                  <a:cubicBezTo>
                    <a:pt x="19725" y="540"/>
                    <a:pt x="21130" y="536"/>
                    <a:pt x="22536" y="536"/>
                  </a:cubicBezTo>
                  <a:cubicBezTo>
                    <a:pt x="27179" y="536"/>
                    <a:pt x="31830" y="589"/>
                    <a:pt x="36467" y="627"/>
                  </a:cubicBezTo>
                  <a:cubicBezTo>
                    <a:pt x="36768" y="627"/>
                    <a:pt x="36768" y="176"/>
                    <a:pt x="36467" y="151"/>
                  </a:cubicBezTo>
                  <a:cubicBezTo>
                    <a:pt x="33050" y="66"/>
                    <a:pt x="29624" y="37"/>
                    <a:pt x="26200" y="37"/>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3"/>
            <p:cNvSpPr/>
            <p:nvPr/>
          </p:nvSpPr>
          <p:spPr>
            <a:xfrm>
              <a:off x="1629200" y="1281975"/>
              <a:ext cx="912325" cy="25100"/>
            </a:xfrm>
            <a:custGeom>
              <a:avLst/>
              <a:gdLst/>
              <a:ahLst/>
              <a:cxnLst/>
              <a:rect l="l" t="t" r="r" b="b"/>
              <a:pathLst>
                <a:path w="36493" h="1004" extrusionOk="0">
                  <a:moveTo>
                    <a:pt x="36142" y="1"/>
                  </a:moveTo>
                  <a:cubicBezTo>
                    <a:pt x="24212" y="76"/>
                    <a:pt x="12232" y="176"/>
                    <a:pt x="302" y="552"/>
                  </a:cubicBezTo>
                  <a:cubicBezTo>
                    <a:pt x="1" y="552"/>
                    <a:pt x="1" y="1003"/>
                    <a:pt x="302" y="1003"/>
                  </a:cubicBezTo>
                  <a:cubicBezTo>
                    <a:pt x="12257" y="903"/>
                    <a:pt x="24212" y="652"/>
                    <a:pt x="36142" y="527"/>
                  </a:cubicBezTo>
                  <a:cubicBezTo>
                    <a:pt x="36492" y="527"/>
                    <a:pt x="36492" y="1"/>
                    <a:pt x="36142" y="1"/>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3"/>
            <p:cNvSpPr/>
            <p:nvPr/>
          </p:nvSpPr>
          <p:spPr>
            <a:xfrm>
              <a:off x="1621075" y="1360300"/>
              <a:ext cx="919825" cy="23325"/>
            </a:xfrm>
            <a:custGeom>
              <a:avLst/>
              <a:gdLst/>
              <a:ahLst/>
              <a:cxnLst/>
              <a:rect l="l" t="t" r="r" b="b"/>
              <a:pathLst>
                <a:path w="36793" h="933" extrusionOk="0">
                  <a:moveTo>
                    <a:pt x="36467" y="0"/>
                  </a:moveTo>
                  <a:cubicBezTo>
                    <a:pt x="24411" y="51"/>
                    <a:pt x="12331" y="76"/>
                    <a:pt x="276" y="477"/>
                  </a:cubicBezTo>
                  <a:cubicBezTo>
                    <a:pt x="0" y="477"/>
                    <a:pt x="0" y="903"/>
                    <a:pt x="276" y="903"/>
                  </a:cubicBezTo>
                  <a:cubicBezTo>
                    <a:pt x="2225" y="923"/>
                    <a:pt x="4175" y="932"/>
                    <a:pt x="6126" y="932"/>
                  </a:cubicBezTo>
                  <a:cubicBezTo>
                    <a:pt x="16243" y="932"/>
                    <a:pt x="26381" y="687"/>
                    <a:pt x="36467" y="477"/>
                  </a:cubicBezTo>
                  <a:cubicBezTo>
                    <a:pt x="36792" y="477"/>
                    <a:pt x="36792" y="0"/>
                    <a:pt x="36467"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91"/>
        <p:cNvGrpSpPr/>
        <p:nvPr/>
      </p:nvGrpSpPr>
      <p:grpSpPr>
        <a:xfrm>
          <a:off x="0" y="0"/>
          <a:ext cx="0" cy="0"/>
          <a:chOff x="0" y="0"/>
          <a:chExt cx="0" cy="0"/>
        </a:xfrm>
      </p:grpSpPr>
      <p:sp>
        <p:nvSpPr>
          <p:cNvPr id="92" name="Google Shape;92;p4"/>
          <p:cNvSpPr/>
          <p:nvPr/>
        </p:nvSpPr>
        <p:spPr>
          <a:xfrm>
            <a:off x="8740343" y="1780347"/>
            <a:ext cx="20479" cy="58449"/>
          </a:xfrm>
          <a:custGeom>
            <a:avLst/>
            <a:gdLst/>
            <a:ahLst/>
            <a:cxnLst/>
            <a:rect l="l" t="t" r="r" b="b"/>
            <a:pathLst>
              <a:path w="488" h="1403" extrusionOk="0">
                <a:moveTo>
                  <a:pt x="249" y="0"/>
                </a:moveTo>
                <a:cubicBezTo>
                  <a:pt x="193" y="0"/>
                  <a:pt x="139" y="35"/>
                  <a:pt x="118" y="90"/>
                </a:cubicBezTo>
                <a:cubicBezTo>
                  <a:pt x="73" y="190"/>
                  <a:pt x="46" y="289"/>
                  <a:pt x="28" y="397"/>
                </a:cubicBezTo>
                <a:cubicBezTo>
                  <a:pt x="19" y="442"/>
                  <a:pt x="1" y="496"/>
                  <a:pt x="19" y="541"/>
                </a:cubicBezTo>
                <a:cubicBezTo>
                  <a:pt x="19" y="559"/>
                  <a:pt x="28" y="568"/>
                  <a:pt x="37" y="586"/>
                </a:cubicBezTo>
                <a:cubicBezTo>
                  <a:pt x="64" y="595"/>
                  <a:pt x="145" y="613"/>
                  <a:pt x="145" y="622"/>
                </a:cubicBezTo>
                <a:cubicBezTo>
                  <a:pt x="145" y="631"/>
                  <a:pt x="100" y="649"/>
                  <a:pt x="73" y="658"/>
                </a:cubicBezTo>
                <a:cubicBezTo>
                  <a:pt x="37" y="667"/>
                  <a:pt x="46" y="685"/>
                  <a:pt x="46" y="694"/>
                </a:cubicBezTo>
                <a:cubicBezTo>
                  <a:pt x="37" y="902"/>
                  <a:pt x="46" y="1100"/>
                  <a:pt x="109" y="1307"/>
                </a:cubicBezTo>
                <a:cubicBezTo>
                  <a:pt x="118" y="1343"/>
                  <a:pt x="154" y="1379"/>
                  <a:pt x="190" y="1397"/>
                </a:cubicBezTo>
                <a:cubicBezTo>
                  <a:pt x="203" y="1401"/>
                  <a:pt x="215" y="1402"/>
                  <a:pt x="228" y="1402"/>
                </a:cubicBezTo>
                <a:cubicBezTo>
                  <a:pt x="289" y="1402"/>
                  <a:pt x="348" y="1367"/>
                  <a:pt x="371" y="1307"/>
                </a:cubicBezTo>
                <a:cubicBezTo>
                  <a:pt x="434" y="1109"/>
                  <a:pt x="443" y="902"/>
                  <a:pt x="443" y="703"/>
                </a:cubicBezTo>
                <a:cubicBezTo>
                  <a:pt x="443" y="685"/>
                  <a:pt x="452" y="676"/>
                  <a:pt x="416" y="658"/>
                </a:cubicBezTo>
                <a:cubicBezTo>
                  <a:pt x="389" y="649"/>
                  <a:pt x="344" y="640"/>
                  <a:pt x="344" y="622"/>
                </a:cubicBezTo>
                <a:cubicBezTo>
                  <a:pt x="344" y="613"/>
                  <a:pt x="425" y="595"/>
                  <a:pt x="443" y="586"/>
                </a:cubicBezTo>
                <a:cubicBezTo>
                  <a:pt x="461" y="577"/>
                  <a:pt x="470" y="559"/>
                  <a:pt x="470" y="550"/>
                </a:cubicBezTo>
                <a:cubicBezTo>
                  <a:pt x="488" y="496"/>
                  <a:pt x="470" y="451"/>
                  <a:pt x="461" y="397"/>
                </a:cubicBezTo>
                <a:cubicBezTo>
                  <a:pt x="443" y="298"/>
                  <a:pt x="416" y="190"/>
                  <a:pt x="380" y="90"/>
                </a:cubicBezTo>
                <a:cubicBezTo>
                  <a:pt x="362" y="54"/>
                  <a:pt x="335" y="27"/>
                  <a:pt x="298" y="9"/>
                </a:cubicBezTo>
                <a:cubicBezTo>
                  <a:pt x="282" y="3"/>
                  <a:pt x="266" y="0"/>
                  <a:pt x="24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3" name="Google Shape;93;p4"/>
          <p:cNvGrpSpPr/>
          <p:nvPr/>
        </p:nvGrpSpPr>
        <p:grpSpPr>
          <a:xfrm>
            <a:off x="-1700" y="329"/>
            <a:ext cx="9147400" cy="5142843"/>
            <a:chOff x="238125" y="854700"/>
            <a:chExt cx="7142500" cy="4015650"/>
          </a:xfrm>
        </p:grpSpPr>
        <p:sp>
          <p:nvSpPr>
            <p:cNvPr id="94" name="Google Shape;94;p4"/>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4"/>
            <p:cNvSpPr/>
            <p:nvPr/>
          </p:nvSpPr>
          <p:spPr>
            <a:xfrm>
              <a:off x="561875" y="2486675"/>
              <a:ext cx="6818750" cy="25"/>
            </a:xfrm>
            <a:custGeom>
              <a:avLst/>
              <a:gdLst/>
              <a:ahLst/>
              <a:cxnLst/>
              <a:rect l="l" t="t" r="r" b="b"/>
              <a:pathLst>
                <a:path w="272750" h="1" fill="none" extrusionOk="0">
                  <a:moveTo>
                    <a:pt x="272750" y="0"/>
                  </a:moveTo>
                  <a:lnTo>
                    <a:pt x="0" y="0"/>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4"/>
            <p:cNvSpPr/>
            <p:nvPr/>
          </p:nvSpPr>
          <p:spPr>
            <a:xfrm>
              <a:off x="561875" y="2694675"/>
              <a:ext cx="6818750" cy="25"/>
            </a:xfrm>
            <a:custGeom>
              <a:avLst/>
              <a:gdLst/>
              <a:ahLst/>
              <a:cxnLst/>
              <a:rect l="l" t="t" r="r" b="b"/>
              <a:pathLst>
                <a:path w="272750" h="1" fill="none" extrusionOk="0">
                  <a:moveTo>
                    <a:pt x="272750" y="0"/>
                  </a:moveTo>
                  <a:lnTo>
                    <a:pt x="0" y="0"/>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4"/>
            <p:cNvSpPr/>
            <p:nvPr/>
          </p:nvSpPr>
          <p:spPr>
            <a:xfrm>
              <a:off x="561875" y="2892300"/>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4"/>
            <p:cNvSpPr/>
            <p:nvPr/>
          </p:nvSpPr>
          <p:spPr>
            <a:xfrm>
              <a:off x="561875" y="3100000"/>
              <a:ext cx="6818750" cy="25"/>
            </a:xfrm>
            <a:custGeom>
              <a:avLst/>
              <a:gdLst/>
              <a:ahLst/>
              <a:cxnLst/>
              <a:rect l="l" t="t" r="r" b="b"/>
              <a:pathLst>
                <a:path w="272750" h="1" fill="none" extrusionOk="0">
                  <a:moveTo>
                    <a:pt x="272750" y="0"/>
                  </a:moveTo>
                  <a:lnTo>
                    <a:pt x="0" y="0"/>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4"/>
            <p:cNvSpPr/>
            <p:nvPr/>
          </p:nvSpPr>
          <p:spPr>
            <a:xfrm>
              <a:off x="561875" y="1675700"/>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4"/>
            <p:cNvSpPr/>
            <p:nvPr/>
          </p:nvSpPr>
          <p:spPr>
            <a:xfrm>
              <a:off x="561875" y="1883700"/>
              <a:ext cx="6818750" cy="25"/>
            </a:xfrm>
            <a:custGeom>
              <a:avLst/>
              <a:gdLst/>
              <a:ahLst/>
              <a:cxnLst/>
              <a:rect l="l" t="t" r="r" b="b"/>
              <a:pathLst>
                <a:path w="272750" h="1" fill="none" extrusionOk="0">
                  <a:moveTo>
                    <a:pt x="272750" y="0"/>
                  </a:moveTo>
                  <a:lnTo>
                    <a:pt x="0" y="0"/>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4"/>
            <p:cNvSpPr/>
            <p:nvPr/>
          </p:nvSpPr>
          <p:spPr>
            <a:xfrm>
              <a:off x="561875" y="2081350"/>
              <a:ext cx="6818750" cy="25"/>
            </a:xfrm>
            <a:custGeom>
              <a:avLst/>
              <a:gdLst/>
              <a:ahLst/>
              <a:cxnLst/>
              <a:rect l="l" t="t" r="r" b="b"/>
              <a:pathLst>
                <a:path w="272750" h="1" fill="none" extrusionOk="0">
                  <a:moveTo>
                    <a:pt x="272750" y="0"/>
                  </a:moveTo>
                  <a:lnTo>
                    <a:pt x="0" y="0"/>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4"/>
            <p:cNvSpPr/>
            <p:nvPr/>
          </p:nvSpPr>
          <p:spPr>
            <a:xfrm>
              <a:off x="561875" y="2289025"/>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4"/>
            <p:cNvSpPr/>
            <p:nvPr/>
          </p:nvSpPr>
          <p:spPr>
            <a:xfrm>
              <a:off x="561875" y="1072725"/>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4"/>
            <p:cNvSpPr/>
            <p:nvPr/>
          </p:nvSpPr>
          <p:spPr>
            <a:xfrm>
              <a:off x="561875" y="1270375"/>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4"/>
            <p:cNvSpPr/>
            <p:nvPr/>
          </p:nvSpPr>
          <p:spPr>
            <a:xfrm>
              <a:off x="561875" y="1478050"/>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4"/>
            <p:cNvSpPr/>
            <p:nvPr/>
          </p:nvSpPr>
          <p:spPr>
            <a:xfrm>
              <a:off x="561875" y="4108600"/>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4"/>
            <p:cNvSpPr/>
            <p:nvPr/>
          </p:nvSpPr>
          <p:spPr>
            <a:xfrm>
              <a:off x="561875" y="4316600"/>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4"/>
            <p:cNvSpPr/>
            <p:nvPr/>
          </p:nvSpPr>
          <p:spPr>
            <a:xfrm>
              <a:off x="561875" y="4514250"/>
              <a:ext cx="6818750" cy="25"/>
            </a:xfrm>
            <a:custGeom>
              <a:avLst/>
              <a:gdLst/>
              <a:ahLst/>
              <a:cxnLst/>
              <a:rect l="l" t="t" r="r" b="b"/>
              <a:pathLst>
                <a:path w="272750" h="1" fill="none" extrusionOk="0">
                  <a:moveTo>
                    <a:pt x="272750" y="0"/>
                  </a:moveTo>
                  <a:lnTo>
                    <a:pt x="0" y="0"/>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4"/>
            <p:cNvSpPr/>
            <p:nvPr/>
          </p:nvSpPr>
          <p:spPr>
            <a:xfrm>
              <a:off x="561875" y="4721925"/>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4"/>
            <p:cNvSpPr/>
            <p:nvPr/>
          </p:nvSpPr>
          <p:spPr>
            <a:xfrm>
              <a:off x="561875" y="3297650"/>
              <a:ext cx="6818750" cy="0"/>
            </a:xfrm>
            <a:custGeom>
              <a:avLst/>
              <a:gdLst/>
              <a:ahLst/>
              <a:cxnLst/>
              <a:rect l="l" t="t" r="r" b="b"/>
              <a:pathLst>
                <a:path w="272750" fill="none" extrusionOk="0">
                  <a:moveTo>
                    <a:pt x="272750" y="0"/>
                  </a:moveTo>
                  <a:lnTo>
                    <a:pt x="0" y="0"/>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4"/>
            <p:cNvSpPr/>
            <p:nvPr/>
          </p:nvSpPr>
          <p:spPr>
            <a:xfrm>
              <a:off x="561875" y="3505625"/>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4"/>
            <p:cNvSpPr/>
            <p:nvPr/>
          </p:nvSpPr>
          <p:spPr>
            <a:xfrm>
              <a:off x="561875" y="3703275"/>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4"/>
            <p:cNvSpPr/>
            <p:nvPr/>
          </p:nvSpPr>
          <p:spPr>
            <a:xfrm>
              <a:off x="561875" y="3910950"/>
              <a:ext cx="6818750" cy="25"/>
            </a:xfrm>
            <a:custGeom>
              <a:avLst/>
              <a:gdLst/>
              <a:ahLst/>
              <a:cxnLst/>
              <a:rect l="l" t="t" r="r" b="b"/>
              <a:pathLst>
                <a:path w="272750" h="1" fill="none" extrusionOk="0">
                  <a:moveTo>
                    <a:pt x="272750" y="1"/>
                  </a:moveTo>
                  <a:lnTo>
                    <a:pt x="0" y="1"/>
                  </a:lnTo>
                </a:path>
              </a:pathLst>
            </a:custGeom>
            <a:solidFill>
              <a:schemeClr val="lt1"/>
            </a:solid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4"/>
            <p:cNvSpPr/>
            <p:nvPr/>
          </p:nvSpPr>
          <p:spPr>
            <a:xfrm>
              <a:off x="514825" y="859725"/>
              <a:ext cx="25" cy="4005275"/>
            </a:xfrm>
            <a:custGeom>
              <a:avLst/>
              <a:gdLst/>
              <a:ahLst/>
              <a:cxnLst/>
              <a:rect l="l" t="t" r="r" b="b"/>
              <a:pathLst>
                <a:path w="1" h="160211" fill="none" extrusionOk="0">
                  <a:moveTo>
                    <a:pt x="0" y="0"/>
                  </a:moveTo>
                  <a:lnTo>
                    <a:pt x="0" y="160211"/>
                  </a:lnTo>
                </a:path>
              </a:pathLst>
            </a:custGeom>
            <a:solidFill>
              <a:schemeClr val="lt1"/>
            </a:solid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4"/>
            <p:cNvSpPr/>
            <p:nvPr/>
          </p:nvSpPr>
          <p:spPr>
            <a:xfrm>
              <a:off x="563750" y="859725"/>
              <a:ext cx="25" cy="4005275"/>
            </a:xfrm>
            <a:custGeom>
              <a:avLst/>
              <a:gdLst/>
              <a:ahLst/>
              <a:cxnLst/>
              <a:rect l="l" t="t" r="r" b="b"/>
              <a:pathLst>
                <a:path w="1" h="160211" fill="none" extrusionOk="0">
                  <a:moveTo>
                    <a:pt x="1" y="0"/>
                  </a:moveTo>
                  <a:lnTo>
                    <a:pt x="1" y="160211"/>
                  </a:lnTo>
                </a:path>
              </a:pathLst>
            </a:custGeom>
            <a:solidFill>
              <a:schemeClr val="lt1"/>
            </a:solid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6" name="Google Shape;116;p4"/>
          <p:cNvSpPr txBox="1">
            <a:spLocks noGrp="1"/>
          </p:cNvSpPr>
          <p:nvPr>
            <p:ph type="title"/>
          </p:nvPr>
        </p:nvSpPr>
        <p:spPr>
          <a:xfrm>
            <a:off x="720000" y="540000"/>
            <a:ext cx="7704000" cy="360000"/>
          </a:xfrm>
          <a:prstGeom prst="rect">
            <a:avLst/>
          </a:prstGeom>
        </p:spPr>
        <p:txBody>
          <a:bodyPr spcFirstLastPara="1" wrap="square" lIns="0" tIns="0" rIns="0" bIns="0" anchor="t"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17" name="Google Shape;117;p4"/>
          <p:cNvSpPr txBox="1">
            <a:spLocks noGrp="1"/>
          </p:cNvSpPr>
          <p:nvPr>
            <p:ph type="body" idx="1"/>
          </p:nvPr>
        </p:nvSpPr>
        <p:spPr>
          <a:xfrm>
            <a:off x="720000" y="1170724"/>
            <a:ext cx="7704000" cy="3894300"/>
          </a:xfrm>
          <a:prstGeom prst="rect">
            <a:avLst/>
          </a:prstGeom>
        </p:spPr>
        <p:txBody>
          <a:bodyPr spcFirstLastPara="1" wrap="square" lIns="91425" tIns="91425" rIns="91425" bIns="91425" anchor="t" anchorCtr="0">
            <a:noAutofit/>
          </a:bodyPr>
          <a:lstStyle>
            <a:lvl1pPr marL="457200" lvl="0" indent="-304800" rtl="0">
              <a:lnSpc>
                <a:spcPct val="100000"/>
              </a:lnSpc>
              <a:spcBef>
                <a:spcPts val="0"/>
              </a:spcBef>
              <a:spcAft>
                <a:spcPts val="0"/>
              </a:spcAft>
              <a:buClr>
                <a:schemeClr val="dk1"/>
              </a:buClr>
              <a:buSzPts val="1200"/>
              <a:buAutoNum type="arabicPeriod"/>
              <a:defRPr sz="1100"/>
            </a:lvl1pPr>
            <a:lvl2pPr marL="914400" lvl="1" indent="-304800" rtl="0">
              <a:spcBef>
                <a:spcPts val="0"/>
              </a:spcBef>
              <a:spcAft>
                <a:spcPts val="0"/>
              </a:spcAft>
              <a:buSzPts val="1200"/>
              <a:buAutoNum type="alphaLcPeriod"/>
              <a:defRPr sz="1200"/>
            </a:lvl2pPr>
            <a:lvl3pPr marL="1371600" lvl="2" indent="-304800" rtl="0">
              <a:spcBef>
                <a:spcPts val="1600"/>
              </a:spcBef>
              <a:spcAft>
                <a:spcPts val="0"/>
              </a:spcAft>
              <a:buSzPts val="1200"/>
              <a:buAutoNum type="romanLcPeriod"/>
              <a:defRPr sz="1200"/>
            </a:lvl3pPr>
            <a:lvl4pPr marL="1828800" lvl="3" indent="-304800" rtl="0">
              <a:spcBef>
                <a:spcPts val="1600"/>
              </a:spcBef>
              <a:spcAft>
                <a:spcPts val="0"/>
              </a:spcAft>
              <a:buSzPts val="1200"/>
              <a:buAutoNum type="arabicPeriod"/>
              <a:defRPr sz="1200"/>
            </a:lvl4pPr>
            <a:lvl5pPr marL="2286000" lvl="4" indent="-304800" rtl="0">
              <a:spcBef>
                <a:spcPts val="1600"/>
              </a:spcBef>
              <a:spcAft>
                <a:spcPts val="0"/>
              </a:spcAft>
              <a:buSzPts val="1200"/>
              <a:buAutoNum type="alphaLcPeriod"/>
              <a:defRPr sz="1200"/>
            </a:lvl5pPr>
            <a:lvl6pPr marL="2743200" lvl="5" indent="-304800" rtl="0">
              <a:spcBef>
                <a:spcPts val="1600"/>
              </a:spcBef>
              <a:spcAft>
                <a:spcPts val="0"/>
              </a:spcAft>
              <a:buSzPts val="1200"/>
              <a:buAutoNum type="romanLcPeriod"/>
              <a:defRPr sz="1200"/>
            </a:lvl6pPr>
            <a:lvl7pPr marL="3200400" lvl="6" indent="-304800" rtl="0">
              <a:spcBef>
                <a:spcPts val="1600"/>
              </a:spcBef>
              <a:spcAft>
                <a:spcPts val="0"/>
              </a:spcAft>
              <a:buSzPts val="1200"/>
              <a:buAutoNum type="arabicPeriod"/>
              <a:defRPr sz="1200"/>
            </a:lvl7pPr>
            <a:lvl8pPr marL="3657600" lvl="7" indent="-304800" rtl="0">
              <a:spcBef>
                <a:spcPts val="1600"/>
              </a:spcBef>
              <a:spcAft>
                <a:spcPts val="0"/>
              </a:spcAft>
              <a:buSzPts val="1200"/>
              <a:buAutoNum type="alphaLcPeriod"/>
              <a:defRPr sz="1200"/>
            </a:lvl8pPr>
            <a:lvl9pPr marL="4114800" lvl="8" indent="-304800" rtl="0">
              <a:spcBef>
                <a:spcPts val="1600"/>
              </a:spcBef>
              <a:spcAft>
                <a:spcPts val="1600"/>
              </a:spcAft>
              <a:buSzPts val="1200"/>
              <a:buAutoNum type="romanLcPeriod"/>
              <a:defRPr sz="12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18"/>
        <p:cNvGrpSpPr/>
        <p:nvPr/>
      </p:nvGrpSpPr>
      <p:grpSpPr>
        <a:xfrm>
          <a:off x="0" y="0"/>
          <a:ext cx="0" cy="0"/>
          <a:chOff x="0" y="0"/>
          <a:chExt cx="0" cy="0"/>
        </a:xfrm>
      </p:grpSpPr>
      <p:sp>
        <p:nvSpPr>
          <p:cNvPr id="119" name="Google Shape;119;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grpSp>
        <p:nvGrpSpPr>
          <p:cNvPr id="120" name="Google Shape;120;p5"/>
          <p:cNvGrpSpPr/>
          <p:nvPr/>
        </p:nvGrpSpPr>
        <p:grpSpPr>
          <a:xfrm>
            <a:off x="-174525" y="-22399"/>
            <a:ext cx="9487164" cy="5193049"/>
            <a:chOff x="-174525" y="-22399"/>
            <a:chExt cx="9487164" cy="5193049"/>
          </a:xfrm>
        </p:grpSpPr>
        <p:sp>
          <p:nvSpPr>
            <p:cNvPr id="121" name="Google Shape;121;p5"/>
            <p:cNvSpPr/>
            <p:nvPr/>
          </p:nvSpPr>
          <p:spPr>
            <a:xfrm>
              <a:off x="-174525" y="-22399"/>
              <a:ext cx="9487164" cy="5188298"/>
            </a:xfrm>
            <a:custGeom>
              <a:avLst/>
              <a:gdLst/>
              <a:ahLst/>
              <a:cxnLst/>
              <a:rect l="l" t="t" r="r" b="b"/>
              <a:pathLst>
                <a:path w="264469" h="144360" extrusionOk="0">
                  <a:moveTo>
                    <a:pt x="125024" y="0"/>
                  </a:moveTo>
                  <a:cubicBezTo>
                    <a:pt x="124865" y="0"/>
                    <a:pt x="124702" y="4"/>
                    <a:pt x="124536" y="11"/>
                  </a:cubicBezTo>
                  <a:lnTo>
                    <a:pt x="4940" y="11"/>
                  </a:lnTo>
                  <a:cubicBezTo>
                    <a:pt x="1569" y="65"/>
                    <a:pt x="0" y="1705"/>
                    <a:pt x="226" y="4914"/>
                  </a:cubicBezTo>
                  <a:lnTo>
                    <a:pt x="226" y="138500"/>
                  </a:lnTo>
                  <a:cubicBezTo>
                    <a:pt x="208" y="142159"/>
                    <a:pt x="1811" y="143993"/>
                    <a:pt x="5034" y="143993"/>
                  </a:cubicBezTo>
                  <a:cubicBezTo>
                    <a:pt x="5185" y="143993"/>
                    <a:pt x="5340" y="143989"/>
                    <a:pt x="5499" y="143981"/>
                  </a:cubicBezTo>
                  <a:cubicBezTo>
                    <a:pt x="23166" y="144233"/>
                    <a:pt x="61538" y="144359"/>
                    <a:pt x="76177" y="144359"/>
                  </a:cubicBezTo>
                  <a:cubicBezTo>
                    <a:pt x="90824" y="144359"/>
                    <a:pt x="107103" y="144233"/>
                    <a:pt x="125041" y="143981"/>
                  </a:cubicBezTo>
                  <a:cubicBezTo>
                    <a:pt x="129025" y="143963"/>
                    <a:pt x="130900" y="142007"/>
                    <a:pt x="130675" y="138122"/>
                  </a:cubicBezTo>
                  <a:lnTo>
                    <a:pt x="130675" y="6393"/>
                  </a:lnTo>
                  <a:cubicBezTo>
                    <a:pt x="130839" y="2139"/>
                    <a:pt x="128956" y="0"/>
                    <a:pt x="125024" y="0"/>
                  </a:cubicBezTo>
                  <a:close/>
                  <a:moveTo>
                    <a:pt x="139427" y="0"/>
                  </a:moveTo>
                  <a:cubicBezTo>
                    <a:pt x="135503" y="0"/>
                    <a:pt x="133611" y="2139"/>
                    <a:pt x="133776" y="6393"/>
                  </a:cubicBezTo>
                  <a:lnTo>
                    <a:pt x="133776" y="138122"/>
                  </a:lnTo>
                  <a:cubicBezTo>
                    <a:pt x="133550" y="142007"/>
                    <a:pt x="135434" y="143963"/>
                    <a:pt x="139409" y="143981"/>
                  </a:cubicBezTo>
                  <a:cubicBezTo>
                    <a:pt x="157347" y="144233"/>
                    <a:pt x="173635" y="144359"/>
                    <a:pt x="188274" y="144359"/>
                  </a:cubicBezTo>
                  <a:cubicBezTo>
                    <a:pt x="202912" y="144359"/>
                    <a:pt x="241294" y="144233"/>
                    <a:pt x="258970" y="143981"/>
                  </a:cubicBezTo>
                  <a:cubicBezTo>
                    <a:pt x="259129" y="143989"/>
                    <a:pt x="259285" y="143993"/>
                    <a:pt x="259437" y="143993"/>
                  </a:cubicBezTo>
                  <a:cubicBezTo>
                    <a:pt x="262675" y="143993"/>
                    <a:pt x="264277" y="142159"/>
                    <a:pt x="264243" y="138500"/>
                  </a:cubicBezTo>
                  <a:lnTo>
                    <a:pt x="264243" y="4914"/>
                  </a:lnTo>
                  <a:cubicBezTo>
                    <a:pt x="264468" y="1705"/>
                    <a:pt x="262900" y="65"/>
                    <a:pt x="259529" y="11"/>
                  </a:cubicBezTo>
                  <a:lnTo>
                    <a:pt x="139914" y="11"/>
                  </a:lnTo>
                  <a:cubicBezTo>
                    <a:pt x="139749" y="4"/>
                    <a:pt x="139586" y="0"/>
                    <a:pt x="1394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2" name="Google Shape;122;p5"/>
            <p:cNvCxnSpPr/>
            <p:nvPr/>
          </p:nvCxnSpPr>
          <p:spPr>
            <a:xfrm>
              <a:off x="-166800" y="540000"/>
              <a:ext cx="4681500" cy="0"/>
            </a:xfrm>
            <a:prstGeom prst="straightConnector1">
              <a:avLst/>
            </a:prstGeom>
            <a:noFill/>
            <a:ln w="9525" cap="flat" cmpd="sng">
              <a:solidFill>
                <a:srgbClr val="6D9EEB"/>
              </a:solidFill>
              <a:prstDash val="solid"/>
              <a:round/>
              <a:headEnd type="none" w="med" len="med"/>
              <a:tailEnd type="none" w="med" len="med"/>
            </a:ln>
          </p:spPr>
        </p:cxnSp>
        <p:grpSp>
          <p:nvGrpSpPr>
            <p:cNvPr id="123" name="Google Shape;123;p5"/>
            <p:cNvGrpSpPr/>
            <p:nvPr/>
          </p:nvGrpSpPr>
          <p:grpSpPr>
            <a:xfrm>
              <a:off x="263005" y="845117"/>
              <a:ext cx="3790149" cy="3960313"/>
              <a:chOff x="263005" y="845117"/>
              <a:chExt cx="3790149" cy="3960313"/>
            </a:xfrm>
          </p:grpSpPr>
          <p:sp>
            <p:nvSpPr>
              <p:cNvPr id="124" name="Google Shape;124;p5"/>
              <p:cNvSpPr/>
              <p:nvPr/>
            </p:nvSpPr>
            <p:spPr>
              <a:xfrm>
                <a:off x="263005" y="3941386"/>
                <a:ext cx="3790149" cy="19569"/>
              </a:xfrm>
              <a:custGeom>
                <a:avLst/>
                <a:gdLst/>
                <a:ahLst/>
                <a:cxnLst/>
                <a:rect l="l" t="t" r="r" b="b"/>
                <a:pathLst>
                  <a:path w="109629" h="551" extrusionOk="0">
                    <a:moveTo>
                      <a:pt x="271" y="0"/>
                    </a:moveTo>
                    <a:cubicBezTo>
                      <a:pt x="118" y="9"/>
                      <a:pt x="1" y="127"/>
                      <a:pt x="1" y="280"/>
                    </a:cubicBezTo>
                    <a:cubicBezTo>
                      <a:pt x="1" y="424"/>
                      <a:pt x="118" y="550"/>
                      <a:pt x="271" y="550"/>
                    </a:cubicBezTo>
                    <a:lnTo>
                      <a:pt x="13909" y="496"/>
                    </a:lnTo>
                    <a:lnTo>
                      <a:pt x="27538" y="478"/>
                    </a:lnTo>
                    <a:lnTo>
                      <a:pt x="54814" y="451"/>
                    </a:lnTo>
                    <a:lnTo>
                      <a:pt x="82082" y="478"/>
                    </a:lnTo>
                    <a:lnTo>
                      <a:pt x="95720" y="496"/>
                    </a:lnTo>
                    <a:lnTo>
                      <a:pt x="109349" y="550"/>
                    </a:lnTo>
                    <a:lnTo>
                      <a:pt x="109358" y="550"/>
                    </a:lnTo>
                    <a:cubicBezTo>
                      <a:pt x="109502" y="550"/>
                      <a:pt x="109628" y="424"/>
                      <a:pt x="109619" y="271"/>
                    </a:cubicBezTo>
                    <a:cubicBezTo>
                      <a:pt x="109619" y="127"/>
                      <a:pt x="109502" y="0"/>
                      <a:pt x="109349" y="0"/>
                    </a:cubicBezTo>
                    <a:lnTo>
                      <a:pt x="95720" y="55"/>
                    </a:lnTo>
                    <a:lnTo>
                      <a:pt x="82082" y="73"/>
                    </a:lnTo>
                    <a:lnTo>
                      <a:pt x="54814" y="109"/>
                    </a:lnTo>
                    <a:lnTo>
                      <a:pt x="27538" y="73"/>
                    </a:lnTo>
                    <a:lnTo>
                      <a:pt x="13909" y="55"/>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5"/>
              <p:cNvSpPr/>
              <p:nvPr/>
            </p:nvSpPr>
            <p:spPr>
              <a:xfrm>
                <a:off x="263005" y="4223091"/>
                <a:ext cx="3790149" cy="19249"/>
              </a:xfrm>
              <a:custGeom>
                <a:avLst/>
                <a:gdLst/>
                <a:ahLst/>
                <a:cxnLst/>
                <a:rect l="l" t="t" r="r" b="b"/>
                <a:pathLst>
                  <a:path w="109629" h="542" extrusionOk="0">
                    <a:moveTo>
                      <a:pt x="271" y="1"/>
                    </a:moveTo>
                    <a:cubicBezTo>
                      <a:pt x="118" y="1"/>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5"/>
              <p:cNvSpPr/>
              <p:nvPr/>
            </p:nvSpPr>
            <p:spPr>
              <a:xfrm>
                <a:off x="263005" y="4504476"/>
                <a:ext cx="3790149" cy="19249"/>
              </a:xfrm>
              <a:custGeom>
                <a:avLst/>
                <a:gdLst/>
                <a:ahLst/>
                <a:cxnLst/>
                <a:rect l="l" t="t" r="r" b="b"/>
                <a:pathLst>
                  <a:path w="109629" h="542" extrusionOk="0">
                    <a:moveTo>
                      <a:pt x="271" y="1"/>
                    </a:moveTo>
                    <a:cubicBezTo>
                      <a:pt x="118" y="1"/>
                      <a:pt x="1" y="127"/>
                      <a:pt x="1" y="271"/>
                    </a:cubicBezTo>
                    <a:cubicBezTo>
                      <a:pt x="1" y="425"/>
                      <a:pt x="118"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5"/>
              <p:cNvSpPr/>
              <p:nvPr/>
            </p:nvSpPr>
            <p:spPr>
              <a:xfrm>
                <a:off x="263005" y="3378615"/>
                <a:ext cx="3790149" cy="19214"/>
              </a:xfrm>
              <a:custGeom>
                <a:avLst/>
                <a:gdLst/>
                <a:ahLst/>
                <a:cxnLst/>
                <a:rect l="l" t="t" r="r" b="b"/>
                <a:pathLst>
                  <a:path w="109629" h="541" extrusionOk="0">
                    <a:moveTo>
                      <a:pt x="271" y="0"/>
                    </a:moveTo>
                    <a:cubicBezTo>
                      <a:pt x="118" y="0"/>
                      <a:pt x="1" y="117"/>
                      <a:pt x="1" y="270"/>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0"/>
                    </a:cubicBezTo>
                    <a:cubicBezTo>
                      <a:pt x="109619" y="117"/>
                      <a:pt x="109502" y="0"/>
                      <a:pt x="109349" y="0"/>
                    </a:cubicBezTo>
                    <a:lnTo>
                      <a:pt x="95720" y="45"/>
                    </a:lnTo>
                    <a:lnTo>
                      <a:pt x="82082" y="63"/>
                    </a:lnTo>
                    <a:lnTo>
                      <a:pt x="54814" y="99"/>
                    </a:lnTo>
                    <a:lnTo>
                      <a:pt x="27538" y="63"/>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5"/>
              <p:cNvSpPr/>
              <p:nvPr/>
            </p:nvSpPr>
            <p:spPr>
              <a:xfrm>
                <a:off x="263005" y="3660001"/>
                <a:ext cx="3790149" cy="19249"/>
              </a:xfrm>
              <a:custGeom>
                <a:avLst/>
                <a:gdLst/>
                <a:ahLst/>
                <a:cxnLst/>
                <a:rect l="l" t="t" r="r" b="b"/>
                <a:pathLst>
                  <a:path w="109629" h="542" extrusionOk="0">
                    <a:moveTo>
                      <a:pt x="271" y="0"/>
                    </a:moveTo>
                    <a:cubicBezTo>
                      <a:pt x="118" y="0"/>
                      <a:pt x="1" y="126"/>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5"/>
              <p:cNvSpPr/>
              <p:nvPr/>
            </p:nvSpPr>
            <p:spPr>
              <a:xfrm>
                <a:off x="263005" y="3097194"/>
                <a:ext cx="3790149" cy="19249"/>
              </a:xfrm>
              <a:custGeom>
                <a:avLst/>
                <a:gdLst/>
                <a:ahLst/>
                <a:cxnLst/>
                <a:rect l="l" t="t" r="r" b="b"/>
                <a:pathLst>
                  <a:path w="109629" h="542" extrusionOk="0">
                    <a:moveTo>
                      <a:pt x="109364" y="0"/>
                    </a:moveTo>
                    <a:cubicBezTo>
                      <a:pt x="109359" y="0"/>
                      <a:pt x="109354" y="0"/>
                      <a:pt x="109349" y="1"/>
                    </a:cubicBezTo>
                    <a:lnTo>
                      <a:pt x="95720" y="46"/>
                    </a:lnTo>
                    <a:lnTo>
                      <a:pt x="82082" y="64"/>
                    </a:lnTo>
                    <a:lnTo>
                      <a:pt x="54814" y="100"/>
                    </a:lnTo>
                    <a:lnTo>
                      <a:pt x="27538" y="64"/>
                    </a:lnTo>
                    <a:lnTo>
                      <a:pt x="13909" y="46"/>
                    </a:lnTo>
                    <a:lnTo>
                      <a:pt x="271" y="1"/>
                    </a:lnTo>
                    <a:cubicBezTo>
                      <a:pt x="118" y="1"/>
                      <a:pt x="1" y="118"/>
                      <a:pt x="1" y="271"/>
                    </a:cubicBezTo>
                    <a:cubicBezTo>
                      <a:pt x="1" y="415"/>
                      <a:pt x="118" y="542"/>
                      <a:pt x="271" y="542"/>
                    </a:cubicBezTo>
                    <a:lnTo>
                      <a:pt x="13909" y="488"/>
                    </a:lnTo>
                    <a:lnTo>
                      <a:pt x="27538" y="470"/>
                    </a:lnTo>
                    <a:lnTo>
                      <a:pt x="54814" y="442"/>
                    </a:lnTo>
                    <a:lnTo>
                      <a:pt x="82082" y="470"/>
                    </a:lnTo>
                    <a:lnTo>
                      <a:pt x="95720" y="488"/>
                    </a:lnTo>
                    <a:lnTo>
                      <a:pt x="109349" y="542"/>
                    </a:lnTo>
                    <a:lnTo>
                      <a:pt x="109358" y="542"/>
                    </a:lnTo>
                    <a:cubicBezTo>
                      <a:pt x="109502" y="542"/>
                      <a:pt x="109628" y="415"/>
                      <a:pt x="109619" y="262"/>
                    </a:cubicBezTo>
                    <a:cubicBezTo>
                      <a:pt x="109619" y="123"/>
                      <a:pt x="109510" y="0"/>
                      <a:pt x="109364"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5"/>
              <p:cNvSpPr/>
              <p:nvPr/>
            </p:nvSpPr>
            <p:spPr>
              <a:xfrm>
                <a:off x="263005" y="2252683"/>
                <a:ext cx="3790149" cy="19249"/>
              </a:xfrm>
              <a:custGeom>
                <a:avLst/>
                <a:gdLst/>
                <a:ahLst/>
                <a:cxnLst/>
                <a:rect l="l" t="t" r="r" b="b"/>
                <a:pathLst>
                  <a:path w="109629" h="542" extrusionOk="0">
                    <a:moveTo>
                      <a:pt x="109364" y="1"/>
                    </a:moveTo>
                    <a:cubicBezTo>
                      <a:pt x="109359" y="1"/>
                      <a:pt x="109354" y="1"/>
                      <a:pt x="109349" y="1"/>
                    </a:cubicBezTo>
                    <a:lnTo>
                      <a:pt x="95720" y="46"/>
                    </a:lnTo>
                    <a:lnTo>
                      <a:pt x="82082" y="64"/>
                    </a:lnTo>
                    <a:lnTo>
                      <a:pt x="54814" y="100"/>
                    </a:lnTo>
                    <a:lnTo>
                      <a:pt x="27538" y="64"/>
                    </a:lnTo>
                    <a:lnTo>
                      <a:pt x="13909" y="46"/>
                    </a:lnTo>
                    <a:lnTo>
                      <a:pt x="271" y="1"/>
                    </a:lnTo>
                    <a:cubicBezTo>
                      <a:pt x="118" y="1"/>
                      <a:pt x="1" y="118"/>
                      <a:pt x="1" y="272"/>
                    </a:cubicBezTo>
                    <a:cubicBezTo>
                      <a:pt x="1" y="416"/>
                      <a:pt x="118" y="542"/>
                      <a:pt x="271" y="542"/>
                    </a:cubicBezTo>
                    <a:lnTo>
                      <a:pt x="13909" y="488"/>
                    </a:lnTo>
                    <a:lnTo>
                      <a:pt x="27538" y="470"/>
                    </a:lnTo>
                    <a:lnTo>
                      <a:pt x="54814" y="443"/>
                    </a:lnTo>
                    <a:lnTo>
                      <a:pt x="82082" y="470"/>
                    </a:lnTo>
                    <a:lnTo>
                      <a:pt x="95720" y="488"/>
                    </a:lnTo>
                    <a:lnTo>
                      <a:pt x="109349" y="542"/>
                    </a:lnTo>
                    <a:lnTo>
                      <a:pt x="109358" y="542"/>
                    </a:lnTo>
                    <a:cubicBezTo>
                      <a:pt x="109502" y="542"/>
                      <a:pt x="109628" y="416"/>
                      <a:pt x="109619" y="272"/>
                    </a:cubicBezTo>
                    <a:cubicBezTo>
                      <a:pt x="109619" y="124"/>
                      <a:pt x="109510" y="1"/>
                      <a:pt x="10936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5"/>
              <p:cNvSpPr/>
              <p:nvPr/>
            </p:nvSpPr>
            <p:spPr>
              <a:xfrm>
                <a:off x="263005" y="2534104"/>
                <a:ext cx="3790149" cy="19249"/>
              </a:xfrm>
              <a:custGeom>
                <a:avLst/>
                <a:gdLst/>
                <a:ahLst/>
                <a:cxnLst/>
                <a:rect l="l" t="t" r="r" b="b"/>
                <a:pathLst>
                  <a:path w="109629" h="542" extrusionOk="0">
                    <a:moveTo>
                      <a:pt x="271" y="0"/>
                    </a:moveTo>
                    <a:cubicBezTo>
                      <a:pt x="118" y="0"/>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0"/>
                      <a:pt x="109349" y="0"/>
                    </a:cubicBezTo>
                    <a:lnTo>
                      <a:pt x="95720" y="45"/>
                    </a:lnTo>
                    <a:lnTo>
                      <a:pt x="82082" y="63"/>
                    </a:lnTo>
                    <a:lnTo>
                      <a:pt x="54814" y="100"/>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5"/>
              <p:cNvSpPr/>
              <p:nvPr/>
            </p:nvSpPr>
            <p:spPr>
              <a:xfrm>
                <a:off x="263005" y="1970978"/>
                <a:ext cx="3790149" cy="19285"/>
              </a:xfrm>
              <a:custGeom>
                <a:avLst/>
                <a:gdLst/>
                <a:ahLst/>
                <a:cxnLst/>
                <a:rect l="l" t="t" r="r" b="b"/>
                <a:pathLst>
                  <a:path w="109629" h="543" extrusionOk="0">
                    <a:moveTo>
                      <a:pt x="271" y="1"/>
                    </a:moveTo>
                    <a:cubicBezTo>
                      <a:pt x="118" y="1"/>
                      <a:pt x="1" y="127"/>
                      <a:pt x="1" y="271"/>
                    </a:cubicBezTo>
                    <a:cubicBezTo>
                      <a:pt x="1" y="419"/>
                      <a:pt x="110" y="542"/>
                      <a:pt x="256" y="542"/>
                    </a:cubicBezTo>
                    <a:cubicBezTo>
                      <a:pt x="261" y="542"/>
                      <a:pt x="266"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5"/>
              <p:cNvSpPr/>
              <p:nvPr/>
            </p:nvSpPr>
            <p:spPr>
              <a:xfrm>
                <a:off x="263005" y="1408208"/>
                <a:ext cx="3790149" cy="19249"/>
              </a:xfrm>
              <a:custGeom>
                <a:avLst/>
                <a:gdLst/>
                <a:ahLst/>
                <a:cxnLst/>
                <a:rect l="l" t="t" r="r" b="b"/>
                <a:pathLst>
                  <a:path w="109629" h="542" extrusionOk="0">
                    <a:moveTo>
                      <a:pt x="271" y="1"/>
                    </a:moveTo>
                    <a:cubicBezTo>
                      <a:pt x="118" y="1"/>
                      <a:pt x="1" y="118"/>
                      <a:pt x="1" y="271"/>
                    </a:cubicBezTo>
                    <a:cubicBezTo>
                      <a:pt x="1" y="415"/>
                      <a:pt x="118" y="541"/>
                      <a:pt x="271" y="541"/>
                    </a:cubicBezTo>
                    <a:lnTo>
                      <a:pt x="13909" y="487"/>
                    </a:lnTo>
                    <a:lnTo>
                      <a:pt x="27538" y="469"/>
                    </a:lnTo>
                    <a:lnTo>
                      <a:pt x="54814" y="442"/>
                    </a:lnTo>
                    <a:lnTo>
                      <a:pt x="82082" y="469"/>
                    </a:lnTo>
                    <a:lnTo>
                      <a:pt x="95720" y="487"/>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5"/>
              <p:cNvSpPr/>
              <p:nvPr/>
            </p:nvSpPr>
            <p:spPr>
              <a:xfrm>
                <a:off x="263005" y="845117"/>
                <a:ext cx="3790149" cy="19214"/>
              </a:xfrm>
              <a:custGeom>
                <a:avLst/>
                <a:gdLst/>
                <a:ahLst/>
                <a:cxnLst/>
                <a:rect l="l" t="t" r="r" b="b"/>
                <a:pathLst>
                  <a:path w="109629" h="541" extrusionOk="0">
                    <a:moveTo>
                      <a:pt x="271" y="0"/>
                    </a:moveTo>
                    <a:cubicBezTo>
                      <a:pt x="118" y="0"/>
                      <a:pt x="1" y="126"/>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5"/>
              <p:cNvSpPr/>
              <p:nvPr/>
            </p:nvSpPr>
            <p:spPr>
              <a:xfrm>
                <a:off x="263005" y="1126503"/>
                <a:ext cx="3790149" cy="19249"/>
              </a:xfrm>
              <a:custGeom>
                <a:avLst/>
                <a:gdLst/>
                <a:ahLst/>
                <a:cxnLst/>
                <a:rect l="l" t="t" r="r" b="b"/>
                <a:pathLst>
                  <a:path w="109629" h="542" extrusionOk="0">
                    <a:moveTo>
                      <a:pt x="271" y="0"/>
                    </a:moveTo>
                    <a:cubicBezTo>
                      <a:pt x="118" y="0"/>
                      <a:pt x="1" y="126"/>
                      <a:pt x="1" y="271"/>
                    </a:cubicBezTo>
                    <a:cubicBezTo>
                      <a:pt x="1" y="419"/>
                      <a:pt x="110" y="542"/>
                      <a:pt x="256" y="542"/>
                    </a:cubicBezTo>
                    <a:cubicBezTo>
                      <a:pt x="261" y="542"/>
                      <a:pt x="266"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6"/>
                      <a:pt x="109502" y="0"/>
                      <a:pt x="109349" y="0"/>
                    </a:cubicBezTo>
                    <a:lnTo>
                      <a:pt x="95720" y="54"/>
                    </a:lnTo>
                    <a:lnTo>
                      <a:pt x="82082" y="72"/>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5"/>
              <p:cNvSpPr/>
              <p:nvPr/>
            </p:nvSpPr>
            <p:spPr>
              <a:xfrm>
                <a:off x="263005" y="1689593"/>
                <a:ext cx="3790149" cy="19249"/>
              </a:xfrm>
              <a:custGeom>
                <a:avLst/>
                <a:gdLst/>
                <a:ahLst/>
                <a:cxnLst/>
                <a:rect l="l" t="t" r="r" b="b"/>
                <a:pathLst>
                  <a:path w="109629" h="542" extrusionOk="0">
                    <a:moveTo>
                      <a:pt x="271" y="1"/>
                    </a:moveTo>
                    <a:cubicBezTo>
                      <a:pt x="118" y="1"/>
                      <a:pt x="1" y="127"/>
                      <a:pt x="1" y="271"/>
                    </a:cubicBezTo>
                    <a:cubicBezTo>
                      <a:pt x="1" y="424"/>
                      <a:pt x="118" y="542"/>
                      <a:pt x="271" y="542"/>
                    </a:cubicBezTo>
                    <a:lnTo>
                      <a:pt x="13909" y="487"/>
                    </a:lnTo>
                    <a:lnTo>
                      <a:pt x="27538" y="469"/>
                    </a:lnTo>
                    <a:lnTo>
                      <a:pt x="54814" y="442"/>
                    </a:lnTo>
                    <a:lnTo>
                      <a:pt x="82082" y="478"/>
                    </a:lnTo>
                    <a:lnTo>
                      <a:pt x="95720" y="496"/>
                    </a:lnTo>
                    <a:lnTo>
                      <a:pt x="109349" y="542"/>
                    </a:lnTo>
                    <a:lnTo>
                      <a:pt x="109358" y="542"/>
                    </a:lnTo>
                    <a:cubicBezTo>
                      <a:pt x="109502" y="542"/>
                      <a:pt x="109628" y="424"/>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5"/>
              <p:cNvSpPr/>
              <p:nvPr/>
            </p:nvSpPr>
            <p:spPr>
              <a:xfrm>
                <a:off x="263005" y="2815489"/>
                <a:ext cx="3790149" cy="19249"/>
              </a:xfrm>
              <a:custGeom>
                <a:avLst/>
                <a:gdLst/>
                <a:ahLst/>
                <a:cxnLst/>
                <a:rect l="l" t="t" r="r" b="b"/>
                <a:pathLst>
                  <a:path w="109629" h="542" extrusionOk="0">
                    <a:moveTo>
                      <a:pt x="271" y="1"/>
                    </a:moveTo>
                    <a:cubicBezTo>
                      <a:pt x="118" y="1"/>
                      <a:pt x="1" y="127"/>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5"/>
              <p:cNvSpPr/>
              <p:nvPr/>
            </p:nvSpPr>
            <p:spPr>
              <a:xfrm>
                <a:off x="263005" y="4785897"/>
                <a:ext cx="3790149" cy="19533"/>
              </a:xfrm>
              <a:custGeom>
                <a:avLst/>
                <a:gdLst/>
                <a:ahLst/>
                <a:cxnLst/>
                <a:rect l="l" t="t" r="r" b="b"/>
                <a:pathLst>
                  <a:path w="109629" h="550" extrusionOk="0">
                    <a:moveTo>
                      <a:pt x="271" y="0"/>
                    </a:moveTo>
                    <a:cubicBezTo>
                      <a:pt x="118" y="0"/>
                      <a:pt x="1" y="126"/>
                      <a:pt x="1" y="280"/>
                    </a:cubicBezTo>
                    <a:cubicBezTo>
                      <a:pt x="1" y="424"/>
                      <a:pt x="118" y="550"/>
                      <a:pt x="271" y="550"/>
                    </a:cubicBezTo>
                    <a:lnTo>
                      <a:pt x="13909" y="496"/>
                    </a:lnTo>
                    <a:lnTo>
                      <a:pt x="27538" y="478"/>
                    </a:lnTo>
                    <a:lnTo>
                      <a:pt x="54814" y="442"/>
                    </a:lnTo>
                    <a:lnTo>
                      <a:pt x="82082" y="478"/>
                    </a:lnTo>
                    <a:lnTo>
                      <a:pt x="95720" y="496"/>
                    </a:lnTo>
                    <a:lnTo>
                      <a:pt x="109349" y="550"/>
                    </a:lnTo>
                    <a:lnTo>
                      <a:pt x="109358" y="550"/>
                    </a:lnTo>
                    <a:cubicBezTo>
                      <a:pt x="109502" y="550"/>
                      <a:pt x="109628" y="424"/>
                      <a:pt x="109619" y="270"/>
                    </a:cubicBezTo>
                    <a:cubicBezTo>
                      <a:pt x="109619" y="126"/>
                      <a:pt x="109502" y="0"/>
                      <a:pt x="109349" y="0"/>
                    </a:cubicBezTo>
                    <a:lnTo>
                      <a:pt x="95720" y="54"/>
                    </a:lnTo>
                    <a:lnTo>
                      <a:pt x="82082" y="72"/>
                    </a:lnTo>
                    <a:lnTo>
                      <a:pt x="54814" y="108"/>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9" name="Google Shape;139;p5"/>
            <p:cNvGrpSpPr/>
            <p:nvPr/>
          </p:nvGrpSpPr>
          <p:grpSpPr>
            <a:xfrm>
              <a:off x="5055305" y="845117"/>
              <a:ext cx="3790149" cy="3960313"/>
              <a:chOff x="263005" y="845117"/>
              <a:chExt cx="3790149" cy="3960313"/>
            </a:xfrm>
          </p:grpSpPr>
          <p:sp>
            <p:nvSpPr>
              <p:cNvPr id="140" name="Google Shape;140;p5"/>
              <p:cNvSpPr/>
              <p:nvPr/>
            </p:nvSpPr>
            <p:spPr>
              <a:xfrm>
                <a:off x="263005" y="3941386"/>
                <a:ext cx="3790149" cy="19569"/>
              </a:xfrm>
              <a:custGeom>
                <a:avLst/>
                <a:gdLst/>
                <a:ahLst/>
                <a:cxnLst/>
                <a:rect l="l" t="t" r="r" b="b"/>
                <a:pathLst>
                  <a:path w="109629" h="551" extrusionOk="0">
                    <a:moveTo>
                      <a:pt x="271" y="0"/>
                    </a:moveTo>
                    <a:cubicBezTo>
                      <a:pt x="118" y="9"/>
                      <a:pt x="1" y="127"/>
                      <a:pt x="1" y="280"/>
                    </a:cubicBezTo>
                    <a:cubicBezTo>
                      <a:pt x="1" y="424"/>
                      <a:pt x="118" y="550"/>
                      <a:pt x="271" y="550"/>
                    </a:cubicBezTo>
                    <a:lnTo>
                      <a:pt x="13909" y="496"/>
                    </a:lnTo>
                    <a:lnTo>
                      <a:pt x="27538" y="478"/>
                    </a:lnTo>
                    <a:lnTo>
                      <a:pt x="54814" y="451"/>
                    </a:lnTo>
                    <a:lnTo>
                      <a:pt x="82082" y="478"/>
                    </a:lnTo>
                    <a:lnTo>
                      <a:pt x="95720" y="496"/>
                    </a:lnTo>
                    <a:lnTo>
                      <a:pt x="109349" y="550"/>
                    </a:lnTo>
                    <a:lnTo>
                      <a:pt x="109358" y="550"/>
                    </a:lnTo>
                    <a:cubicBezTo>
                      <a:pt x="109502" y="550"/>
                      <a:pt x="109628" y="424"/>
                      <a:pt x="109619" y="271"/>
                    </a:cubicBezTo>
                    <a:cubicBezTo>
                      <a:pt x="109619" y="127"/>
                      <a:pt x="109502" y="0"/>
                      <a:pt x="109349" y="0"/>
                    </a:cubicBezTo>
                    <a:lnTo>
                      <a:pt x="95720" y="55"/>
                    </a:lnTo>
                    <a:lnTo>
                      <a:pt x="82082" y="73"/>
                    </a:lnTo>
                    <a:lnTo>
                      <a:pt x="54814" y="109"/>
                    </a:lnTo>
                    <a:lnTo>
                      <a:pt x="27538" y="73"/>
                    </a:lnTo>
                    <a:lnTo>
                      <a:pt x="13909" y="55"/>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5"/>
              <p:cNvSpPr/>
              <p:nvPr/>
            </p:nvSpPr>
            <p:spPr>
              <a:xfrm>
                <a:off x="263005" y="4223091"/>
                <a:ext cx="3790149" cy="19249"/>
              </a:xfrm>
              <a:custGeom>
                <a:avLst/>
                <a:gdLst/>
                <a:ahLst/>
                <a:cxnLst/>
                <a:rect l="l" t="t" r="r" b="b"/>
                <a:pathLst>
                  <a:path w="109629" h="542" extrusionOk="0">
                    <a:moveTo>
                      <a:pt x="271" y="1"/>
                    </a:moveTo>
                    <a:cubicBezTo>
                      <a:pt x="118" y="1"/>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5"/>
              <p:cNvSpPr/>
              <p:nvPr/>
            </p:nvSpPr>
            <p:spPr>
              <a:xfrm>
                <a:off x="263005" y="4504476"/>
                <a:ext cx="3790149" cy="19249"/>
              </a:xfrm>
              <a:custGeom>
                <a:avLst/>
                <a:gdLst/>
                <a:ahLst/>
                <a:cxnLst/>
                <a:rect l="l" t="t" r="r" b="b"/>
                <a:pathLst>
                  <a:path w="109629" h="542" extrusionOk="0">
                    <a:moveTo>
                      <a:pt x="271" y="1"/>
                    </a:moveTo>
                    <a:cubicBezTo>
                      <a:pt x="118" y="1"/>
                      <a:pt x="1" y="127"/>
                      <a:pt x="1" y="271"/>
                    </a:cubicBezTo>
                    <a:cubicBezTo>
                      <a:pt x="1" y="425"/>
                      <a:pt x="118"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5"/>
              <p:cNvSpPr/>
              <p:nvPr/>
            </p:nvSpPr>
            <p:spPr>
              <a:xfrm>
                <a:off x="263005" y="3378615"/>
                <a:ext cx="3790149" cy="19214"/>
              </a:xfrm>
              <a:custGeom>
                <a:avLst/>
                <a:gdLst/>
                <a:ahLst/>
                <a:cxnLst/>
                <a:rect l="l" t="t" r="r" b="b"/>
                <a:pathLst>
                  <a:path w="109629" h="541" extrusionOk="0">
                    <a:moveTo>
                      <a:pt x="271" y="0"/>
                    </a:moveTo>
                    <a:cubicBezTo>
                      <a:pt x="118" y="0"/>
                      <a:pt x="1" y="117"/>
                      <a:pt x="1" y="270"/>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0"/>
                    </a:cubicBezTo>
                    <a:cubicBezTo>
                      <a:pt x="109619" y="117"/>
                      <a:pt x="109502" y="0"/>
                      <a:pt x="109349" y="0"/>
                    </a:cubicBezTo>
                    <a:lnTo>
                      <a:pt x="95720" y="45"/>
                    </a:lnTo>
                    <a:lnTo>
                      <a:pt x="82082" y="63"/>
                    </a:lnTo>
                    <a:lnTo>
                      <a:pt x="54814" y="99"/>
                    </a:lnTo>
                    <a:lnTo>
                      <a:pt x="27538" y="63"/>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5"/>
              <p:cNvSpPr/>
              <p:nvPr/>
            </p:nvSpPr>
            <p:spPr>
              <a:xfrm>
                <a:off x="263005" y="3660001"/>
                <a:ext cx="3790149" cy="19249"/>
              </a:xfrm>
              <a:custGeom>
                <a:avLst/>
                <a:gdLst/>
                <a:ahLst/>
                <a:cxnLst/>
                <a:rect l="l" t="t" r="r" b="b"/>
                <a:pathLst>
                  <a:path w="109629" h="542" extrusionOk="0">
                    <a:moveTo>
                      <a:pt x="271" y="0"/>
                    </a:moveTo>
                    <a:cubicBezTo>
                      <a:pt x="118" y="0"/>
                      <a:pt x="1" y="126"/>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5"/>
              <p:cNvSpPr/>
              <p:nvPr/>
            </p:nvSpPr>
            <p:spPr>
              <a:xfrm>
                <a:off x="263005" y="3097194"/>
                <a:ext cx="3790149" cy="19249"/>
              </a:xfrm>
              <a:custGeom>
                <a:avLst/>
                <a:gdLst/>
                <a:ahLst/>
                <a:cxnLst/>
                <a:rect l="l" t="t" r="r" b="b"/>
                <a:pathLst>
                  <a:path w="109629" h="542" extrusionOk="0">
                    <a:moveTo>
                      <a:pt x="109364" y="0"/>
                    </a:moveTo>
                    <a:cubicBezTo>
                      <a:pt x="109359" y="0"/>
                      <a:pt x="109354" y="0"/>
                      <a:pt x="109349" y="1"/>
                    </a:cubicBezTo>
                    <a:lnTo>
                      <a:pt x="95720" y="46"/>
                    </a:lnTo>
                    <a:lnTo>
                      <a:pt x="82082" y="64"/>
                    </a:lnTo>
                    <a:lnTo>
                      <a:pt x="54814" y="100"/>
                    </a:lnTo>
                    <a:lnTo>
                      <a:pt x="27538" y="64"/>
                    </a:lnTo>
                    <a:lnTo>
                      <a:pt x="13909" y="46"/>
                    </a:lnTo>
                    <a:lnTo>
                      <a:pt x="271" y="1"/>
                    </a:lnTo>
                    <a:cubicBezTo>
                      <a:pt x="118" y="1"/>
                      <a:pt x="1" y="118"/>
                      <a:pt x="1" y="271"/>
                    </a:cubicBezTo>
                    <a:cubicBezTo>
                      <a:pt x="1" y="415"/>
                      <a:pt x="118" y="542"/>
                      <a:pt x="271" y="542"/>
                    </a:cubicBezTo>
                    <a:lnTo>
                      <a:pt x="13909" y="488"/>
                    </a:lnTo>
                    <a:lnTo>
                      <a:pt x="27538" y="470"/>
                    </a:lnTo>
                    <a:lnTo>
                      <a:pt x="54814" y="442"/>
                    </a:lnTo>
                    <a:lnTo>
                      <a:pt x="82082" y="470"/>
                    </a:lnTo>
                    <a:lnTo>
                      <a:pt x="95720" y="488"/>
                    </a:lnTo>
                    <a:lnTo>
                      <a:pt x="109349" y="542"/>
                    </a:lnTo>
                    <a:lnTo>
                      <a:pt x="109358" y="542"/>
                    </a:lnTo>
                    <a:cubicBezTo>
                      <a:pt x="109502" y="542"/>
                      <a:pt x="109628" y="415"/>
                      <a:pt x="109619" y="262"/>
                    </a:cubicBezTo>
                    <a:cubicBezTo>
                      <a:pt x="109619" y="123"/>
                      <a:pt x="109510" y="0"/>
                      <a:pt x="109364"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5"/>
              <p:cNvSpPr/>
              <p:nvPr/>
            </p:nvSpPr>
            <p:spPr>
              <a:xfrm>
                <a:off x="263005" y="2252683"/>
                <a:ext cx="3790149" cy="19249"/>
              </a:xfrm>
              <a:custGeom>
                <a:avLst/>
                <a:gdLst/>
                <a:ahLst/>
                <a:cxnLst/>
                <a:rect l="l" t="t" r="r" b="b"/>
                <a:pathLst>
                  <a:path w="109629" h="542" extrusionOk="0">
                    <a:moveTo>
                      <a:pt x="109364" y="1"/>
                    </a:moveTo>
                    <a:cubicBezTo>
                      <a:pt x="109359" y="1"/>
                      <a:pt x="109354" y="1"/>
                      <a:pt x="109349" y="1"/>
                    </a:cubicBezTo>
                    <a:lnTo>
                      <a:pt x="95720" y="46"/>
                    </a:lnTo>
                    <a:lnTo>
                      <a:pt x="82082" y="64"/>
                    </a:lnTo>
                    <a:lnTo>
                      <a:pt x="54814" y="100"/>
                    </a:lnTo>
                    <a:lnTo>
                      <a:pt x="27538" y="64"/>
                    </a:lnTo>
                    <a:lnTo>
                      <a:pt x="13909" y="46"/>
                    </a:lnTo>
                    <a:lnTo>
                      <a:pt x="271" y="1"/>
                    </a:lnTo>
                    <a:cubicBezTo>
                      <a:pt x="118" y="1"/>
                      <a:pt x="1" y="118"/>
                      <a:pt x="1" y="272"/>
                    </a:cubicBezTo>
                    <a:cubicBezTo>
                      <a:pt x="1" y="416"/>
                      <a:pt x="118" y="542"/>
                      <a:pt x="271" y="542"/>
                    </a:cubicBezTo>
                    <a:lnTo>
                      <a:pt x="13909" y="488"/>
                    </a:lnTo>
                    <a:lnTo>
                      <a:pt x="27538" y="470"/>
                    </a:lnTo>
                    <a:lnTo>
                      <a:pt x="54814" y="443"/>
                    </a:lnTo>
                    <a:lnTo>
                      <a:pt x="82082" y="470"/>
                    </a:lnTo>
                    <a:lnTo>
                      <a:pt x="95720" y="488"/>
                    </a:lnTo>
                    <a:lnTo>
                      <a:pt x="109349" y="542"/>
                    </a:lnTo>
                    <a:lnTo>
                      <a:pt x="109358" y="542"/>
                    </a:lnTo>
                    <a:cubicBezTo>
                      <a:pt x="109502" y="542"/>
                      <a:pt x="109628" y="416"/>
                      <a:pt x="109619" y="272"/>
                    </a:cubicBezTo>
                    <a:cubicBezTo>
                      <a:pt x="109619" y="124"/>
                      <a:pt x="109510" y="1"/>
                      <a:pt x="10936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5"/>
              <p:cNvSpPr/>
              <p:nvPr/>
            </p:nvSpPr>
            <p:spPr>
              <a:xfrm>
                <a:off x="263005" y="2534104"/>
                <a:ext cx="3790149" cy="19249"/>
              </a:xfrm>
              <a:custGeom>
                <a:avLst/>
                <a:gdLst/>
                <a:ahLst/>
                <a:cxnLst/>
                <a:rect l="l" t="t" r="r" b="b"/>
                <a:pathLst>
                  <a:path w="109629" h="542" extrusionOk="0">
                    <a:moveTo>
                      <a:pt x="271" y="0"/>
                    </a:moveTo>
                    <a:cubicBezTo>
                      <a:pt x="118" y="0"/>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0"/>
                      <a:pt x="109349" y="0"/>
                    </a:cubicBezTo>
                    <a:lnTo>
                      <a:pt x="95720" y="45"/>
                    </a:lnTo>
                    <a:lnTo>
                      <a:pt x="82082" y="63"/>
                    </a:lnTo>
                    <a:lnTo>
                      <a:pt x="54814" y="100"/>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5"/>
              <p:cNvSpPr/>
              <p:nvPr/>
            </p:nvSpPr>
            <p:spPr>
              <a:xfrm>
                <a:off x="263005" y="1970978"/>
                <a:ext cx="3790149" cy="19285"/>
              </a:xfrm>
              <a:custGeom>
                <a:avLst/>
                <a:gdLst/>
                <a:ahLst/>
                <a:cxnLst/>
                <a:rect l="l" t="t" r="r" b="b"/>
                <a:pathLst>
                  <a:path w="109629" h="543" extrusionOk="0">
                    <a:moveTo>
                      <a:pt x="271" y="1"/>
                    </a:moveTo>
                    <a:cubicBezTo>
                      <a:pt x="118" y="1"/>
                      <a:pt x="1" y="127"/>
                      <a:pt x="1" y="271"/>
                    </a:cubicBezTo>
                    <a:cubicBezTo>
                      <a:pt x="1" y="419"/>
                      <a:pt x="110" y="542"/>
                      <a:pt x="256" y="542"/>
                    </a:cubicBezTo>
                    <a:cubicBezTo>
                      <a:pt x="261" y="542"/>
                      <a:pt x="266"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5"/>
              <p:cNvSpPr/>
              <p:nvPr/>
            </p:nvSpPr>
            <p:spPr>
              <a:xfrm>
                <a:off x="263005" y="1408208"/>
                <a:ext cx="3790149" cy="19249"/>
              </a:xfrm>
              <a:custGeom>
                <a:avLst/>
                <a:gdLst/>
                <a:ahLst/>
                <a:cxnLst/>
                <a:rect l="l" t="t" r="r" b="b"/>
                <a:pathLst>
                  <a:path w="109629" h="542" extrusionOk="0">
                    <a:moveTo>
                      <a:pt x="271" y="1"/>
                    </a:moveTo>
                    <a:cubicBezTo>
                      <a:pt x="118" y="1"/>
                      <a:pt x="1" y="118"/>
                      <a:pt x="1" y="271"/>
                    </a:cubicBezTo>
                    <a:cubicBezTo>
                      <a:pt x="1" y="415"/>
                      <a:pt x="118" y="541"/>
                      <a:pt x="271" y="541"/>
                    </a:cubicBezTo>
                    <a:lnTo>
                      <a:pt x="13909" y="487"/>
                    </a:lnTo>
                    <a:lnTo>
                      <a:pt x="27538" y="469"/>
                    </a:lnTo>
                    <a:lnTo>
                      <a:pt x="54814" y="442"/>
                    </a:lnTo>
                    <a:lnTo>
                      <a:pt x="82082" y="469"/>
                    </a:lnTo>
                    <a:lnTo>
                      <a:pt x="95720" y="487"/>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5"/>
              <p:cNvSpPr/>
              <p:nvPr/>
            </p:nvSpPr>
            <p:spPr>
              <a:xfrm>
                <a:off x="263005" y="845117"/>
                <a:ext cx="3790149" cy="19214"/>
              </a:xfrm>
              <a:custGeom>
                <a:avLst/>
                <a:gdLst/>
                <a:ahLst/>
                <a:cxnLst/>
                <a:rect l="l" t="t" r="r" b="b"/>
                <a:pathLst>
                  <a:path w="109629" h="541" extrusionOk="0">
                    <a:moveTo>
                      <a:pt x="271" y="0"/>
                    </a:moveTo>
                    <a:cubicBezTo>
                      <a:pt x="118" y="0"/>
                      <a:pt x="1" y="126"/>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5"/>
              <p:cNvSpPr/>
              <p:nvPr/>
            </p:nvSpPr>
            <p:spPr>
              <a:xfrm>
                <a:off x="263005" y="1126503"/>
                <a:ext cx="3790149" cy="19249"/>
              </a:xfrm>
              <a:custGeom>
                <a:avLst/>
                <a:gdLst/>
                <a:ahLst/>
                <a:cxnLst/>
                <a:rect l="l" t="t" r="r" b="b"/>
                <a:pathLst>
                  <a:path w="109629" h="542" extrusionOk="0">
                    <a:moveTo>
                      <a:pt x="271" y="0"/>
                    </a:moveTo>
                    <a:cubicBezTo>
                      <a:pt x="118" y="0"/>
                      <a:pt x="1" y="126"/>
                      <a:pt x="1" y="271"/>
                    </a:cubicBezTo>
                    <a:cubicBezTo>
                      <a:pt x="1" y="419"/>
                      <a:pt x="110" y="542"/>
                      <a:pt x="256" y="542"/>
                    </a:cubicBezTo>
                    <a:cubicBezTo>
                      <a:pt x="261" y="542"/>
                      <a:pt x="266"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6"/>
                      <a:pt x="109502" y="0"/>
                      <a:pt x="109349" y="0"/>
                    </a:cubicBezTo>
                    <a:lnTo>
                      <a:pt x="95720" y="54"/>
                    </a:lnTo>
                    <a:lnTo>
                      <a:pt x="82082" y="72"/>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5"/>
              <p:cNvSpPr/>
              <p:nvPr/>
            </p:nvSpPr>
            <p:spPr>
              <a:xfrm>
                <a:off x="263005" y="1689593"/>
                <a:ext cx="3790149" cy="19249"/>
              </a:xfrm>
              <a:custGeom>
                <a:avLst/>
                <a:gdLst/>
                <a:ahLst/>
                <a:cxnLst/>
                <a:rect l="l" t="t" r="r" b="b"/>
                <a:pathLst>
                  <a:path w="109629" h="542" extrusionOk="0">
                    <a:moveTo>
                      <a:pt x="271" y="1"/>
                    </a:moveTo>
                    <a:cubicBezTo>
                      <a:pt x="118" y="1"/>
                      <a:pt x="1" y="127"/>
                      <a:pt x="1" y="271"/>
                    </a:cubicBezTo>
                    <a:cubicBezTo>
                      <a:pt x="1" y="424"/>
                      <a:pt x="118" y="542"/>
                      <a:pt x="271" y="542"/>
                    </a:cubicBezTo>
                    <a:lnTo>
                      <a:pt x="13909" y="487"/>
                    </a:lnTo>
                    <a:lnTo>
                      <a:pt x="27538" y="469"/>
                    </a:lnTo>
                    <a:lnTo>
                      <a:pt x="54814" y="442"/>
                    </a:lnTo>
                    <a:lnTo>
                      <a:pt x="82082" y="478"/>
                    </a:lnTo>
                    <a:lnTo>
                      <a:pt x="95720" y="496"/>
                    </a:lnTo>
                    <a:lnTo>
                      <a:pt x="109349" y="542"/>
                    </a:lnTo>
                    <a:lnTo>
                      <a:pt x="109358" y="542"/>
                    </a:lnTo>
                    <a:cubicBezTo>
                      <a:pt x="109502" y="542"/>
                      <a:pt x="109628" y="424"/>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5"/>
              <p:cNvSpPr/>
              <p:nvPr/>
            </p:nvSpPr>
            <p:spPr>
              <a:xfrm>
                <a:off x="263005" y="2815489"/>
                <a:ext cx="3790149" cy="19249"/>
              </a:xfrm>
              <a:custGeom>
                <a:avLst/>
                <a:gdLst/>
                <a:ahLst/>
                <a:cxnLst/>
                <a:rect l="l" t="t" r="r" b="b"/>
                <a:pathLst>
                  <a:path w="109629" h="542" extrusionOk="0">
                    <a:moveTo>
                      <a:pt x="271" y="1"/>
                    </a:moveTo>
                    <a:cubicBezTo>
                      <a:pt x="118" y="1"/>
                      <a:pt x="1" y="127"/>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5"/>
              <p:cNvSpPr/>
              <p:nvPr/>
            </p:nvSpPr>
            <p:spPr>
              <a:xfrm>
                <a:off x="263005" y="4785897"/>
                <a:ext cx="3790149" cy="19533"/>
              </a:xfrm>
              <a:custGeom>
                <a:avLst/>
                <a:gdLst/>
                <a:ahLst/>
                <a:cxnLst/>
                <a:rect l="l" t="t" r="r" b="b"/>
                <a:pathLst>
                  <a:path w="109629" h="550" extrusionOk="0">
                    <a:moveTo>
                      <a:pt x="271" y="0"/>
                    </a:moveTo>
                    <a:cubicBezTo>
                      <a:pt x="118" y="0"/>
                      <a:pt x="1" y="126"/>
                      <a:pt x="1" y="280"/>
                    </a:cubicBezTo>
                    <a:cubicBezTo>
                      <a:pt x="1" y="424"/>
                      <a:pt x="118" y="550"/>
                      <a:pt x="271" y="550"/>
                    </a:cubicBezTo>
                    <a:lnTo>
                      <a:pt x="13909" y="496"/>
                    </a:lnTo>
                    <a:lnTo>
                      <a:pt x="27538" y="478"/>
                    </a:lnTo>
                    <a:lnTo>
                      <a:pt x="54814" y="442"/>
                    </a:lnTo>
                    <a:lnTo>
                      <a:pt x="82082" y="478"/>
                    </a:lnTo>
                    <a:lnTo>
                      <a:pt x="95720" y="496"/>
                    </a:lnTo>
                    <a:lnTo>
                      <a:pt x="109349" y="550"/>
                    </a:lnTo>
                    <a:lnTo>
                      <a:pt x="109358" y="550"/>
                    </a:lnTo>
                    <a:cubicBezTo>
                      <a:pt x="109502" y="550"/>
                      <a:pt x="109628" y="424"/>
                      <a:pt x="109619" y="270"/>
                    </a:cubicBezTo>
                    <a:cubicBezTo>
                      <a:pt x="109619" y="126"/>
                      <a:pt x="109502" y="0"/>
                      <a:pt x="109349" y="0"/>
                    </a:cubicBezTo>
                    <a:lnTo>
                      <a:pt x="95720" y="54"/>
                    </a:lnTo>
                    <a:lnTo>
                      <a:pt x="82082" y="72"/>
                    </a:lnTo>
                    <a:lnTo>
                      <a:pt x="54814" y="108"/>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155" name="Google Shape;155;p5"/>
            <p:cNvCxnSpPr/>
            <p:nvPr/>
          </p:nvCxnSpPr>
          <p:spPr>
            <a:xfrm>
              <a:off x="4625700" y="540000"/>
              <a:ext cx="4679100" cy="0"/>
            </a:xfrm>
            <a:prstGeom prst="straightConnector1">
              <a:avLst/>
            </a:prstGeom>
            <a:noFill/>
            <a:ln w="9525" cap="flat" cmpd="sng">
              <a:solidFill>
                <a:schemeClr val="dk1"/>
              </a:solidFill>
              <a:prstDash val="solid"/>
              <a:round/>
              <a:headEnd type="none" w="med" len="med"/>
              <a:tailEnd type="none" w="med" len="med"/>
            </a:ln>
          </p:spPr>
        </p:cxnSp>
        <p:cxnSp>
          <p:nvCxnSpPr>
            <p:cNvPr id="156" name="Google Shape;156;p5"/>
            <p:cNvCxnSpPr/>
            <p:nvPr/>
          </p:nvCxnSpPr>
          <p:spPr>
            <a:xfrm>
              <a:off x="4049375"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57" name="Google Shape;157;p5"/>
            <p:cNvCxnSpPr/>
            <p:nvPr/>
          </p:nvCxnSpPr>
          <p:spPr>
            <a:xfrm>
              <a:off x="4112975"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58" name="Google Shape;158;p5"/>
            <p:cNvCxnSpPr/>
            <p:nvPr/>
          </p:nvCxnSpPr>
          <p:spPr>
            <a:xfrm>
              <a:off x="4991700"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59" name="Google Shape;159;p5"/>
            <p:cNvCxnSpPr/>
            <p:nvPr/>
          </p:nvCxnSpPr>
          <p:spPr>
            <a:xfrm>
              <a:off x="5055300"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60" name="Google Shape;160;p5"/>
            <p:cNvCxnSpPr/>
            <p:nvPr/>
          </p:nvCxnSpPr>
          <p:spPr>
            <a:xfrm>
              <a:off x="-166800" y="540000"/>
              <a:ext cx="4681500" cy="0"/>
            </a:xfrm>
            <a:prstGeom prst="straightConnector1">
              <a:avLst/>
            </a:prstGeom>
            <a:noFill/>
            <a:ln w="9525" cap="flat" cmpd="sng">
              <a:solidFill>
                <a:schemeClr val="dk1"/>
              </a:solidFill>
              <a:prstDash val="solid"/>
              <a:round/>
              <a:headEnd type="none" w="med" len="med"/>
              <a:tailEnd type="none" w="med" len="med"/>
            </a:ln>
          </p:spPr>
        </p:cxnSp>
      </p:grpSp>
      <p:sp>
        <p:nvSpPr>
          <p:cNvPr id="161" name="Google Shape;161;p5"/>
          <p:cNvSpPr txBox="1">
            <a:spLocks noGrp="1"/>
          </p:cNvSpPr>
          <p:nvPr>
            <p:ph type="title"/>
          </p:nvPr>
        </p:nvSpPr>
        <p:spPr>
          <a:xfrm>
            <a:off x="720000" y="540000"/>
            <a:ext cx="3378600" cy="10170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62" name="Google Shape;162;p5"/>
          <p:cNvSpPr txBox="1">
            <a:spLocks noGrp="1"/>
          </p:cNvSpPr>
          <p:nvPr>
            <p:ph type="body" idx="1"/>
          </p:nvPr>
        </p:nvSpPr>
        <p:spPr>
          <a:xfrm>
            <a:off x="720000" y="2980194"/>
            <a:ext cx="3129300" cy="1285800"/>
          </a:xfrm>
          <a:prstGeom prst="rect">
            <a:avLst/>
          </a:prstGeom>
        </p:spPr>
        <p:txBody>
          <a:bodyPr spcFirstLastPara="1" wrap="square" lIns="91425" tIns="91425" rIns="91425" bIns="91425" anchor="t" anchorCtr="0">
            <a:noAutofit/>
          </a:bodyPr>
          <a:lstStyle>
            <a:lvl1pPr marL="457200" lvl="0" indent="-317500" algn="ctr" rtl="0">
              <a:spcBef>
                <a:spcPts val="0"/>
              </a:spcBef>
              <a:spcAft>
                <a:spcPts val="0"/>
              </a:spcAft>
              <a:buSzPts val="1400"/>
              <a:buChar char="●"/>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163" name="Google Shape;163;p5"/>
          <p:cNvSpPr txBox="1">
            <a:spLocks noGrp="1"/>
          </p:cNvSpPr>
          <p:nvPr>
            <p:ph type="body" idx="2"/>
          </p:nvPr>
        </p:nvSpPr>
        <p:spPr>
          <a:xfrm>
            <a:off x="5368500" y="2980194"/>
            <a:ext cx="3055500" cy="1285800"/>
          </a:xfrm>
          <a:prstGeom prst="rect">
            <a:avLst/>
          </a:prstGeom>
          <a:noFill/>
          <a:ln>
            <a:noFill/>
          </a:ln>
        </p:spPr>
        <p:txBody>
          <a:bodyPr spcFirstLastPara="1" wrap="square" lIns="91425" tIns="91425" rIns="91425" bIns="91425" anchor="t" anchorCtr="0">
            <a:noAutofit/>
          </a:bodyPr>
          <a:lstStyle>
            <a:lvl1pPr marL="457200" lvl="0" indent="-317500" algn="ctr" rtl="0">
              <a:lnSpc>
                <a:spcPct val="115000"/>
              </a:lnSpc>
              <a:spcBef>
                <a:spcPts val="0"/>
              </a:spcBef>
              <a:spcAft>
                <a:spcPts val="0"/>
              </a:spcAft>
              <a:buSzPts val="1400"/>
              <a:buChar char="●"/>
              <a:defRPr sz="1600">
                <a:solidFill>
                  <a:schemeClr val="dk2"/>
                </a:solidFill>
                <a:latin typeface="Muli"/>
                <a:ea typeface="Muli"/>
                <a:cs typeface="Muli"/>
                <a:sym typeface="Muli"/>
              </a:defRPr>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164" name="Google Shape;164;p5"/>
          <p:cNvSpPr txBox="1">
            <a:spLocks noGrp="1"/>
          </p:cNvSpPr>
          <p:nvPr>
            <p:ph type="subTitle" idx="3"/>
          </p:nvPr>
        </p:nvSpPr>
        <p:spPr>
          <a:xfrm>
            <a:off x="1031550" y="2586395"/>
            <a:ext cx="2506200" cy="406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165" name="Google Shape;165;p5"/>
          <p:cNvSpPr txBox="1">
            <a:spLocks noGrp="1"/>
          </p:cNvSpPr>
          <p:nvPr>
            <p:ph type="subTitle" idx="4"/>
          </p:nvPr>
        </p:nvSpPr>
        <p:spPr>
          <a:xfrm>
            <a:off x="5643150" y="2586395"/>
            <a:ext cx="2506200" cy="406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66"/>
        <p:cNvGrpSpPr/>
        <p:nvPr/>
      </p:nvGrpSpPr>
      <p:grpSpPr>
        <a:xfrm>
          <a:off x="0" y="0"/>
          <a:ext cx="0" cy="0"/>
          <a:chOff x="0" y="0"/>
          <a:chExt cx="0" cy="0"/>
        </a:xfrm>
      </p:grpSpPr>
      <p:grpSp>
        <p:nvGrpSpPr>
          <p:cNvPr id="167" name="Google Shape;167;p6"/>
          <p:cNvGrpSpPr/>
          <p:nvPr/>
        </p:nvGrpSpPr>
        <p:grpSpPr>
          <a:xfrm>
            <a:off x="352670" y="6764"/>
            <a:ext cx="8793030" cy="5129556"/>
            <a:chOff x="514825" y="859725"/>
            <a:chExt cx="6865800" cy="4005275"/>
          </a:xfrm>
        </p:grpSpPr>
        <p:sp>
          <p:nvSpPr>
            <p:cNvPr id="168" name="Google Shape;168;p6"/>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6"/>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6"/>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6"/>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6"/>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6"/>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6"/>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6"/>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6"/>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6"/>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6"/>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6"/>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6"/>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6"/>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6"/>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6"/>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6"/>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6"/>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6"/>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6"/>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6"/>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9" name="Google Shape;189;p6"/>
          <p:cNvSpPr txBox="1">
            <a:spLocks noGrp="1"/>
          </p:cNvSpPr>
          <p:nvPr>
            <p:ph type="title"/>
          </p:nvPr>
        </p:nvSpPr>
        <p:spPr>
          <a:xfrm>
            <a:off x="4572000" y="540000"/>
            <a:ext cx="3852000" cy="488700"/>
          </a:xfrm>
          <a:prstGeom prst="rect">
            <a:avLst/>
          </a:prstGeom>
        </p:spPr>
        <p:txBody>
          <a:bodyPr spcFirstLastPara="1" wrap="square" lIns="0" tIns="0" rIns="0" bIns="0" anchor="t" anchorCtr="0">
            <a:noAutofit/>
          </a:bodyPr>
          <a:lstStyle>
            <a:lvl1pPr lvl="0" algn="r" rtl="0">
              <a:spcBef>
                <a:spcPts val="0"/>
              </a:spcBef>
              <a:spcAft>
                <a:spcPts val="0"/>
              </a:spcAft>
              <a:buSzPts val="4800"/>
              <a:buNone/>
              <a:defRPr/>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90"/>
        <p:cNvGrpSpPr/>
        <p:nvPr/>
      </p:nvGrpSpPr>
      <p:grpSpPr>
        <a:xfrm>
          <a:off x="0" y="0"/>
          <a:ext cx="0" cy="0"/>
          <a:chOff x="0" y="0"/>
          <a:chExt cx="0" cy="0"/>
        </a:xfrm>
      </p:grpSpPr>
      <p:grpSp>
        <p:nvGrpSpPr>
          <p:cNvPr id="191" name="Google Shape;191;p7"/>
          <p:cNvGrpSpPr/>
          <p:nvPr/>
        </p:nvGrpSpPr>
        <p:grpSpPr>
          <a:xfrm>
            <a:off x="-1700" y="329"/>
            <a:ext cx="9147400" cy="5142843"/>
            <a:chOff x="238125" y="854700"/>
            <a:chExt cx="7142500" cy="4015650"/>
          </a:xfrm>
        </p:grpSpPr>
        <p:sp>
          <p:nvSpPr>
            <p:cNvPr id="192" name="Google Shape;192;p7"/>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7"/>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7"/>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7"/>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7"/>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7"/>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7"/>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7"/>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7"/>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7"/>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7"/>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7"/>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7"/>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7"/>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7"/>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7"/>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7"/>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7"/>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7"/>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1" name="Google Shape;211;p7"/>
          <p:cNvSpPr txBox="1">
            <a:spLocks noGrp="1"/>
          </p:cNvSpPr>
          <p:nvPr>
            <p:ph type="subTitle" idx="1"/>
          </p:nvPr>
        </p:nvSpPr>
        <p:spPr>
          <a:xfrm>
            <a:off x="890100" y="1760244"/>
            <a:ext cx="7533900" cy="27771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Clr>
                <a:schemeClr val="dk2"/>
              </a:buClr>
              <a:buSzPts val="1400"/>
              <a:buChar char="●"/>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2800"/>
              <a:buChar char="○"/>
              <a:defRPr sz="2800">
                <a:solidFill>
                  <a:schemeClr val="dk2"/>
                </a:solidFill>
              </a:defRPr>
            </a:lvl2pPr>
            <a:lvl3pPr lvl="2" algn="ctr" rtl="0">
              <a:lnSpc>
                <a:spcPct val="100000"/>
              </a:lnSpc>
              <a:spcBef>
                <a:spcPts val="0"/>
              </a:spcBef>
              <a:spcAft>
                <a:spcPts val="0"/>
              </a:spcAft>
              <a:buClr>
                <a:schemeClr val="dk2"/>
              </a:buClr>
              <a:buSzPts val="2800"/>
              <a:buChar char="■"/>
              <a:defRPr sz="2800">
                <a:solidFill>
                  <a:schemeClr val="dk2"/>
                </a:solidFill>
              </a:defRPr>
            </a:lvl3pPr>
            <a:lvl4pPr lvl="3" algn="ctr" rtl="0">
              <a:lnSpc>
                <a:spcPct val="100000"/>
              </a:lnSpc>
              <a:spcBef>
                <a:spcPts val="0"/>
              </a:spcBef>
              <a:spcAft>
                <a:spcPts val="0"/>
              </a:spcAft>
              <a:buClr>
                <a:schemeClr val="dk2"/>
              </a:buClr>
              <a:buSzPts val="2800"/>
              <a:buChar char="●"/>
              <a:defRPr sz="2800">
                <a:solidFill>
                  <a:schemeClr val="dk2"/>
                </a:solidFill>
              </a:defRPr>
            </a:lvl4pPr>
            <a:lvl5pPr lvl="4" algn="ctr" rtl="0">
              <a:lnSpc>
                <a:spcPct val="100000"/>
              </a:lnSpc>
              <a:spcBef>
                <a:spcPts val="0"/>
              </a:spcBef>
              <a:spcAft>
                <a:spcPts val="0"/>
              </a:spcAft>
              <a:buClr>
                <a:schemeClr val="dk2"/>
              </a:buClr>
              <a:buSzPts val="2800"/>
              <a:buChar char="○"/>
              <a:defRPr sz="2800">
                <a:solidFill>
                  <a:schemeClr val="dk2"/>
                </a:solidFill>
              </a:defRPr>
            </a:lvl5pPr>
            <a:lvl6pPr lvl="5" algn="ctr" rtl="0">
              <a:lnSpc>
                <a:spcPct val="100000"/>
              </a:lnSpc>
              <a:spcBef>
                <a:spcPts val="0"/>
              </a:spcBef>
              <a:spcAft>
                <a:spcPts val="0"/>
              </a:spcAft>
              <a:buClr>
                <a:schemeClr val="dk2"/>
              </a:buClr>
              <a:buSzPts val="2800"/>
              <a:buChar char="■"/>
              <a:defRPr sz="2800">
                <a:solidFill>
                  <a:schemeClr val="dk2"/>
                </a:solidFill>
              </a:defRPr>
            </a:lvl6pPr>
            <a:lvl7pPr lvl="6" algn="ctr" rtl="0">
              <a:lnSpc>
                <a:spcPct val="100000"/>
              </a:lnSpc>
              <a:spcBef>
                <a:spcPts val="0"/>
              </a:spcBef>
              <a:spcAft>
                <a:spcPts val="0"/>
              </a:spcAft>
              <a:buClr>
                <a:schemeClr val="dk2"/>
              </a:buClr>
              <a:buSzPts val="2800"/>
              <a:buChar char="●"/>
              <a:defRPr sz="2800">
                <a:solidFill>
                  <a:schemeClr val="dk2"/>
                </a:solidFill>
              </a:defRPr>
            </a:lvl7pPr>
            <a:lvl8pPr lvl="7" algn="ctr" rtl="0">
              <a:lnSpc>
                <a:spcPct val="100000"/>
              </a:lnSpc>
              <a:spcBef>
                <a:spcPts val="0"/>
              </a:spcBef>
              <a:spcAft>
                <a:spcPts val="0"/>
              </a:spcAft>
              <a:buClr>
                <a:schemeClr val="dk2"/>
              </a:buClr>
              <a:buSzPts val="2800"/>
              <a:buChar char="○"/>
              <a:defRPr sz="2800">
                <a:solidFill>
                  <a:schemeClr val="dk2"/>
                </a:solidFill>
              </a:defRPr>
            </a:lvl8pPr>
            <a:lvl9pPr lvl="8" algn="ctr" rtl="0">
              <a:lnSpc>
                <a:spcPct val="100000"/>
              </a:lnSpc>
              <a:spcBef>
                <a:spcPts val="0"/>
              </a:spcBef>
              <a:spcAft>
                <a:spcPts val="0"/>
              </a:spcAft>
              <a:buClr>
                <a:schemeClr val="dk2"/>
              </a:buClr>
              <a:buSzPts val="2800"/>
              <a:buChar char="■"/>
              <a:defRPr sz="2800">
                <a:solidFill>
                  <a:schemeClr val="dk2"/>
                </a:solidFill>
              </a:defRPr>
            </a:lvl9pPr>
          </a:lstStyle>
          <a:p>
            <a:endParaRPr/>
          </a:p>
        </p:txBody>
      </p:sp>
      <p:sp>
        <p:nvSpPr>
          <p:cNvPr id="212" name="Google Shape;212;p7"/>
          <p:cNvSpPr txBox="1">
            <a:spLocks noGrp="1"/>
          </p:cNvSpPr>
          <p:nvPr>
            <p:ph type="title"/>
          </p:nvPr>
        </p:nvSpPr>
        <p:spPr>
          <a:xfrm>
            <a:off x="4572000" y="540000"/>
            <a:ext cx="3852000" cy="1037100"/>
          </a:xfrm>
          <a:prstGeom prst="rect">
            <a:avLst/>
          </a:prstGeom>
        </p:spPr>
        <p:txBody>
          <a:bodyPr spcFirstLastPara="1" wrap="square" lIns="0" tIns="0" rIns="0" bIns="0" anchor="t" anchorCtr="0">
            <a:noAutofit/>
          </a:bodyPr>
          <a:lstStyle>
            <a:lvl1pPr lvl="0" algn="r"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13"/>
        <p:cNvGrpSpPr/>
        <p:nvPr/>
      </p:nvGrpSpPr>
      <p:grpSpPr>
        <a:xfrm>
          <a:off x="0" y="0"/>
          <a:ext cx="0" cy="0"/>
          <a:chOff x="0" y="0"/>
          <a:chExt cx="0" cy="0"/>
        </a:xfrm>
      </p:grpSpPr>
      <p:grpSp>
        <p:nvGrpSpPr>
          <p:cNvPr id="214" name="Google Shape;214;p8"/>
          <p:cNvGrpSpPr/>
          <p:nvPr/>
        </p:nvGrpSpPr>
        <p:grpSpPr>
          <a:xfrm>
            <a:off x="-1700" y="329"/>
            <a:ext cx="9147400" cy="5142843"/>
            <a:chOff x="238125" y="854700"/>
            <a:chExt cx="7142500" cy="4015650"/>
          </a:xfrm>
        </p:grpSpPr>
        <p:sp>
          <p:nvSpPr>
            <p:cNvPr id="215" name="Google Shape;215;p8"/>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8"/>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8"/>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8"/>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8"/>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8"/>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8"/>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8"/>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8"/>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8"/>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8"/>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8"/>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8"/>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8"/>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8"/>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8"/>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8"/>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8"/>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8"/>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234" name="Google Shape;234;p8"/>
          <p:cNvCxnSpPr/>
          <p:nvPr/>
        </p:nvCxnSpPr>
        <p:spPr>
          <a:xfrm>
            <a:off x="-62550" y="540000"/>
            <a:ext cx="9269100" cy="0"/>
          </a:xfrm>
          <a:prstGeom prst="straightConnector1">
            <a:avLst/>
          </a:prstGeom>
          <a:noFill/>
          <a:ln w="9525" cap="flat" cmpd="sng">
            <a:solidFill>
              <a:schemeClr val="dk1"/>
            </a:solidFill>
            <a:prstDash val="solid"/>
            <a:round/>
            <a:headEnd type="none" w="med" len="med"/>
            <a:tailEnd type="none" w="med" len="med"/>
          </a:ln>
        </p:spPr>
      </p:cxnSp>
      <p:sp>
        <p:nvSpPr>
          <p:cNvPr id="235" name="Google Shape;235;p8"/>
          <p:cNvSpPr/>
          <p:nvPr/>
        </p:nvSpPr>
        <p:spPr>
          <a:xfrm>
            <a:off x="-14550" y="5010825"/>
            <a:ext cx="9160200" cy="1563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8"/>
          <p:cNvSpPr txBox="1">
            <a:spLocks noGrp="1"/>
          </p:cNvSpPr>
          <p:nvPr>
            <p:ph type="title"/>
          </p:nvPr>
        </p:nvSpPr>
        <p:spPr>
          <a:xfrm>
            <a:off x="720000" y="1560650"/>
            <a:ext cx="3519300" cy="1679700"/>
          </a:xfrm>
          <a:prstGeom prst="rect">
            <a:avLst/>
          </a:prstGeom>
        </p:spPr>
        <p:txBody>
          <a:bodyPr spcFirstLastPara="1" wrap="square" lIns="0" tIns="0" rIns="0" bIns="0" anchor="t" anchorCtr="0">
            <a:noAutofit/>
          </a:bodyPr>
          <a:lstStyle>
            <a:lvl1pPr lvl="0" rtl="0">
              <a:spcBef>
                <a:spcPts val="0"/>
              </a:spcBef>
              <a:spcAft>
                <a:spcPts val="0"/>
              </a:spcAft>
              <a:buSzPts val="4800"/>
              <a:buNone/>
              <a:defRPr sz="55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237" name="Google Shape;237;p8"/>
          <p:cNvSpPr txBox="1">
            <a:spLocks noGrp="1"/>
          </p:cNvSpPr>
          <p:nvPr>
            <p:ph type="subTitle" idx="1"/>
          </p:nvPr>
        </p:nvSpPr>
        <p:spPr>
          <a:xfrm rot="684086">
            <a:off x="5771626" y="1941489"/>
            <a:ext cx="1878775" cy="1549123"/>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2800"/>
              <a:buNone/>
              <a:defRPr sz="2800">
                <a:solidFill>
                  <a:schemeClr val="dk2"/>
                </a:solidFill>
              </a:defRPr>
            </a:lvl2pPr>
            <a:lvl3pPr lvl="2" algn="ctr" rtl="0">
              <a:lnSpc>
                <a:spcPct val="100000"/>
              </a:lnSpc>
              <a:spcBef>
                <a:spcPts val="0"/>
              </a:spcBef>
              <a:spcAft>
                <a:spcPts val="0"/>
              </a:spcAft>
              <a:buClr>
                <a:schemeClr val="dk2"/>
              </a:buClr>
              <a:buSzPts val="2800"/>
              <a:buNone/>
              <a:defRPr sz="2800">
                <a:solidFill>
                  <a:schemeClr val="dk2"/>
                </a:solidFill>
              </a:defRPr>
            </a:lvl3pPr>
            <a:lvl4pPr lvl="3" algn="ctr" rtl="0">
              <a:lnSpc>
                <a:spcPct val="100000"/>
              </a:lnSpc>
              <a:spcBef>
                <a:spcPts val="0"/>
              </a:spcBef>
              <a:spcAft>
                <a:spcPts val="0"/>
              </a:spcAft>
              <a:buClr>
                <a:schemeClr val="dk2"/>
              </a:buClr>
              <a:buSzPts val="2800"/>
              <a:buNone/>
              <a:defRPr sz="2800">
                <a:solidFill>
                  <a:schemeClr val="dk2"/>
                </a:solidFill>
              </a:defRPr>
            </a:lvl4pPr>
            <a:lvl5pPr lvl="4" algn="ctr" rtl="0">
              <a:lnSpc>
                <a:spcPct val="100000"/>
              </a:lnSpc>
              <a:spcBef>
                <a:spcPts val="0"/>
              </a:spcBef>
              <a:spcAft>
                <a:spcPts val="0"/>
              </a:spcAft>
              <a:buClr>
                <a:schemeClr val="dk2"/>
              </a:buClr>
              <a:buSzPts val="2800"/>
              <a:buNone/>
              <a:defRPr sz="2800">
                <a:solidFill>
                  <a:schemeClr val="dk2"/>
                </a:solidFill>
              </a:defRPr>
            </a:lvl5pPr>
            <a:lvl6pPr lvl="5" algn="ctr" rtl="0">
              <a:lnSpc>
                <a:spcPct val="100000"/>
              </a:lnSpc>
              <a:spcBef>
                <a:spcPts val="0"/>
              </a:spcBef>
              <a:spcAft>
                <a:spcPts val="0"/>
              </a:spcAft>
              <a:buClr>
                <a:schemeClr val="dk2"/>
              </a:buClr>
              <a:buSzPts val="2800"/>
              <a:buNone/>
              <a:defRPr sz="2800">
                <a:solidFill>
                  <a:schemeClr val="dk2"/>
                </a:solidFill>
              </a:defRPr>
            </a:lvl6pPr>
            <a:lvl7pPr lvl="6" algn="ctr" rtl="0">
              <a:lnSpc>
                <a:spcPct val="100000"/>
              </a:lnSpc>
              <a:spcBef>
                <a:spcPts val="0"/>
              </a:spcBef>
              <a:spcAft>
                <a:spcPts val="0"/>
              </a:spcAft>
              <a:buClr>
                <a:schemeClr val="dk2"/>
              </a:buClr>
              <a:buSzPts val="2800"/>
              <a:buNone/>
              <a:defRPr sz="2800">
                <a:solidFill>
                  <a:schemeClr val="dk2"/>
                </a:solidFill>
              </a:defRPr>
            </a:lvl7pPr>
            <a:lvl8pPr lvl="7" algn="ctr" rtl="0">
              <a:lnSpc>
                <a:spcPct val="100000"/>
              </a:lnSpc>
              <a:spcBef>
                <a:spcPts val="0"/>
              </a:spcBef>
              <a:spcAft>
                <a:spcPts val="0"/>
              </a:spcAft>
              <a:buClr>
                <a:schemeClr val="dk2"/>
              </a:buClr>
              <a:buSzPts val="2800"/>
              <a:buNone/>
              <a:defRPr sz="2800">
                <a:solidFill>
                  <a:schemeClr val="dk2"/>
                </a:solidFill>
              </a:defRPr>
            </a:lvl8pPr>
            <a:lvl9pPr lvl="8" algn="ctr" rtl="0">
              <a:lnSpc>
                <a:spcPct val="100000"/>
              </a:lnSpc>
              <a:spcBef>
                <a:spcPts val="0"/>
              </a:spcBef>
              <a:spcAft>
                <a:spcPts val="0"/>
              </a:spcAft>
              <a:buClr>
                <a:schemeClr val="dk2"/>
              </a:buClr>
              <a:buSzPts val="2800"/>
              <a:buNone/>
              <a:defRPr sz="2800">
                <a:solidFill>
                  <a:schemeClr val="dk2"/>
                </a:solidFill>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38"/>
        <p:cNvGrpSpPr/>
        <p:nvPr/>
      </p:nvGrpSpPr>
      <p:grpSpPr>
        <a:xfrm>
          <a:off x="0" y="0"/>
          <a:ext cx="0" cy="0"/>
          <a:chOff x="0" y="0"/>
          <a:chExt cx="0" cy="0"/>
        </a:xfrm>
      </p:grpSpPr>
      <p:grpSp>
        <p:nvGrpSpPr>
          <p:cNvPr id="239" name="Google Shape;239;p9"/>
          <p:cNvGrpSpPr/>
          <p:nvPr/>
        </p:nvGrpSpPr>
        <p:grpSpPr>
          <a:xfrm>
            <a:off x="-1700" y="329"/>
            <a:ext cx="9147400" cy="5142843"/>
            <a:chOff x="238125" y="854700"/>
            <a:chExt cx="7142500" cy="4015650"/>
          </a:xfrm>
        </p:grpSpPr>
        <p:sp>
          <p:nvSpPr>
            <p:cNvPr id="240" name="Google Shape;240;p9"/>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9"/>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9"/>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9"/>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9"/>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9"/>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9"/>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9"/>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9"/>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9"/>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9"/>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9"/>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9"/>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9"/>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9"/>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9"/>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9"/>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9"/>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9"/>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59" name="Google Shape;259;p9"/>
          <p:cNvSpPr txBox="1">
            <a:spLocks noGrp="1"/>
          </p:cNvSpPr>
          <p:nvPr>
            <p:ph type="title"/>
          </p:nvPr>
        </p:nvSpPr>
        <p:spPr>
          <a:xfrm>
            <a:off x="1061575" y="1472687"/>
            <a:ext cx="2808000" cy="755700"/>
          </a:xfrm>
          <a:prstGeom prst="rect">
            <a:avLst/>
          </a:prstGeom>
        </p:spPr>
        <p:txBody>
          <a:bodyPr spcFirstLastPara="1" wrap="square" lIns="0" tIns="0" rIns="0" bIns="0" anchor="t" anchorCtr="0">
            <a:noAutofit/>
          </a:bodyPr>
          <a:lstStyle>
            <a:lvl1pPr lvl="0" algn="ctr" rtl="0">
              <a:spcBef>
                <a:spcPts val="0"/>
              </a:spcBef>
              <a:spcAft>
                <a:spcPts val="0"/>
              </a:spcAft>
              <a:buSzPts val="2400"/>
              <a:buNone/>
              <a:defRPr sz="6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260" name="Google Shape;260;p9"/>
          <p:cNvSpPr txBox="1">
            <a:spLocks noGrp="1"/>
          </p:cNvSpPr>
          <p:nvPr>
            <p:ph type="body" idx="1"/>
          </p:nvPr>
        </p:nvSpPr>
        <p:spPr>
          <a:xfrm>
            <a:off x="1061575" y="2468991"/>
            <a:ext cx="2808000" cy="1153500"/>
          </a:xfrm>
          <a:prstGeom prst="rect">
            <a:avLst/>
          </a:prstGeom>
        </p:spPr>
        <p:txBody>
          <a:bodyPr spcFirstLastPara="1" wrap="square" lIns="91425" tIns="91425" rIns="91425" bIns="91425" anchor="t" anchorCtr="0">
            <a:noAutofit/>
          </a:bodyPr>
          <a:lstStyle>
            <a:lvl1pPr marL="457200" lvl="0" indent="-304800" algn="ctr" rtl="0">
              <a:spcBef>
                <a:spcPts val="0"/>
              </a:spcBef>
              <a:spcAft>
                <a:spcPts val="0"/>
              </a:spcAft>
              <a:buSzPts val="1200"/>
              <a:buChar char="●"/>
              <a:defRPr sz="16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cxnSp>
        <p:nvCxnSpPr>
          <p:cNvPr id="261" name="Google Shape;261;p9"/>
          <p:cNvCxnSpPr/>
          <p:nvPr/>
        </p:nvCxnSpPr>
        <p:spPr>
          <a:xfrm>
            <a:off x="-62550" y="540000"/>
            <a:ext cx="9269100" cy="0"/>
          </a:xfrm>
          <a:prstGeom prst="straightConnector1">
            <a:avLst/>
          </a:prstGeom>
          <a:noFill/>
          <a:ln w="9525" cap="flat" cmpd="sng">
            <a:solidFill>
              <a:schemeClr val="dk1"/>
            </a:solidFill>
            <a:prstDash val="solid"/>
            <a:round/>
            <a:headEnd type="none" w="med" len="med"/>
            <a:tailEnd type="none" w="med" len="med"/>
          </a:ln>
        </p:spPr>
      </p:cxnSp>
      <p:sp>
        <p:nvSpPr>
          <p:cNvPr id="262" name="Google Shape;262;p9"/>
          <p:cNvSpPr/>
          <p:nvPr/>
        </p:nvSpPr>
        <p:spPr>
          <a:xfrm>
            <a:off x="-14550" y="5010825"/>
            <a:ext cx="9160200" cy="1563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263"/>
        <p:cNvGrpSpPr/>
        <p:nvPr/>
      </p:nvGrpSpPr>
      <p:grpSpPr>
        <a:xfrm>
          <a:off x="0" y="0"/>
          <a:ext cx="0" cy="0"/>
          <a:chOff x="0" y="0"/>
          <a:chExt cx="0" cy="0"/>
        </a:xfrm>
      </p:grpSpPr>
      <p:sp>
        <p:nvSpPr>
          <p:cNvPr id="264" name="Google Shape;264;p10"/>
          <p:cNvSpPr txBox="1">
            <a:spLocks noGrp="1"/>
          </p:cNvSpPr>
          <p:nvPr>
            <p:ph type="title"/>
          </p:nvPr>
        </p:nvSpPr>
        <p:spPr>
          <a:xfrm>
            <a:off x="3223200" y="1570950"/>
            <a:ext cx="2697600" cy="20016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265"/>
        <p:cNvGrpSpPr/>
        <p:nvPr/>
      </p:nvGrpSpPr>
      <p:grpSpPr>
        <a:xfrm>
          <a:off x="0" y="0"/>
          <a:ext cx="0" cy="0"/>
          <a:chOff x="0" y="0"/>
          <a:chExt cx="0" cy="0"/>
        </a:xfrm>
      </p:grpSpPr>
      <p:grpSp>
        <p:nvGrpSpPr>
          <p:cNvPr id="266" name="Google Shape;266;p11"/>
          <p:cNvGrpSpPr/>
          <p:nvPr/>
        </p:nvGrpSpPr>
        <p:grpSpPr>
          <a:xfrm>
            <a:off x="-1700" y="329"/>
            <a:ext cx="9147400" cy="5142843"/>
            <a:chOff x="238125" y="854700"/>
            <a:chExt cx="7142500" cy="4015650"/>
          </a:xfrm>
        </p:grpSpPr>
        <p:sp>
          <p:nvSpPr>
            <p:cNvPr id="267" name="Google Shape;267;p11"/>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11"/>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11"/>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11"/>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11"/>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11"/>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11"/>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11"/>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11"/>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11"/>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11"/>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11"/>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11"/>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11"/>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11"/>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11"/>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11"/>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11"/>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11"/>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286" name="Google Shape;286;p11"/>
          <p:cNvCxnSpPr/>
          <p:nvPr/>
        </p:nvCxnSpPr>
        <p:spPr>
          <a:xfrm>
            <a:off x="-62550" y="540000"/>
            <a:ext cx="9269100" cy="0"/>
          </a:xfrm>
          <a:prstGeom prst="straightConnector1">
            <a:avLst/>
          </a:prstGeom>
          <a:noFill/>
          <a:ln w="9525" cap="flat" cmpd="sng">
            <a:solidFill>
              <a:schemeClr val="dk1"/>
            </a:solidFill>
            <a:prstDash val="solid"/>
            <a:round/>
            <a:headEnd type="none" w="med" len="med"/>
            <a:tailEnd type="none" w="med" len="med"/>
          </a:ln>
        </p:spPr>
      </p:cxnSp>
      <p:sp>
        <p:nvSpPr>
          <p:cNvPr id="287" name="Google Shape;287;p11"/>
          <p:cNvSpPr txBox="1">
            <a:spLocks noGrp="1"/>
          </p:cNvSpPr>
          <p:nvPr>
            <p:ph type="title" hasCustomPrompt="1"/>
          </p:nvPr>
        </p:nvSpPr>
        <p:spPr>
          <a:xfrm>
            <a:off x="1768200" y="1654521"/>
            <a:ext cx="5607600" cy="842100"/>
          </a:xfrm>
          <a:prstGeom prst="rect">
            <a:avLst/>
          </a:prstGeom>
        </p:spPr>
        <p:txBody>
          <a:bodyPr spcFirstLastPara="1" wrap="square" lIns="0" tIns="0" rIns="0" bIns="0" anchor="t" anchorCtr="0">
            <a:noAutofit/>
          </a:bodyPr>
          <a:lstStyle>
            <a:lvl1pPr lvl="0" algn="ctr" rtl="0">
              <a:spcBef>
                <a:spcPts val="0"/>
              </a:spcBef>
              <a:spcAft>
                <a:spcPts val="0"/>
              </a:spcAft>
              <a:buSzPts val="12000"/>
              <a:buNone/>
              <a:defRPr sz="6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288" name="Google Shape;288;p11"/>
          <p:cNvSpPr txBox="1">
            <a:spLocks noGrp="1"/>
          </p:cNvSpPr>
          <p:nvPr>
            <p:ph type="body" idx="1"/>
          </p:nvPr>
        </p:nvSpPr>
        <p:spPr>
          <a:xfrm>
            <a:off x="2710050" y="2650221"/>
            <a:ext cx="3723900" cy="663300"/>
          </a:xfrm>
          <a:prstGeom prst="rect">
            <a:avLst/>
          </a:prstGeom>
        </p:spPr>
        <p:txBody>
          <a:bodyPr spcFirstLastPara="1" wrap="square" lIns="91425" tIns="91425" rIns="91425" bIns="91425" anchor="t" anchorCtr="0">
            <a:noAutofit/>
          </a:bodyPr>
          <a:lstStyle>
            <a:lvl1pPr marL="457200" lvl="0" indent="-330200" algn="ctr" rtl="0">
              <a:spcBef>
                <a:spcPts val="0"/>
              </a:spcBef>
              <a:spcAft>
                <a:spcPts val="0"/>
              </a:spcAft>
              <a:buSzPts val="1600"/>
              <a:buChar char="●"/>
              <a:defRPr/>
            </a:lvl1pPr>
            <a:lvl2pPr marL="914400" lvl="1" indent="-330200" algn="ctr" rtl="0">
              <a:spcBef>
                <a:spcPts val="1600"/>
              </a:spcBef>
              <a:spcAft>
                <a:spcPts val="0"/>
              </a:spcAft>
              <a:buSzPts val="1600"/>
              <a:buChar char="○"/>
              <a:defRPr/>
            </a:lvl2pPr>
            <a:lvl3pPr marL="1371600" lvl="2" indent="-330200" algn="ctr" rtl="0">
              <a:spcBef>
                <a:spcPts val="1600"/>
              </a:spcBef>
              <a:spcAft>
                <a:spcPts val="0"/>
              </a:spcAft>
              <a:buSzPts val="1600"/>
              <a:buChar char="■"/>
              <a:defRPr/>
            </a:lvl3pPr>
            <a:lvl4pPr marL="1828800" lvl="3" indent="-330200" algn="ctr" rtl="0">
              <a:spcBef>
                <a:spcPts val="1600"/>
              </a:spcBef>
              <a:spcAft>
                <a:spcPts val="0"/>
              </a:spcAft>
              <a:buSzPts val="1600"/>
              <a:buChar char="●"/>
              <a:defRPr/>
            </a:lvl4pPr>
            <a:lvl5pPr marL="2286000" lvl="4" indent="-330200" algn="ctr" rtl="0">
              <a:spcBef>
                <a:spcPts val="1600"/>
              </a:spcBef>
              <a:spcAft>
                <a:spcPts val="0"/>
              </a:spcAft>
              <a:buSzPts val="1600"/>
              <a:buChar char="○"/>
              <a:defRPr/>
            </a:lvl5pPr>
            <a:lvl6pPr marL="2743200" lvl="5" indent="-330200" algn="ctr" rtl="0">
              <a:spcBef>
                <a:spcPts val="1600"/>
              </a:spcBef>
              <a:spcAft>
                <a:spcPts val="0"/>
              </a:spcAft>
              <a:buSzPts val="1600"/>
              <a:buChar char="■"/>
              <a:defRPr/>
            </a:lvl6pPr>
            <a:lvl7pPr marL="3200400" lvl="6" indent="-330200" algn="ctr" rtl="0">
              <a:spcBef>
                <a:spcPts val="1600"/>
              </a:spcBef>
              <a:spcAft>
                <a:spcPts val="0"/>
              </a:spcAft>
              <a:buSzPts val="1600"/>
              <a:buChar char="●"/>
              <a:defRPr/>
            </a:lvl7pPr>
            <a:lvl8pPr marL="3657600" lvl="7" indent="-330200" algn="ctr" rtl="0">
              <a:spcBef>
                <a:spcPts val="1600"/>
              </a:spcBef>
              <a:spcAft>
                <a:spcPts val="0"/>
              </a:spcAft>
              <a:buSzPts val="1600"/>
              <a:buChar char="○"/>
              <a:defRPr/>
            </a:lvl8pPr>
            <a:lvl9pPr marL="4114800" lvl="8" indent="-330200" algn="ctr" rtl="0">
              <a:spcBef>
                <a:spcPts val="1600"/>
              </a:spcBef>
              <a:spcAft>
                <a:spcPts val="1600"/>
              </a:spcAft>
              <a:buSzPts val="1600"/>
              <a:buChar char="■"/>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89"/>
        <p:cNvGrpSpPr/>
        <p:nvPr/>
      </p:nvGrpSpPr>
      <p:grpSpPr>
        <a:xfrm>
          <a:off x="0" y="0"/>
          <a:ext cx="0" cy="0"/>
          <a:chOff x="0" y="0"/>
          <a:chExt cx="0" cy="0"/>
        </a:xfrm>
      </p:grpSpPr>
      <p:sp>
        <p:nvSpPr>
          <p:cNvPr id="290" name="Google Shape;290;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291"/>
        <p:cNvGrpSpPr/>
        <p:nvPr/>
      </p:nvGrpSpPr>
      <p:grpSpPr>
        <a:xfrm>
          <a:off x="0" y="0"/>
          <a:ext cx="0" cy="0"/>
          <a:chOff x="0" y="0"/>
          <a:chExt cx="0" cy="0"/>
        </a:xfrm>
      </p:grpSpPr>
      <p:grpSp>
        <p:nvGrpSpPr>
          <p:cNvPr id="292" name="Google Shape;292;p13"/>
          <p:cNvGrpSpPr/>
          <p:nvPr/>
        </p:nvGrpSpPr>
        <p:grpSpPr>
          <a:xfrm>
            <a:off x="-174525" y="-22399"/>
            <a:ext cx="9487164" cy="5193049"/>
            <a:chOff x="-174525" y="-22399"/>
            <a:chExt cx="9487164" cy="5193049"/>
          </a:xfrm>
        </p:grpSpPr>
        <p:sp>
          <p:nvSpPr>
            <p:cNvPr id="293" name="Google Shape;293;p13"/>
            <p:cNvSpPr/>
            <p:nvPr/>
          </p:nvSpPr>
          <p:spPr>
            <a:xfrm>
              <a:off x="-174525" y="-22399"/>
              <a:ext cx="9487164" cy="5188298"/>
            </a:xfrm>
            <a:custGeom>
              <a:avLst/>
              <a:gdLst/>
              <a:ahLst/>
              <a:cxnLst/>
              <a:rect l="l" t="t" r="r" b="b"/>
              <a:pathLst>
                <a:path w="264469" h="144360" extrusionOk="0">
                  <a:moveTo>
                    <a:pt x="125024" y="0"/>
                  </a:moveTo>
                  <a:cubicBezTo>
                    <a:pt x="124865" y="0"/>
                    <a:pt x="124702" y="4"/>
                    <a:pt x="124536" y="11"/>
                  </a:cubicBezTo>
                  <a:lnTo>
                    <a:pt x="4940" y="11"/>
                  </a:lnTo>
                  <a:cubicBezTo>
                    <a:pt x="1569" y="65"/>
                    <a:pt x="0" y="1705"/>
                    <a:pt x="226" y="4914"/>
                  </a:cubicBezTo>
                  <a:lnTo>
                    <a:pt x="226" y="138500"/>
                  </a:lnTo>
                  <a:cubicBezTo>
                    <a:pt x="208" y="142159"/>
                    <a:pt x="1811" y="143993"/>
                    <a:pt x="5034" y="143993"/>
                  </a:cubicBezTo>
                  <a:cubicBezTo>
                    <a:pt x="5185" y="143993"/>
                    <a:pt x="5340" y="143989"/>
                    <a:pt x="5499" y="143981"/>
                  </a:cubicBezTo>
                  <a:cubicBezTo>
                    <a:pt x="23166" y="144233"/>
                    <a:pt x="61538" y="144359"/>
                    <a:pt x="76177" y="144359"/>
                  </a:cubicBezTo>
                  <a:cubicBezTo>
                    <a:pt x="90824" y="144359"/>
                    <a:pt x="107103" y="144233"/>
                    <a:pt x="125041" y="143981"/>
                  </a:cubicBezTo>
                  <a:cubicBezTo>
                    <a:pt x="129025" y="143963"/>
                    <a:pt x="130900" y="142007"/>
                    <a:pt x="130675" y="138122"/>
                  </a:cubicBezTo>
                  <a:lnTo>
                    <a:pt x="130675" y="6393"/>
                  </a:lnTo>
                  <a:cubicBezTo>
                    <a:pt x="130839" y="2139"/>
                    <a:pt x="128956" y="0"/>
                    <a:pt x="125024" y="0"/>
                  </a:cubicBezTo>
                  <a:close/>
                  <a:moveTo>
                    <a:pt x="139427" y="0"/>
                  </a:moveTo>
                  <a:cubicBezTo>
                    <a:pt x="135503" y="0"/>
                    <a:pt x="133611" y="2139"/>
                    <a:pt x="133776" y="6393"/>
                  </a:cubicBezTo>
                  <a:lnTo>
                    <a:pt x="133776" y="138122"/>
                  </a:lnTo>
                  <a:cubicBezTo>
                    <a:pt x="133550" y="142007"/>
                    <a:pt x="135434" y="143963"/>
                    <a:pt x="139409" y="143981"/>
                  </a:cubicBezTo>
                  <a:cubicBezTo>
                    <a:pt x="157347" y="144233"/>
                    <a:pt x="173635" y="144359"/>
                    <a:pt x="188274" y="144359"/>
                  </a:cubicBezTo>
                  <a:cubicBezTo>
                    <a:pt x="202912" y="144359"/>
                    <a:pt x="241294" y="144233"/>
                    <a:pt x="258970" y="143981"/>
                  </a:cubicBezTo>
                  <a:cubicBezTo>
                    <a:pt x="259129" y="143989"/>
                    <a:pt x="259285" y="143993"/>
                    <a:pt x="259437" y="143993"/>
                  </a:cubicBezTo>
                  <a:cubicBezTo>
                    <a:pt x="262675" y="143993"/>
                    <a:pt x="264277" y="142159"/>
                    <a:pt x="264243" y="138500"/>
                  </a:cubicBezTo>
                  <a:lnTo>
                    <a:pt x="264243" y="4914"/>
                  </a:lnTo>
                  <a:cubicBezTo>
                    <a:pt x="264468" y="1705"/>
                    <a:pt x="262900" y="65"/>
                    <a:pt x="259529" y="11"/>
                  </a:cubicBezTo>
                  <a:lnTo>
                    <a:pt x="139914" y="11"/>
                  </a:lnTo>
                  <a:cubicBezTo>
                    <a:pt x="139749" y="4"/>
                    <a:pt x="139586" y="0"/>
                    <a:pt x="1394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94" name="Google Shape;294;p13"/>
            <p:cNvCxnSpPr/>
            <p:nvPr/>
          </p:nvCxnSpPr>
          <p:spPr>
            <a:xfrm>
              <a:off x="-166800" y="540000"/>
              <a:ext cx="4681500" cy="0"/>
            </a:xfrm>
            <a:prstGeom prst="straightConnector1">
              <a:avLst/>
            </a:prstGeom>
            <a:noFill/>
            <a:ln w="9525" cap="flat" cmpd="sng">
              <a:solidFill>
                <a:srgbClr val="6D9EEB"/>
              </a:solidFill>
              <a:prstDash val="solid"/>
              <a:round/>
              <a:headEnd type="none" w="med" len="med"/>
              <a:tailEnd type="none" w="med" len="med"/>
            </a:ln>
          </p:spPr>
        </p:cxnSp>
        <p:grpSp>
          <p:nvGrpSpPr>
            <p:cNvPr id="295" name="Google Shape;295;p13"/>
            <p:cNvGrpSpPr/>
            <p:nvPr/>
          </p:nvGrpSpPr>
          <p:grpSpPr>
            <a:xfrm>
              <a:off x="263005" y="845117"/>
              <a:ext cx="3790149" cy="3960313"/>
              <a:chOff x="263005" y="845117"/>
              <a:chExt cx="3790149" cy="3960313"/>
            </a:xfrm>
          </p:grpSpPr>
          <p:sp>
            <p:nvSpPr>
              <p:cNvPr id="296" name="Google Shape;296;p13"/>
              <p:cNvSpPr/>
              <p:nvPr/>
            </p:nvSpPr>
            <p:spPr>
              <a:xfrm>
                <a:off x="263005" y="3941386"/>
                <a:ext cx="3790149" cy="19569"/>
              </a:xfrm>
              <a:custGeom>
                <a:avLst/>
                <a:gdLst/>
                <a:ahLst/>
                <a:cxnLst/>
                <a:rect l="l" t="t" r="r" b="b"/>
                <a:pathLst>
                  <a:path w="109629" h="551" extrusionOk="0">
                    <a:moveTo>
                      <a:pt x="271" y="0"/>
                    </a:moveTo>
                    <a:cubicBezTo>
                      <a:pt x="118" y="9"/>
                      <a:pt x="1" y="127"/>
                      <a:pt x="1" y="280"/>
                    </a:cubicBezTo>
                    <a:cubicBezTo>
                      <a:pt x="1" y="424"/>
                      <a:pt x="118" y="550"/>
                      <a:pt x="271" y="550"/>
                    </a:cubicBezTo>
                    <a:lnTo>
                      <a:pt x="13909" y="496"/>
                    </a:lnTo>
                    <a:lnTo>
                      <a:pt x="27538" y="478"/>
                    </a:lnTo>
                    <a:lnTo>
                      <a:pt x="54814" y="451"/>
                    </a:lnTo>
                    <a:lnTo>
                      <a:pt x="82082" y="478"/>
                    </a:lnTo>
                    <a:lnTo>
                      <a:pt x="95720" y="496"/>
                    </a:lnTo>
                    <a:lnTo>
                      <a:pt x="109349" y="550"/>
                    </a:lnTo>
                    <a:lnTo>
                      <a:pt x="109358" y="550"/>
                    </a:lnTo>
                    <a:cubicBezTo>
                      <a:pt x="109502" y="550"/>
                      <a:pt x="109628" y="424"/>
                      <a:pt x="109619" y="271"/>
                    </a:cubicBezTo>
                    <a:cubicBezTo>
                      <a:pt x="109619" y="127"/>
                      <a:pt x="109502" y="0"/>
                      <a:pt x="109349" y="0"/>
                    </a:cubicBezTo>
                    <a:lnTo>
                      <a:pt x="95720" y="55"/>
                    </a:lnTo>
                    <a:lnTo>
                      <a:pt x="82082" y="73"/>
                    </a:lnTo>
                    <a:lnTo>
                      <a:pt x="54814" y="109"/>
                    </a:lnTo>
                    <a:lnTo>
                      <a:pt x="27538" y="73"/>
                    </a:lnTo>
                    <a:lnTo>
                      <a:pt x="13909" y="55"/>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13"/>
              <p:cNvSpPr/>
              <p:nvPr/>
            </p:nvSpPr>
            <p:spPr>
              <a:xfrm>
                <a:off x="263005" y="4223091"/>
                <a:ext cx="3790149" cy="19249"/>
              </a:xfrm>
              <a:custGeom>
                <a:avLst/>
                <a:gdLst/>
                <a:ahLst/>
                <a:cxnLst/>
                <a:rect l="l" t="t" r="r" b="b"/>
                <a:pathLst>
                  <a:path w="109629" h="542" extrusionOk="0">
                    <a:moveTo>
                      <a:pt x="271" y="1"/>
                    </a:moveTo>
                    <a:cubicBezTo>
                      <a:pt x="118" y="1"/>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13"/>
              <p:cNvSpPr/>
              <p:nvPr/>
            </p:nvSpPr>
            <p:spPr>
              <a:xfrm>
                <a:off x="263005" y="4504476"/>
                <a:ext cx="3790149" cy="19249"/>
              </a:xfrm>
              <a:custGeom>
                <a:avLst/>
                <a:gdLst/>
                <a:ahLst/>
                <a:cxnLst/>
                <a:rect l="l" t="t" r="r" b="b"/>
                <a:pathLst>
                  <a:path w="109629" h="542" extrusionOk="0">
                    <a:moveTo>
                      <a:pt x="271" y="1"/>
                    </a:moveTo>
                    <a:cubicBezTo>
                      <a:pt x="118" y="1"/>
                      <a:pt x="1" y="127"/>
                      <a:pt x="1" y="271"/>
                    </a:cubicBezTo>
                    <a:cubicBezTo>
                      <a:pt x="1" y="425"/>
                      <a:pt x="118"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13"/>
              <p:cNvSpPr/>
              <p:nvPr/>
            </p:nvSpPr>
            <p:spPr>
              <a:xfrm>
                <a:off x="263005" y="3378615"/>
                <a:ext cx="3790149" cy="19214"/>
              </a:xfrm>
              <a:custGeom>
                <a:avLst/>
                <a:gdLst/>
                <a:ahLst/>
                <a:cxnLst/>
                <a:rect l="l" t="t" r="r" b="b"/>
                <a:pathLst>
                  <a:path w="109629" h="541" extrusionOk="0">
                    <a:moveTo>
                      <a:pt x="271" y="0"/>
                    </a:moveTo>
                    <a:cubicBezTo>
                      <a:pt x="118" y="0"/>
                      <a:pt x="1" y="117"/>
                      <a:pt x="1" y="270"/>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0"/>
                    </a:cubicBezTo>
                    <a:cubicBezTo>
                      <a:pt x="109619" y="117"/>
                      <a:pt x="109502" y="0"/>
                      <a:pt x="109349" y="0"/>
                    </a:cubicBezTo>
                    <a:lnTo>
                      <a:pt x="95720" y="45"/>
                    </a:lnTo>
                    <a:lnTo>
                      <a:pt x="82082" y="63"/>
                    </a:lnTo>
                    <a:lnTo>
                      <a:pt x="54814" y="99"/>
                    </a:lnTo>
                    <a:lnTo>
                      <a:pt x="27538" y="63"/>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13"/>
              <p:cNvSpPr/>
              <p:nvPr/>
            </p:nvSpPr>
            <p:spPr>
              <a:xfrm>
                <a:off x="263005" y="3660001"/>
                <a:ext cx="3790149" cy="19249"/>
              </a:xfrm>
              <a:custGeom>
                <a:avLst/>
                <a:gdLst/>
                <a:ahLst/>
                <a:cxnLst/>
                <a:rect l="l" t="t" r="r" b="b"/>
                <a:pathLst>
                  <a:path w="109629" h="542" extrusionOk="0">
                    <a:moveTo>
                      <a:pt x="271" y="0"/>
                    </a:moveTo>
                    <a:cubicBezTo>
                      <a:pt x="118" y="0"/>
                      <a:pt x="1" y="126"/>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13"/>
              <p:cNvSpPr/>
              <p:nvPr/>
            </p:nvSpPr>
            <p:spPr>
              <a:xfrm>
                <a:off x="263005" y="3097194"/>
                <a:ext cx="3790149" cy="19249"/>
              </a:xfrm>
              <a:custGeom>
                <a:avLst/>
                <a:gdLst/>
                <a:ahLst/>
                <a:cxnLst/>
                <a:rect l="l" t="t" r="r" b="b"/>
                <a:pathLst>
                  <a:path w="109629" h="542" extrusionOk="0">
                    <a:moveTo>
                      <a:pt x="109364" y="0"/>
                    </a:moveTo>
                    <a:cubicBezTo>
                      <a:pt x="109359" y="0"/>
                      <a:pt x="109354" y="0"/>
                      <a:pt x="109349" y="1"/>
                    </a:cubicBezTo>
                    <a:lnTo>
                      <a:pt x="95720" y="46"/>
                    </a:lnTo>
                    <a:lnTo>
                      <a:pt x="82082" y="64"/>
                    </a:lnTo>
                    <a:lnTo>
                      <a:pt x="54814" y="100"/>
                    </a:lnTo>
                    <a:lnTo>
                      <a:pt x="27538" y="64"/>
                    </a:lnTo>
                    <a:lnTo>
                      <a:pt x="13909" y="46"/>
                    </a:lnTo>
                    <a:lnTo>
                      <a:pt x="271" y="1"/>
                    </a:lnTo>
                    <a:cubicBezTo>
                      <a:pt x="118" y="1"/>
                      <a:pt x="1" y="118"/>
                      <a:pt x="1" y="271"/>
                    </a:cubicBezTo>
                    <a:cubicBezTo>
                      <a:pt x="1" y="415"/>
                      <a:pt x="118" y="542"/>
                      <a:pt x="271" y="542"/>
                    </a:cubicBezTo>
                    <a:lnTo>
                      <a:pt x="13909" y="488"/>
                    </a:lnTo>
                    <a:lnTo>
                      <a:pt x="27538" y="470"/>
                    </a:lnTo>
                    <a:lnTo>
                      <a:pt x="54814" y="442"/>
                    </a:lnTo>
                    <a:lnTo>
                      <a:pt x="82082" y="470"/>
                    </a:lnTo>
                    <a:lnTo>
                      <a:pt x="95720" y="488"/>
                    </a:lnTo>
                    <a:lnTo>
                      <a:pt x="109349" y="542"/>
                    </a:lnTo>
                    <a:lnTo>
                      <a:pt x="109358" y="542"/>
                    </a:lnTo>
                    <a:cubicBezTo>
                      <a:pt x="109502" y="542"/>
                      <a:pt x="109628" y="415"/>
                      <a:pt x="109619" y="262"/>
                    </a:cubicBezTo>
                    <a:cubicBezTo>
                      <a:pt x="109619" y="123"/>
                      <a:pt x="109510" y="0"/>
                      <a:pt x="109364"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13"/>
              <p:cNvSpPr/>
              <p:nvPr/>
            </p:nvSpPr>
            <p:spPr>
              <a:xfrm>
                <a:off x="263005" y="2252683"/>
                <a:ext cx="3790149" cy="19249"/>
              </a:xfrm>
              <a:custGeom>
                <a:avLst/>
                <a:gdLst/>
                <a:ahLst/>
                <a:cxnLst/>
                <a:rect l="l" t="t" r="r" b="b"/>
                <a:pathLst>
                  <a:path w="109629" h="542" extrusionOk="0">
                    <a:moveTo>
                      <a:pt x="109364" y="1"/>
                    </a:moveTo>
                    <a:cubicBezTo>
                      <a:pt x="109359" y="1"/>
                      <a:pt x="109354" y="1"/>
                      <a:pt x="109349" y="1"/>
                    </a:cubicBezTo>
                    <a:lnTo>
                      <a:pt x="95720" y="46"/>
                    </a:lnTo>
                    <a:lnTo>
                      <a:pt x="82082" y="64"/>
                    </a:lnTo>
                    <a:lnTo>
                      <a:pt x="54814" y="100"/>
                    </a:lnTo>
                    <a:lnTo>
                      <a:pt x="27538" y="64"/>
                    </a:lnTo>
                    <a:lnTo>
                      <a:pt x="13909" y="46"/>
                    </a:lnTo>
                    <a:lnTo>
                      <a:pt x="271" y="1"/>
                    </a:lnTo>
                    <a:cubicBezTo>
                      <a:pt x="118" y="1"/>
                      <a:pt x="1" y="118"/>
                      <a:pt x="1" y="272"/>
                    </a:cubicBezTo>
                    <a:cubicBezTo>
                      <a:pt x="1" y="416"/>
                      <a:pt x="118" y="542"/>
                      <a:pt x="271" y="542"/>
                    </a:cubicBezTo>
                    <a:lnTo>
                      <a:pt x="13909" y="488"/>
                    </a:lnTo>
                    <a:lnTo>
                      <a:pt x="27538" y="470"/>
                    </a:lnTo>
                    <a:lnTo>
                      <a:pt x="54814" y="443"/>
                    </a:lnTo>
                    <a:lnTo>
                      <a:pt x="82082" y="470"/>
                    </a:lnTo>
                    <a:lnTo>
                      <a:pt x="95720" y="488"/>
                    </a:lnTo>
                    <a:lnTo>
                      <a:pt x="109349" y="542"/>
                    </a:lnTo>
                    <a:lnTo>
                      <a:pt x="109358" y="542"/>
                    </a:lnTo>
                    <a:cubicBezTo>
                      <a:pt x="109502" y="542"/>
                      <a:pt x="109628" y="416"/>
                      <a:pt x="109619" y="272"/>
                    </a:cubicBezTo>
                    <a:cubicBezTo>
                      <a:pt x="109619" y="124"/>
                      <a:pt x="109510" y="1"/>
                      <a:pt x="10936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13"/>
              <p:cNvSpPr/>
              <p:nvPr/>
            </p:nvSpPr>
            <p:spPr>
              <a:xfrm>
                <a:off x="263005" y="2534104"/>
                <a:ext cx="3790149" cy="19249"/>
              </a:xfrm>
              <a:custGeom>
                <a:avLst/>
                <a:gdLst/>
                <a:ahLst/>
                <a:cxnLst/>
                <a:rect l="l" t="t" r="r" b="b"/>
                <a:pathLst>
                  <a:path w="109629" h="542" extrusionOk="0">
                    <a:moveTo>
                      <a:pt x="271" y="0"/>
                    </a:moveTo>
                    <a:cubicBezTo>
                      <a:pt x="118" y="0"/>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0"/>
                      <a:pt x="109349" y="0"/>
                    </a:cubicBezTo>
                    <a:lnTo>
                      <a:pt x="95720" y="45"/>
                    </a:lnTo>
                    <a:lnTo>
                      <a:pt x="82082" y="63"/>
                    </a:lnTo>
                    <a:lnTo>
                      <a:pt x="54814" y="100"/>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13"/>
              <p:cNvSpPr/>
              <p:nvPr/>
            </p:nvSpPr>
            <p:spPr>
              <a:xfrm>
                <a:off x="263005" y="1970978"/>
                <a:ext cx="3790149" cy="19285"/>
              </a:xfrm>
              <a:custGeom>
                <a:avLst/>
                <a:gdLst/>
                <a:ahLst/>
                <a:cxnLst/>
                <a:rect l="l" t="t" r="r" b="b"/>
                <a:pathLst>
                  <a:path w="109629" h="543" extrusionOk="0">
                    <a:moveTo>
                      <a:pt x="271" y="1"/>
                    </a:moveTo>
                    <a:cubicBezTo>
                      <a:pt x="118" y="1"/>
                      <a:pt x="1" y="127"/>
                      <a:pt x="1" y="271"/>
                    </a:cubicBezTo>
                    <a:cubicBezTo>
                      <a:pt x="1" y="419"/>
                      <a:pt x="110" y="542"/>
                      <a:pt x="256" y="542"/>
                    </a:cubicBezTo>
                    <a:cubicBezTo>
                      <a:pt x="261" y="542"/>
                      <a:pt x="266"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13"/>
              <p:cNvSpPr/>
              <p:nvPr/>
            </p:nvSpPr>
            <p:spPr>
              <a:xfrm>
                <a:off x="263005" y="1408208"/>
                <a:ext cx="3790149" cy="19249"/>
              </a:xfrm>
              <a:custGeom>
                <a:avLst/>
                <a:gdLst/>
                <a:ahLst/>
                <a:cxnLst/>
                <a:rect l="l" t="t" r="r" b="b"/>
                <a:pathLst>
                  <a:path w="109629" h="542" extrusionOk="0">
                    <a:moveTo>
                      <a:pt x="271" y="1"/>
                    </a:moveTo>
                    <a:cubicBezTo>
                      <a:pt x="118" y="1"/>
                      <a:pt x="1" y="118"/>
                      <a:pt x="1" y="271"/>
                    </a:cubicBezTo>
                    <a:cubicBezTo>
                      <a:pt x="1" y="415"/>
                      <a:pt x="118" y="541"/>
                      <a:pt x="271" y="541"/>
                    </a:cubicBezTo>
                    <a:lnTo>
                      <a:pt x="13909" y="487"/>
                    </a:lnTo>
                    <a:lnTo>
                      <a:pt x="27538" y="469"/>
                    </a:lnTo>
                    <a:lnTo>
                      <a:pt x="54814" y="442"/>
                    </a:lnTo>
                    <a:lnTo>
                      <a:pt x="82082" y="469"/>
                    </a:lnTo>
                    <a:lnTo>
                      <a:pt x="95720" y="487"/>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13"/>
              <p:cNvSpPr/>
              <p:nvPr/>
            </p:nvSpPr>
            <p:spPr>
              <a:xfrm>
                <a:off x="263005" y="845117"/>
                <a:ext cx="3790149" cy="19214"/>
              </a:xfrm>
              <a:custGeom>
                <a:avLst/>
                <a:gdLst/>
                <a:ahLst/>
                <a:cxnLst/>
                <a:rect l="l" t="t" r="r" b="b"/>
                <a:pathLst>
                  <a:path w="109629" h="541" extrusionOk="0">
                    <a:moveTo>
                      <a:pt x="271" y="0"/>
                    </a:moveTo>
                    <a:cubicBezTo>
                      <a:pt x="118" y="0"/>
                      <a:pt x="1" y="126"/>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13"/>
              <p:cNvSpPr/>
              <p:nvPr/>
            </p:nvSpPr>
            <p:spPr>
              <a:xfrm>
                <a:off x="263005" y="1126503"/>
                <a:ext cx="3790149" cy="19249"/>
              </a:xfrm>
              <a:custGeom>
                <a:avLst/>
                <a:gdLst/>
                <a:ahLst/>
                <a:cxnLst/>
                <a:rect l="l" t="t" r="r" b="b"/>
                <a:pathLst>
                  <a:path w="109629" h="542" extrusionOk="0">
                    <a:moveTo>
                      <a:pt x="271" y="0"/>
                    </a:moveTo>
                    <a:cubicBezTo>
                      <a:pt x="118" y="0"/>
                      <a:pt x="1" y="126"/>
                      <a:pt x="1" y="271"/>
                    </a:cubicBezTo>
                    <a:cubicBezTo>
                      <a:pt x="1" y="419"/>
                      <a:pt x="110" y="542"/>
                      <a:pt x="256" y="542"/>
                    </a:cubicBezTo>
                    <a:cubicBezTo>
                      <a:pt x="261" y="542"/>
                      <a:pt x="266"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6"/>
                      <a:pt x="109502" y="0"/>
                      <a:pt x="109349" y="0"/>
                    </a:cubicBezTo>
                    <a:lnTo>
                      <a:pt x="95720" y="54"/>
                    </a:lnTo>
                    <a:lnTo>
                      <a:pt x="82082" y="72"/>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13"/>
              <p:cNvSpPr/>
              <p:nvPr/>
            </p:nvSpPr>
            <p:spPr>
              <a:xfrm>
                <a:off x="263005" y="1689593"/>
                <a:ext cx="3790149" cy="19249"/>
              </a:xfrm>
              <a:custGeom>
                <a:avLst/>
                <a:gdLst/>
                <a:ahLst/>
                <a:cxnLst/>
                <a:rect l="l" t="t" r="r" b="b"/>
                <a:pathLst>
                  <a:path w="109629" h="542" extrusionOk="0">
                    <a:moveTo>
                      <a:pt x="271" y="1"/>
                    </a:moveTo>
                    <a:cubicBezTo>
                      <a:pt x="118" y="1"/>
                      <a:pt x="1" y="127"/>
                      <a:pt x="1" y="271"/>
                    </a:cubicBezTo>
                    <a:cubicBezTo>
                      <a:pt x="1" y="424"/>
                      <a:pt x="118" y="542"/>
                      <a:pt x="271" y="542"/>
                    </a:cubicBezTo>
                    <a:lnTo>
                      <a:pt x="13909" y="487"/>
                    </a:lnTo>
                    <a:lnTo>
                      <a:pt x="27538" y="469"/>
                    </a:lnTo>
                    <a:lnTo>
                      <a:pt x="54814" y="442"/>
                    </a:lnTo>
                    <a:lnTo>
                      <a:pt x="82082" y="478"/>
                    </a:lnTo>
                    <a:lnTo>
                      <a:pt x="95720" y="496"/>
                    </a:lnTo>
                    <a:lnTo>
                      <a:pt x="109349" y="542"/>
                    </a:lnTo>
                    <a:lnTo>
                      <a:pt x="109358" y="542"/>
                    </a:lnTo>
                    <a:cubicBezTo>
                      <a:pt x="109502" y="542"/>
                      <a:pt x="109628" y="424"/>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13"/>
              <p:cNvSpPr/>
              <p:nvPr/>
            </p:nvSpPr>
            <p:spPr>
              <a:xfrm>
                <a:off x="263005" y="2815489"/>
                <a:ext cx="3790149" cy="19249"/>
              </a:xfrm>
              <a:custGeom>
                <a:avLst/>
                <a:gdLst/>
                <a:ahLst/>
                <a:cxnLst/>
                <a:rect l="l" t="t" r="r" b="b"/>
                <a:pathLst>
                  <a:path w="109629" h="542" extrusionOk="0">
                    <a:moveTo>
                      <a:pt x="271" y="1"/>
                    </a:moveTo>
                    <a:cubicBezTo>
                      <a:pt x="118" y="1"/>
                      <a:pt x="1" y="127"/>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13"/>
              <p:cNvSpPr/>
              <p:nvPr/>
            </p:nvSpPr>
            <p:spPr>
              <a:xfrm>
                <a:off x="263005" y="4785897"/>
                <a:ext cx="3790149" cy="19533"/>
              </a:xfrm>
              <a:custGeom>
                <a:avLst/>
                <a:gdLst/>
                <a:ahLst/>
                <a:cxnLst/>
                <a:rect l="l" t="t" r="r" b="b"/>
                <a:pathLst>
                  <a:path w="109629" h="550" extrusionOk="0">
                    <a:moveTo>
                      <a:pt x="271" y="0"/>
                    </a:moveTo>
                    <a:cubicBezTo>
                      <a:pt x="118" y="0"/>
                      <a:pt x="1" y="126"/>
                      <a:pt x="1" y="280"/>
                    </a:cubicBezTo>
                    <a:cubicBezTo>
                      <a:pt x="1" y="424"/>
                      <a:pt x="118" y="550"/>
                      <a:pt x="271" y="550"/>
                    </a:cubicBezTo>
                    <a:lnTo>
                      <a:pt x="13909" y="496"/>
                    </a:lnTo>
                    <a:lnTo>
                      <a:pt x="27538" y="478"/>
                    </a:lnTo>
                    <a:lnTo>
                      <a:pt x="54814" y="442"/>
                    </a:lnTo>
                    <a:lnTo>
                      <a:pt x="82082" y="478"/>
                    </a:lnTo>
                    <a:lnTo>
                      <a:pt x="95720" y="496"/>
                    </a:lnTo>
                    <a:lnTo>
                      <a:pt x="109349" y="550"/>
                    </a:lnTo>
                    <a:lnTo>
                      <a:pt x="109358" y="550"/>
                    </a:lnTo>
                    <a:cubicBezTo>
                      <a:pt x="109502" y="550"/>
                      <a:pt x="109628" y="424"/>
                      <a:pt x="109619" y="270"/>
                    </a:cubicBezTo>
                    <a:cubicBezTo>
                      <a:pt x="109619" y="126"/>
                      <a:pt x="109502" y="0"/>
                      <a:pt x="109349" y="0"/>
                    </a:cubicBezTo>
                    <a:lnTo>
                      <a:pt x="95720" y="54"/>
                    </a:lnTo>
                    <a:lnTo>
                      <a:pt x="82082" y="72"/>
                    </a:lnTo>
                    <a:lnTo>
                      <a:pt x="54814" y="108"/>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1" name="Google Shape;311;p13"/>
            <p:cNvGrpSpPr/>
            <p:nvPr/>
          </p:nvGrpSpPr>
          <p:grpSpPr>
            <a:xfrm>
              <a:off x="5055305" y="845117"/>
              <a:ext cx="3790149" cy="3960313"/>
              <a:chOff x="263005" y="845117"/>
              <a:chExt cx="3790149" cy="3960313"/>
            </a:xfrm>
          </p:grpSpPr>
          <p:sp>
            <p:nvSpPr>
              <p:cNvPr id="312" name="Google Shape;312;p13"/>
              <p:cNvSpPr/>
              <p:nvPr/>
            </p:nvSpPr>
            <p:spPr>
              <a:xfrm>
                <a:off x="263005" y="3941386"/>
                <a:ext cx="3790149" cy="19569"/>
              </a:xfrm>
              <a:custGeom>
                <a:avLst/>
                <a:gdLst/>
                <a:ahLst/>
                <a:cxnLst/>
                <a:rect l="l" t="t" r="r" b="b"/>
                <a:pathLst>
                  <a:path w="109629" h="551" extrusionOk="0">
                    <a:moveTo>
                      <a:pt x="271" y="0"/>
                    </a:moveTo>
                    <a:cubicBezTo>
                      <a:pt x="118" y="9"/>
                      <a:pt x="1" y="127"/>
                      <a:pt x="1" y="280"/>
                    </a:cubicBezTo>
                    <a:cubicBezTo>
                      <a:pt x="1" y="424"/>
                      <a:pt x="118" y="550"/>
                      <a:pt x="271" y="550"/>
                    </a:cubicBezTo>
                    <a:lnTo>
                      <a:pt x="13909" y="496"/>
                    </a:lnTo>
                    <a:lnTo>
                      <a:pt x="27538" y="478"/>
                    </a:lnTo>
                    <a:lnTo>
                      <a:pt x="54814" y="451"/>
                    </a:lnTo>
                    <a:lnTo>
                      <a:pt x="82082" y="478"/>
                    </a:lnTo>
                    <a:lnTo>
                      <a:pt x="95720" y="496"/>
                    </a:lnTo>
                    <a:lnTo>
                      <a:pt x="109349" y="550"/>
                    </a:lnTo>
                    <a:lnTo>
                      <a:pt x="109358" y="550"/>
                    </a:lnTo>
                    <a:cubicBezTo>
                      <a:pt x="109502" y="550"/>
                      <a:pt x="109628" y="424"/>
                      <a:pt x="109619" y="271"/>
                    </a:cubicBezTo>
                    <a:cubicBezTo>
                      <a:pt x="109619" y="127"/>
                      <a:pt x="109502" y="0"/>
                      <a:pt x="109349" y="0"/>
                    </a:cubicBezTo>
                    <a:lnTo>
                      <a:pt x="95720" y="55"/>
                    </a:lnTo>
                    <a:lnTo>
                      <a:pt x="82082" y="73"/>
                    </a:lnTo>
                    <a:lnTo>
                      <a:pt x="54814" y="109"/>
                    </a:lnTo>
                    <a:lnTo>
                      <a:pt x="27538" y="73"/>
                    </a:lnTo>
                    <a:lnTo>
                      <a:pt x="13909" y="55"/>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13"/>
              <p:cNvSpPr/>
              <p:nvPr/>
            </p:nvSpPr>
            <p:spPr>
              <a:xfrm>
                <a:off x="263005" y="4223091"/>
                <a:ext cx="3790149" cy="19249"/>
              </a:xfrm>
              <a:custGeom>
                <a:avLst/>
                <a:gdLst/>
                <a:ahLst/>
                <a:cxnLst/>
                <a:rect l="l" t="t" r="r" b="b"/>
                <a:pathLst>
                  <a:path w="109629" h="542" extrusionOk="0">
                    <a:moveTo>
                      <a:pt x="271" y="1"/>
                    </a:moveTo>
                    <a:cubicBezTo>
                      <a:pt x="118" y="1"/>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13"/>
              <p:cNvSpPr/>
              <p:nvPr/>
            </p:nvSpPr>
            <p:spPr>
              <a:xfrm>
                <a:off x="263005" y="4504476"/>
                <a:ext cx="3790149" cy="19249"/>
              </a:xfrm>
              <a:custGeom>
                <a:avLst/>
                <a:gdLst/>
                <a:ahLst/>
                <a:cxnLst/>
                <a:rect l="l" t="t" r="r" b="b"/>
                <a:pathLst>
                  <a:path w="109629" h="542" extrusionOk="0">
                    <a:moveTo>
                      <a:pt x="271" y="1"/>
                    </a:moveTo>
                    <a:cubicBezTo>
                      <a:pt x="118" y="1"/>
                      <a:pt x="1" y="127"/>
                      <a:pt x="1" y="271"/>
                    </a:cubicBezTo>
                    <a:cubicBezTo>
                      <a:pt x="1" y="425"/>
                      <a:pt x="118"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13"/>
              <p:cNvSpPr/>
              <p:nvPr/>
            </p:nvSpPr>
            <p:spPr>
              <a:xfrm>
                <a:off x="263005" y="3378615"/>
                <a:ext cx="3790149" cy="19214"/>
              </a:xfrm>
              <a:custGeom>
                <a:avLst/>
                <a:gdLst/>
                <a:ahLst/>
                <a:cxnLst/>
                <a:rect l="l" t="t" r="r" b="b"/>
                <a:pathLst>
                  <a:path w="109629" h="541" extrusionOk="0">
                    <a:moveTo>
                      <a:pt x="271" y="0"/>
                    </a:moveTo>
                    <a:cubicBezTo>
                      <a:pt x="118" y="0"/>
                      <a:pt x="1" y="117"/>
                      <a:pt x="1" y="270"/>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0"/>
                    </a:cubicBezTo>
                    <a:cubicBezTo>
                      <a:pt x="109619" y="117"/>
                      <a:pt x="109502" y="0"/>
                      <a:pt x="109349" y="0"/>
                    </a:cubicBezTo>
                    <a:lnTo>
                      <a:pt x="95720" y="45"/>
                    </a:lnTo>
                    <a:lnTo>
                      <a:pt x="82082" y="63"/>
                    </a:lnTo>
                    <a:lnTo>
                      <a:pt x="54814" y="99"/>
                    </a:lnTo>
                    <a:lnTo>
                      <a:pt x="27538" y="63"/>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13"/>
              <p:cNvSpPr/>
              <p:nvPr/>
            </p:nvSpPr>
            <p:spPr>
              <a:xfrm>
                <a:off x="263005" y="3660001"/>
                <a:ext cx="3790149" cy="19249"/>
              </a:xfrm>
              <a:custGeom>
                <a:avLst/>
                <a:gdLst/>
                <a:ahLst/>
                <a:cxnLst/>
                <a:rect l="l" t="t" r="r" b="b"/>
                <a:pathLst>
                  <a:path w="109629" h="542" extrusionOk="0">
                    <a:moveTo>
                      <a:pt x="271" y="0"/>
                    </a:moveTo>
                    <a:cubicBezTo>
                      <a:pt x="118" y="0"/>
                      <a:pt x="1" y="126"/>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13"/>
              <p:cNvSpPr/>
              <p:nvPr/>
            </p:nvSpPr>
            <p:spPr>
              <a:xfrm>
                <a:off x="263005" y="3097194"/>
                <a:ext cx="3790149" cy="19249"/>
              </a:xfrm>
              <a:custGeom>
                <a:avLst/>
                <a:gdLst/>
                <a:ahLst/>
                <a:cxnLst/>
                <a:rect l="l" t="t" r="r" b="b"/>
                <a:pathLst>
                  <a:path w="109629" h="542" extrusionOk="0">
                    <a:moveTo>
                      <a:pt x="109364" y="0"/>
                    </a:moveTo>
                    <a:cubicBezTo>
                      <a:pt x="109359" y="0"/>
                      <a:pt x="109354" y="0"/>
                      <a:pt x="109349" y="1"/>
                    </a:cubicBezTo>
                    <a:lnTo>
                      <a:pt x="95720" y="46"/>
                    </a:lnTo>
                    <a:lnTo>
                      <a:pt x="82082" y="64"/>
                    </a:lnTo>
                    <a:lnTo>
                      <a:pt x="54814" y="100"/>
                    </a:lnTo>
                    <a:lnTo>
                      <a:pt x="27538" y="64"/>
                    </a:lnTo>
                    <a:lnTo>
                      <a:pt x="13909" y="46"/>
                    </a:lnTo>
                    <a:lnTo>
                      <a:pt x="271" y="1"/>
                    </a:lnTo>
                    <a:cubicBezTo>
                      <a:pt x="118" y="1"/>
                      <a:pt x="1" y="118"/>
                      <a:pt x="1" y="271"/>
                    </a:cubicBezTo>
                    <a:cubicBezTo>
                      <a:pt x="1" y="415"/>
                      <a:pt x="118" y="542"/>
                      <a:pt x="271" y="542"/>
                    </a:cubicBezTo>
                    <a:lnTo>
                      <a:pt x="13909" y="488"/>
                    </a:lnTo>
                    <a:lnTo>
                      <a:pt x="27538" y="470"/>
                    </a:lnTo>
                    <a:lnTo>
                      <a:pt x="54814" y="442"/>
                    </a:lnTo>
                    <a:lnTo>
                      <a:pt x="82082" y="470"/>
                    </a:lnTo>
                    <a:lnTo>
                      <a:pt x="95720" y="488"/>
                    </a:lnTo>
                    <a:lnTo>
                      <a:pt x="109349" y="542"/>
                    </a:lnTo>
                    <a:lnTo>
                      <a:pt x="109358" y="542"/>
                    </a:lnTo>
                    <a:cubicBezTo>
                      <a:pt x="109502" y="542"/>
                      <a:pt x="109628" y="415"/>
                      <a:pt x="109619" y="262"/>
                    </a:cubicBezTo>
                    <a:cubicBezTo>
                      <a:pt x="109619" y="123"/>
                      <a:pt x="109510" y="0"/>
                      <a:pt x="109364"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13"/>
              <p:cNvSpPr/>
              <p:nvPr/>
            </p:nvSpPr>
            <p:spPr>
              <a:xfrm>
                <a:off x="263005" y="2252683"/>
                <a:ext cx="3790149" cy="19249"/>
              </a:xfrm>
              <a:custGeom>
                <a:avLst/>
                <a:gdLst/>
                <a:ahLst/>
                <a:cxnLst/>
                <a:rect l="l" t="t" r="r" b="b"/>
                <a:pathLst>
                  <a:path w="109629" h="542" extrusionOk="0">
                    <a:moveTo>
                      <a:pt x="109364" y="1"/>
                    </a:moveTo>
                    <a:cubicBezTo>
                      <a:pt x="109359" y="1"/>
                      <a:pt x="109354" y="1"/>
                      <a:pt x="109349" y="1"/>
                    </a:cubicBezTo>
                    <a:lnTo>
                      <a:pt x="95720" y="46"/>
                    </a:lnTo>
                    <a:lnTo>
                      <a:pt x="82082" y="64"/>
                    </a:lnTo>
                    <a:lnTo>
                      <a:pt x="54814" y="100"/>
                    </a:lnTo>
                    <a:lnTo>
                      <a:pt x="27538" y="64"/>
                    </a:lnTo>
                    <a:lnTo>
                      <a:pt x="13909" y="46"/>
                    </a:lnTo>
                    <a:lnTo>
                      <a:pt x="271" y="1"/>
                    </a:lnTo>
                    <a:cubicBezTo>
                      <a:pt x="118" y="1"/>
                      <a:pt x="1" y="118"/>
                      <a:pt x="1" y="272"/>
                    </a:cubicBezTo>
                    <a:cubicBezTo>
                      <a:pt x="1" y="416"/>
                      <a:pt x="118" y="542"/>
                      <a:pt x="271" y="542"/>
                    </a:cubicBezTo>
                    <a:lnTo>
                      <a:pt x="13909" y="488"/>
                    </a:lnTo>
                    <a:lnTo>
                      <a:pt x="27538" y="470"/>
                    </a:lnTo>
                    <a:lnTo>
                      <a:pt x="54814" y="443"/>
                    </a:lnTo>
                    <a:lnTo>
                      <a:pt x="82082" y="470"/>
                    </a:lnTo>
                    <a:lnTo>
                      <a:pt x="95720" y="488"/>
                    </a:lnTo>
                    <a:lnTo>
                      <a:pt x="109349" y="542"/>
                    </a:lnTo>
                    <a:lnTo>
                      <a:pt x="109358" y="542"/>
                    </a:lnTo>
                    <a:cubicBezTo>
                      <a:pt x="109502" y="542"/>
                      <a:pt x="109628" y="416"/>
                      <a:pt x="109619" y="272"/>
                    </a:cubicBezTo>
                    <a:cubicBezTo>
                      <a:pt x="109619" y="124"/>
                      <a:pt x="109510" y="1"/>
                      <a:pt x="10936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13"/>
              <p:cNvSpPr/>
              <p:nvPr/>
            </p:nvSpPr>
            <p:spPr>
              <a:xfrm>
                <a:off x="263005" y="2534104"/>
                <a:ext cx="3790149" cy="19249"/>
              </a:xfrm>
              <a:custGeom>
                <a:avLst/>
                <a:gdLst/>
                <a:ahLst/>
                <a:cxnLst/>
                <a:rect l="l" t="t" r="r" b="b"/>
                <a:pathLst>
                  <a:path w="109629" h="542" extrusionOk="0">
                    <a:moveTo>
                      <a:pt x="271" y="0"/>
                    </a:moveTo>
                    <a:cubicBezTo>
                      <a:pt x="118" y="0"/>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0"/>
                      <a:pt x="109349" y="0"/>
                    </a:cubicBezTo>
                    <a:lnTo>
                      <a:pt x="95720" y="45"/>
                    </a:lnTo>
                    <a:lnTo>
                      <a:pt x="82082" y="63"/>
                    </a:lnTo>
                    <a:lnTo>
                      <a:pt x="54814" y="100"/>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13"/>
              <p:cNvSpPr/>
              <p:nvPr/>
            </p:nvSpPr>
            <p:spPr>
              <a:xfrm>
                <a:off x="263005" y="1970978"/>
                <a:ext cx="3790149" cy="19285"/>
              </a:xfrm>
              <a:custGeom>
                <a:avLst/>
                <a:gdLst/>
                <a:ahLst/>
                <a:cxnLst/>
                <a:rect l="l" t="t" r="r" b="b"/>
                <a:pathLst>
                  <a:path w="109629" h="543" extrusionOk="0">
                    <a:moveTo>
                      <a:pt x="271" y="1"/>
                    </a:moveTo>
                    <a:cubicBezTo>
                      <a:pt x="118" y="1"/>
                      <a:pt x="1" y="127"/>
                      <a:pt x="1" y="271"/>
                    </a:cubicBezTo>
                    <a:cubicBezTo>
                      <a:pt x="1" y="419"/>
                      <a:pt x="110" y="542"/>
                      <a:pt x="256" y="542"/>
                    </a:cubicBezTo>
                    <a:cubicBezTo>
                      <a:pt x="261" y="542"/>
                      <a:pt x="266"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13"/>
              <p:cNvSpPr/>
              <p:nvPr/>
            </p:nvSpPr>
            <p:spPr>
              <a:xfrm>
                <a:off x="263005" y="1408208"/>
                <a:ext cx="3790149" cy="19249"/>
              </a:xfrm>
              <a:custGeom>
                <a:avLst/>
                <a:gdLst/>
                <a:ahLst/>
                <a:cxnLst/>
                <a:rect l="l" t="t" r="r" b="b"/>
                <a:pathLst>
                  <a:path w="109629" h="542" extrusionOk="0">
                    <a:moveTo>
                      <a:pt x="271" y="1"/>
                    </a:moveTo>
                    <a:cubicBezTo>
                      <a:pt x="118" y="1"/>
                      <a:pt x="1" y="118"/>
                      <a:pt x="1" y="271"/>
                    </a:cubicBezTo>
                    <a:cubicBezTo>
                      <a:pt x="1" y="415"/>
                      <a:pt x="118" y="541"/>
                      <a:pt x="271" y="541"/>
                    </a:cubicBezTo>
                    <a:lnTo>
                      <a:pt x="13909" y="487"/>
                    </a:lnTo>
                    <a:lnTo>
                      <a:pt x="27538" y="469"/>
                    </a:lnTo>
                    <a:lnTo>
                      <a:pt x="54814" y="442"/>
                    </a:lnTo>
                    <a:lnTo>
                      <a:pt x="82082" y="469"/>
                    </a:lnTo>
                    <a:lnTo>
                      <a:pt x="95720" y="487"/>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13"/>
              <p:cNvSpPr/>
              <p:nvPr/>
            </p:nvSpPr>
            <p:spPr>
              <a:xfrm>
                <a:off x="263005" y="845117"/>
                <a:ext cx="3790149" cy="19214"/>
              </a:xfrm>
              <a:custGeom>
                <a:avLst/>
                <a:gdLst/>
                <a:ahLst/>
                <a:cxnLst/>
                <a:rect l="l" t="t" r="r" b="b"/>
                <a:pathLst>
                  <a:path w="109629" h="541" extrusionOk="0">
                    <a:moveTo>
                      <a:pt x="271" y="0"/>
                    </a:moveTo>
                    <a:cubicBezTo>
                      <a:pt x="118" y="0"/>
                      <a:pt x="1" y="126"/>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13"/>
              <p:cNvSpPr/>
              <p:nvPr/>
            </p:nvSpPr>
            <p:spPr>
              <a:xfrm>
                <a:off x="263005" y="1126503"/>
                <a:ext cx="3790149" cy="19249"/>
              </a:xfrm>
              <a:custGeom>
                <a:avLst/>
                <a:gdLst/>
                <a:ahLst/>
                <a:cxnLst/>
                <a:rect l="l" t="t" r="r" b="b"/>
                <a:pathLst>
                  <a:path w="109629" h="542" extrusionOk="0">
                    <a:moveTo>
                      <a:pt x="271" y="0"/>
                    </a:moveTo>
                    <a:cubicBezTo>
                      <a:pt x="118" y="0"/>
                      <a:pt x="1" y="126"/>
                      <a:pt x="1" y="271"/>
                    </a:cubicBezTo>
                    <a:cubicBezTo>
                      <a:pt x="1" y="419"/>
                      <a:pt x="110" y="542"/>
                      <a:pt x="256" y="542"/>
                    </a:cubicBezTo>
                    <a:cubicBezTo>
                      <a:pt x="261" y="542"/>
                      <a:pt x="266"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6"/>
                      <a:pt x="109502" y="0"/>
                      <a:pt x="109349" y="0"/>
                    </a:cubicBezTo>
                    <a:lnTo>
                      <a:pt x="95720" y="54"/>
                    </a:lnTo>
                    <a:lnTo>
                      <a:pt x="82082" y="72"/>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13"/>
              <p:cNvSpPr/>
              <p:nvPr/>
            </p:nvSpPr>
            <p:spPr>
              <a:xfrm>
                <a:off x="263005" y="1689593"/>
                <a:ext cx="3790149" cy="19249"/>
              </a:xfrm>
              <a:custGeom>
                <a:avLst/>
                <a:gdLst/>
                <a:ahLst/>
                <a:cxnLst/>
                <a:rect l="l" t="t" r="r" b="b"/>
                <a:pathLst>
                  <a:path w="109629" h="542" extrusionOk="0">
                    <a:moveTo>
                      <a:pt x="271" y="1"/>
                    </a:moveTo>
                    <a:cubicBezTo>
                      <a:pt x="118" y="1"/>
                      <a:pt x="1" y="127"/>
                      <a:pt x="1" y="271"/>
                    </a:cubicBezTo>
                    <a:cubicBezTo>
                      <a:pt x="1" y="424"/>
                      <a:pt x="118" y="542"/>
                      <a:pt x="271" y="542"/>
                    </a:cubicBezTo>
                    <a:lnTo>
                      <a:pt x="13909" y="487"/>
                    </a:lnTo>
                    <a:lnTo>
                      <a:pt x="27538" y="469"/>
                    </a:lnTo>
                    <a:lnTo>
                      <a:pt x="54814" y="442"/>
                    </a:lnTo>
                    <a:lnTo>
                      <a:pt x="82082" y="478"/>
                    </a:lnTo>
                    <a:lnTo>
                      <a:pt x="95720" y="496"/>
                    </a:lnTo>
                    <a:lnTo>
                      <a:pt x="109349" y="542"/>
                    </a:lnTo>
                    <a:lnTo>
                      <a:pt x="109358" y="542"/>
                    </a:lnTo>
                    <a:cubicBezTo>
                      <a:pt x="109502" y="542"/>
                      <a:pt x="109628" y="424"/>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13"/>
              <p:cNvSpPr/>
              <p:nvPr/>
            </p:nvSpPr>
            <p:spPr>
              <a:xfrm>
                <a:off x="263005" y="2815489"/>
                <a:ext cx="3790149" cy="19249"/>
              </a:xfrm>
              <a:custGeom>
                <a:avLst/>
                <a:gdLst/>
                <a:ahLst/>
                <a:cxnLst/>
                <a:rect l="l" t="t" r="r" b="b"/>
                <a:pathLst>
                  <a:path w="109629" h="542" extrusionOk="0">
                    <a:moveTo>
                      <a:pt x="271" y="1"/>
                    </a:moveTo>
                    <a:cubicBezTo>
                      <a:pt x="118" y="1"/>
                      <a:pt x="1" y="127"/>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13"/>
              <p:cNvSpPr/>
              <p:nvPr/>
            </p:nvSpPr>
            <p:spPr>
              <a:xfrm>
                <a:off x="263005" y="4785897"/>
                <a:ext cx="3790149" cy="19533"/>
              </a:xfrm>
              <a:custGeom>
                <a:avLst/>
                <a:gdLst/>
                <a:ahLst/>
                <a:cxnLst/>
                <a:rect l="l" t="t" r="r" b="b"/>
                <a:pathLst>
                  <a:path w="109629" h="550" extrusionOk="0">
                    <a:moveTo>
                      <a:pt x="271" y="0"/>
                    </a:moveTo>
                    <a:cubicBezTo>
                      <a:pt x="118" y="0"/>
                      <a:pt x="1" y="126"/>
                      <a:pt x="1" y="280"/>
                    </a:cubicBezTo>
                    <a:cubicBezTo>
                      <a:pt x="1" y="424"/>
                      <a:pt x="118" y="550"/>
                      <a:pt x="271" y="550"/>
                    </a:cubicBezTo>
                    <a:lnTo>
                      <a:pt x="13909" y="496"/>
                    </a:lnTo>
                    <a:lnTo>
                      <a:pt x="27538" y="478"/>
                    </a:lnTo>
                    <a:lnTo>
                      <a:pt x="54814" y="442"/>
                    </a:lnTo>
                    <a:lnTo>
                      <a:pt x="82082" y="478"/>
                    </a:lnTo>
                    <a:lnTo>
                      <a:pt x="95720" y="496"/>
                    </a:lnTo>
                    <a:lnTo>
                      <a:pt x="109349" y="550"/>
                    </a:lnTo>
                    <a:lnTo>
                      <a:pt x="109358" y="550"/>
                    </a:lnTo>
                    <a:cubicBezTo>
                      <a:pt x="109502" y="550"/>
                      <a:pt x="109628" y="424"/>
                      <a:pt x="109619" y="270"/>
                    </a:cubicBezTo>
                    <a:cubicBezTo>
                      <a:pt x="109619" y="126"/>
                      <a:pt x="109502" y="0"/>
                      <a:pt x="109349" y="0"/>
                    </a:cubicBezTo>
                    <a:lnTo>
                      <a:pt x="95720" y="54"/>
                    </a:lnTo>
                    <a:lnTo>
                      <a:pt x="82082" y="72"/>
                    </a:lnTo>
                    <a:lnTo>
                      <a:pt x="54814" y="108"/>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327" name="Google Shape;327;p13"/>
            <p:cNvCxnSpPr/>
            <p:nvPr/>
          </p:nvCxnSpPr>
          <p:spPr>
            <a:xfrm>
              <a:off x="4625700" y="540000"/>
              <a:ext cx="4679100" cy="0"/>
            </a:xfrm>
            <a:prstGeom prst="straightConnector1">
              <a:avLst/>
            </a:prstGeom>
            <a:noFill/>
            <a:ln w="9525" cap="flat" cmpd="sng">
              <a:solidFill>
                <a:schemeClr val="dk1"/>
              </a:solidFill>
              <a:prstDash val="solid"/>
              <a:round/>
              <a:headEnd type="none" w="med" len="med"/>
              <a:tailEnd type="none" w="med" len="med"/>
            </a:ln>
          </p:spPr>
        </p:cxnSp>
        <p:cxnSp>
          <p:nvCxnSpPr>
            <p:cNvPr id="328" name="Google Shape;328;p13"/>
            <p:cNvCxnSpPr/>
            <p:nvPr/>
          </p:nvCxnSpPr>
          <p:spPr>
            <a:xfrm>
              <a:off x="4049375"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329" name="Google Shape;329;p13"/>
            <p:cNvCxnSpPr/>
            <p:nvPr/>
          </p:nvCxnSpPr>
          <p:spPr>
            <a:xfrm>
              <a:off x="4112975"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330" name="Google Shape;330;p13"/>
            <p:cNvCxnSpPr/>
            <p:nvPr/>
          </p:nvCxnSpPr>
          <p:spPr>
            <a:xfrm>
              <a:off x="4991700"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331" name="Google Shape;331;p13"/>
            <p:cNvCxnSpPr/>
            <p:nvPr/>
          </p:nvCxnSpPr>
          <p:spPr>
            <a:xfrm>
              <a:off x="5055300"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332" name="Google Shape;332;p13"/>
            <p:cNvCxnSpPr/>
            <p:nvPr/>
          </p:nvCxnSpPr>
          <p:spPr>
            <a:xfrm>
              <a:off x="-166800" y="540000"/>
              <a:ext cx="4681500" cy="0"/>
            </a:xfrm>
            <a:prstGeom prst="straightConnector1">
              <a:avLst/>
            </a:prstGeom>
            <a:noFill/>
            <a:ln w="9525" cap="flat" cmpd="sng">
              <a:solidFill>
                <a:schemeClr val="dk1"/>
              </a:solidFill>
              <a:prstDash val="solid"/>
              <a:round/>
              <a:headEnd type="none" w="med" len="med"/>
              <a:tailEnd type="none" w="med" len="med"/>
            </a:ln>
          </p:spPr>
        </p:cxnSp>
      </p:grpSp>
      <p:sp>
        <p:nvSpPr>
          <p:cNvPr id="333" name="Google Shape;333;p13"/>
          <p:cNvSpPr txBox="1">
            <a:spLocks noGrp="1"/>
          </p:cNvSpPr>
          <p:nvPr>
            <p:ph type="title"/>
          </p:nvPr>
        </p:nvSpPr>
        <p:spPr>
          <a:xfrm>
            <a:off x="720000" y="540000"/>
            <a:ext cx="3368700" cy="572700"/>
          </a:xfrm>
          <a:prstGeom prst="rect">
            <a:avLst/>
          </a:prstGeom>
        </p:spPr>
        <p:txBody>
          <a:bodyPr spcFirstLastPara="1" wrap="square" lIns="0" tIns="0" rIns="0" bIns="0" anchor="t"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334" name="Google Shape;334;p13"/>
          <p:cNvSpPr txBox="1">
            <a:spLocks noGrp="1"/>
          </p:cNvSpPr>
          <p:nvPr>
            <p:ph type="subTitle" idx="1"/>
          </p:nvPr>
        </p:nvSpPr>
        <p:spPr>
          <a:xfrm>
            <a:off x="906900" y="3292127"/>
            <a:ext cx="2506200" cy="340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335" name="Google Shape;335;p13"/>
          <p:cNvSpPr txBox="1">
            <a:spLocks noGrp="1"/>
          </p:cNvSpPr>
          <p:nvPr>
            <p:ph type="subTitle" idx="2"/>
          </p:nvPr>
        </p:nvSpPr>
        <p:spPr>
          <a:xfrm>
            <a:off x="5676900" y="3292127"/>
            <a:ext cx="2506200" cy="340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336" name="Google Shape;336;p13"/>
          <p:cNvSpPr txBox="1">
            <a:spLocks noGrp="1"/>
          </p:cNvSpPr>
          <p:nvPr>
            <p:ph type="subTitle" idx="3"/>
          </p:nvPr>
        </p:nvSpPr>
        <p:spPr>
          <a:xfrm>
            <a:off x="906900" y="1584571"/>
            <a:ext cx="2506200" cy="406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337" name="Google Shape;337;p13"/>
          <p:cNvSpPr txBox="1">
            <a:spLocks noGrp="1"/>
          </p:cNvSpPr>
          <p:nvPr>
            <p:ph type="subTitle" idx="4"/>
          </p:nvPr>
        </p:nvSpPr>
        <p:spPr>
          <a:xfrm>
            <a:off x="5676900" y="1584571"/>
            <a:ext cx="2506200" cy="406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338" name="Google Shape;338;p13"/>
          <p:cNvSpPr txBox="1">
            <a:spLocks noGrp="1"/>
          </p:cNvSpPr>
          <p:nvPr>
            <p:ph type="subTitle" idx="5"/>
          </p:nvPr>
        </p:nvSpPr>
        <p:spPr>
          <a:xfrm>
            <a:off x="906900" y="2048743"/>
            <a:ext cx="2506200" cy="572700"/>
          </a:xfrm>
          <a:prstGeom prst="rect">
            <a:avLst/>
          </a:prstGeom>
          <a:noFill/>
          <a:ln>
            <a:noFill/>
          </a:ln>
        </p:spPr>
        <p:txBody>
          <a:bodyPr spcFirstLastPara="1" wrap="square" lIns="0" tIns="0" rIns="0" bIns="0"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339" name="Google Shape;339;p13"/>
          <p:cNvSpPr txBox="1">
            <a:spLocks noGrp="1"/>
          </p:cNvSpPr>
          <p:nvPr>
            <p:ph type="subTitle" idx="6"/>
          </p:nvPr>
        </p:nvSpPr>
        <p:spPr>
          <a:xfrm>
            <a:off x="5676900" y="2048743"/>
            <a:ext cx="2506200" cy="572700"/>
          </a:xfrm>
          <a:prstGeom prst="rect">
            <a:avLst/>
          </a:prstGeom>
          <a:noFill/>
          <a:ln>
            <a:noFill/>
          </a:ln>
        </p:spPr>
        <p:txBody>
          <a:bodyPr spcFirstLastPara="1" wrap="square" lIns="0" tIns="0" rIns="0" bIns="0" anchor="t" anchorCtr="0">
            <a:noAutofit/>
          </a:bodyPr>
          <a:lstStyle>
            <a:lvl1pPr lvl="0" algn="ctr" rtl="0">
              <a:lnSpc>
                <a:spcPct val="100000"/>
              </a:lnSpc>
              <a:spcBef>
                <a:spcPts val="0"/>
              </a:spcBef>
              <a:spcAft>
                <a:spcPts val="0"/>
              </a:spcAft>
              <a:buClr>
                <a:schemeClr val="dk2"/>
              </a:buClr>
              <a:buSzPts val="1600"/>
              <a:buNone/>
              <a:defRPr sz="1600">
                <a:solidFill>
                  <a:schemeClr val="dk2"/>
                </a:solidFill>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340" name="Google Shape;340;p13"/>
          <p:cNvSpPr txBox="1">
            <a:spLocks noGrp="1"/>
          </p:cNvSpPr>
          <p:nvPr>
            <p:ph type="subTitle" idx="7"/>
          </p:nvPr>
        </p:nvSpPr>
        <p:spPr>
          <a:xfrm>
            <a:off x="906900" y="3755202"/>
            <a:ext cx="2506200" cy="572700"/>
          </a:xfrm>
          <a:prstGeom prst="rect">
            <a:avLst/>
          </a:prstGeom>
          <a:noFill/>
          <a:ln>
            <a:noFill/>
          </a:ln>
        </p:spPr>
        <p:txBody>
          <a:bodyPr spcFirstLastPara="1" wrap="square" lIns="0" tIns="0" rIns="0" bIns="0" anchor="t" anchorCtr="0">
            <a:noAutofit/>
          </a:bodyPr>
          <a:lstStyle>
            <a:lvl1pPr lvl="0" algn="ctr" rtl="0">
              <a:lnSpc>
                <a:spcPct val="100000"/>
              </a:lnSpc>
              <a:spcBef>
                <a:spcPts val="0"/>
              </a:spcBef>
              <a:spcAft>
                <a:spcPts val="0"/>
              </a:spcAft>
              <a:buClr>
                <a:schemeClr val="dk2"/>
              </a:buClr>
              <a:buSzPts val="1600"/>
              <a:buNone/>
              <a:defRPr sz="1600">
                <a:solidFill>
                  <a:schemeClr val="dk2"/>
                </a:solidFill>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341" name="Google Shape;341;p13"/>
          <p:cNvSpPr txBox="1">
            <a:spLocks noGrp="1"/>
          </p:cNvSpPr>
          <p:nvPr>
            <p:ph type="subTitle" idx="8"/>
          </p:nvPr>
        </p:nvSpPr>
        <p:spPr>
          <a:xfrm>
            <a:off x="5676900" y="3755202"/>
            <a:ext cx="2506200" cy="572700"/>
          </a:xfrm>
          <a:prstGeom prst="rect">
            <a:avLst/>
          </a:prstGeom>
          <a:noFill/>
          <a:ln>
            <a:noFill/>
          </a:ln>
        </p:spPr>
        <p:txBody>
          <a:bodyPr spcFirstLastPara="1" wrap="square" lIns="0" tIns="0" rIns="0" bIns="0" anchor="t" anchorCtr="0">
            <a:noAutofit/>
          </a:bodyPr>
          <a:lstStyle>
            <a:lvl1pPr lvl="0" algn="ctr" rtl="0">
              <a:lnSpc>
                <a:spcPct val="100000"/>
              </a:lnSpc>
              <a:spcBef>
                <a:spcPts val="0"/>
              </a:spcBef>
              <a:spcAft>
                <a:spcPts val="0"/>
              </a:spcAft>
              <a:buClr>
                <a:schemeClr val="dk2"/>
              </a:buClr>
              <a:buSzPts val="1600"/>
              <a:buNone/>
              <a:defRPr sz="1600">
                <a:solidFill>
                  <a:schemeClr val="dk2"/>
                </a:solidFill>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able of contents 1">
  <p:cSld name="CUSTOM_1">
    <p:spTree>
      <p:nvGrpSpPr>
        <p:cNvPr id="1" name="Shape 342"/>
        <p:cNvGrpSpPr/>
        <p:nvPr/>
      </p:nvGrpSpPr>
      <p:grpSpPr>
        <a:xfrm>
          <a:off x="0" y="0"/>
          <a:ext cx="0" cy="0"/>
          <a:chOff x="0" y="0"/>
          <a:chExt cx="0" cy="0"/>
        </a:xfrm>
      </p:grpSpPr>
      <p:grpSp>
        <p:nvGrpSpPr>
          <p:cNvPr id="343" name="Google Shape;343;p14"/>
          <p:cNvGrpSpPr/>
          <p:nvPr/>
        </p:nvGrpSpPr>
        <p:grpSpPr>
          <a:xfrm>
            <a:off x="-1700" y="329"/>
            <a:ext cx="9147400" cy="5142843"/>
            <a:chOff x="238125" y="854700"/>
            <a:chExt cx="7142500" cy="4015650"/>
          </a:xfrm>
        </p:grpSpPr>
        <p:sp>
          <p:nvSpPr>
            <p:cNvPr id="344" name="Google Shape;344;p14"/>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14"/>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14"/>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14"/>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14"/>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14"/>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14"/>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14"/>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14"/>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14"/>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14"/>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14"/>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14"/>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14"/>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14"/>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14"/>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14"/>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14"/>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14"/>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14"/>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14"/>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14"/>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6" name="Google Shape;366;p14"/>
          <p:cNvSpPr txBox="1">
            <a:spLocks noGrp="1"/>
          </p:cNvSpPr>
          <p:nvPr>
            <p:ph type="ctrTitle"/>
          </p:nvPr>
        </p:nvSpPr>
        <p:spPr>
          <a:xfrm>
            <a:off x="5908324" y="1290427"/>
            <a:ext cx="2451300" cy="364800"/>
          </a:xfrm>
          <a:prstGeom prst="rect">
            <a:avLst/>
          </a:prstGeom>
        </p:spPr>
        <p:txBody>
          <a:bodyPr spcFirstLastPara="1" wrap="square" lIns="0" tIns="0" rIns="0" bIns="0" anchor="t" anchorCtr="0">
            <a:noAutofit/>
          </a:bodyPr>
          <a:lstStyle>
            <a:lvl1pPr lvl="0" rtl="0">
              <a:spcBef>
                <a:spcPts val="0"/>
              </a:spcBef>
              <a:spcAft>
                <a:spcPts val="0"/>
              </a:spcAft>
              <a:buSzPts val="2000"/>
              <a:buNone/>
              <a:defRPr sz="2000"/>
            </a:lvl1pPr>
            <a:lvl2pPr lvl="1" algn="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367" name="Google Shape;367;p14"/>
          <p:cNvSpPr txBox="1">
            <a:spLocks noGrp="1"/>
          </p:cNvSpPr>
          <p:nvPr>
            <p:ph type="subTitle" idx="1"/>
          </p:nvPr>
        </p:nvSpPr>
        <p:spPr>
          <a:xfrm>
            <a:off x="5908324" y="1573018"/>
            <a:ext cx="2451300" cy="5493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r" rtl="0">
              <a:lnSpc>
                <a:spcPct val="100000"/>
              </a:lnSpc>
              <a:spcBef>
                <a:spcPts val="0"/>
              </a:spcBef>
              <a:spcAft>
                <a:spcPts val="0"/>
              </a:spcAft>
              <a:buClr>
                <a:schemeClr val="dk2"/>
              </a:buClr>
              <a:buSzPts val="1400"/>
              <a:buNone/>
              <a:defRPr sz="1400">
                <a:solidFill>
                  <a:schemeClr val="dk2"/>
                </a:solidFill>
              </a:defRPr>
            </a:lvl2pPr>
            <a:lvl3pPr lvl="2" algn="r" rtl="0">
              <a:lnSpc>
                <a:spcPct val="100000"/>
              </a:lnSpc>
              <a:spcBef>
                <a:spcPts val="0"/>
              </a:spcBef>
              <a:spcAft>
                <a:spcPts val="0"/>
              </a:spcAft>
              <a:buClr>
                <a:schemeClr val="dk2"/>
              </a:buClr>
              <a:buSzPts val="1400"/>
              <a:buNone/>
              <a:defRPr sz="1400">
                <a:solidFill>
                  <a:schemeClr val="dk2"/>
                </a:solidFill>
              </a:defRPr>
            </a:lvl3pPr>
            <a:lvl4pPr lvl="3" algn="r" rtl="0">
              <a:lnSpc>
                <a:spcPct val="100000"/>
              </a:lnSpc>
              <a:spcBef>
                <a:spcPts val="0"/>
              </a:spcBef>
              <a:spcAft>
                <a:spcPts val="0"/>
              </a:spcAft>
              <a:buClr>
                <a:schemeClr val="dk2"/>
              </a:buClr>
              <a:buSzPts val="1400"/>
              <a:buNone/>
              <a:defRPr sz="1400">
                <a:solidFill>
                  <a:schemeClr val="dk2"/>
                </a:solidFill>
              </a:defRPr>
            </a:lvl4pPr>
            <a:lvl5pPr lvl="4" algn="r" rtl="0">
              <a:lnSpc>
                <a:spcPct val="100000"/>
              </a:lnSpc>
              <a:spcBef>
                <a:spcPts val="0"/>
              </a:spcBef>
              <a:spcAft>
                <a:spcPts val="0"/>
              </a:spcAft>
              <a:buClr>
                <a:schemeClr val="dk2"/>
              </a:buClr>
              <a:buSzPts val="1400"/>
              <a:buNone/>
              <a:defRPr sz="1400">
                <a:solidFill>
                  <a:schemeClr val="dk2"/>
                </a:solidFill>
              </a:defRPr>
            </a:lvl5pPr>
            <a:lvl6pPr lvl="5" algn="r" rtl="0">
              <a:lnSpc>
                <a:spcPct val="100000"/>
              </a:lnSpc>
              <a:spcBef>
                <a:spcPts val="0"/>
              </a:spcBef>
              <a:spcAft>
                <a:spcPts val="0"/>
              </a:spcAft>
              <a:buClr>
                <a:schemeClr val="dk2"/>
              </a:buClr>
              <a:buSzPts val="1400"/>
              <a:buNone/>
              <a:defRPr sz="1400">
                <a:solidFill>
                  <a:schemeClr val="dk2"/>
                </a:solidFill>
              </a:defRPr>
            </a:lvl6pPr>
            <a:lvl7pPr lvl="6" algn="r" rtl="0">
              <a:lnSpc>
                <a:spcPct val="100000"/>
              </a:lnSpc>
              <a:spcBef>
                <a:spcPts val="0"/>
              </a:spcBef>
              <a:spcAft>
                <a:spcPts val="0"/>
              </a:spcAft>
              <a:buClr>
                <a:schemeClr val="dk2"/>
              </a:buClr>
              <a:buSzPts val="1400"/>
              <a:buNone/>
              <a:defRPr sz="1400">
                <a:solidFill>
                  <a:schemeClr val="dk2"/>
                </a:solidFill>
              </a:defRPr>
            </a:lvl7pPr>
            <a:lvl8pPr lvl="7" algn="r" rtl="0">
              <a:lnSpc>
                <a:spcPct val="100000"/>
              </a:lnSpc>
              <a:spcBef>
                <a:spcPts val="0"/>
              </a:spcBef>
              <a:spcAft>
                <a:spcPts val="0"/>
              </a:spcAft>
              <a:buClr>
                <a:schemeClr val="dk2"/>
              </a:buClr>
              <a:buSzPts val="1400"/>
              <a:buNone/>
              <a:defRPr sz="1400">
                <a:solidFill>
                  <a:schemeClr val="dk2"/>
                </a:solidFill>
              </a:defRPr>
            </a:lvl8pPr>
            <a:lvl9pPr lvl="8" algn="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368" name="Google Shape;368;p14"/>
          <p:cNvSpPr txBox="1">
            <a:spLocks noGrp="1"/>
          </p:cNvSpPr>
          <p:nvPr>
            <p:ph type="title" idx="2" hasCustomPrompt="1"/>
          </p:nvPr>
        </p:nvSpPr>
        <p:spPr>
          <a:xfrm>
            <a:off x="4903953" y="1280000"/>
            <a:ext cx="814500" cy="577800"/>
          </a:xfrm>
          <a:prstGeom prst="rect">
            <a:avLst/>
          </a:prstGeom>
        </p:spPr>
        <p:txBody>
          <a:bodyPr spcFirstLastPara="1" wrap="square" lIns="0" tIns="0" rIns="0" bIns="0" anchor="t" anchorCtr="0">
            <a:noAutofit/>
          </a:bodyPr>
          <a:lstStyle>
            <a:lvl1pPr lvl="0" rtl="0">
              <a:spcBef>
                <a:spcPts val="0"/>
              </a:spcBef>
              <a:spcAft>
                <a:spcPts val="0"/>
              </a:spcAft>
              <a:buClr>
                <a:schemeClr val="accent5"/>
              </a:buClr>
              <a:buSzPts val="3500"/>
              <a:buNone/>
              <a:defRPr sz="3500"/>
            </a:lvl1pPr>
            <a:lvl2pPr lvl="1"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2pPr>
            <a:lvl3pPr lvl="2"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3pPr>
            <a:lvl4pPr lvl="3"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4pPr>
            <a:lvl5pPr lvl="4"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5pPr>
            <a:lvl6pPr lvl="5"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6pPr>
            <a:lvl7pPr lvl="6"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7pPr>
            <a:lvl8pPr lvl="7"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8pPr>
            <a:lvl9pPr lvl="8"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9pPr>
          </a:lstStyle>
          <a:p>
            <a:r>
              <a:t>xx%</a:t>
            </a:r>
          </a:p>
        </p:txBody>
      </p:sp>
      <p:sp>
        <p:nvSpPr>
          <p:cNvPr id="369" name="Google Shape;369;p14"/>
          <p:cNvSpPr txBox="1">
            <a:spLocks noGrp="1"/>
          </p:cNvSpPr>
          <p:nvPr>
            <p:ph type="subTitle" idx="3"/>
          </p:nvPr>
        </p:nvSpPr>
        <p:spPr>
          <a:xfrm>
            <a:off x="5908324" y="3563486"/>
            <a:ext cx="2451300" cy="5778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r" rtl="0">
              <a:lnSpc>
                <a:spcPct val="100000"/>
              </a:lnSpc>
              <a:spcBef>
                <a:spcPts val="0"/>
              </a:spcBef>
              <a:spcAft>
                <a:spcPts val="0"/>
              </a:spcAft>
              <a:buClr>
                <a:schemeClr val="dk2"/>
              </a:buClr>
              <a:buSzPts val="1400"/>
              <a:buNone/>
              <a:defRPr sz="1400">
                <a:solidFill>
                  <a:schemeClr val="dk2"/>
                </a:solidFill>
              </a:defRPr>
            </a:lvl2pPr>
            <a:lvl3pPr lvl="2" algn="r" rtl="0">
              <a:lnSpc>
                <a:spcPct val="100000"/>
              </a:lnSpc>
              <a:spcBef>
                <a:spcPts val="0"/>
              </a:spcBef>
              <a:spcAft>
                <a:spcPts val="0"/>
              </a:spcAft>
              <a:buClr>
                <a:schemeClr val="dk2"/>
              </a:buClr>
              <a:buSzPts val="1400"/>
              <a:buNone/>
              <a:defRPr sz="1400">
                <a:solidFill>
                  <a:schemeClr val="dk2"/>
                </a:solidFill>
              </a:defRPr>
            </a:lvl3pPr>
            <a:lvl4pPr lvl="3" algn="r" rtl="0">
              <a:lnSpc>
                <a:spcPct val="100000"/>
              </a:lnSpc>
              <a:spcBef>
                <a:spcPts val="0"/>
              </a:spcBef>
              <a:spcAft>
                <a:spcPts val="0"/>
              </a:spcAft>
              <a:buClr>
                <a:schemeClr val="dk2"/>
              </a:buClr>
              <a:buSzPts val="1400"/>
              <a:buNone/>
              <a:defRPr sz="1400">
                <a:solidFill>
                  <a:schemeClr val="dk2"/>
                </a:solidFill>
              </a:defRPr>
            </a:lvl4pPr>
            <a:lvl5pPr lvl="4" algn="r" rtl="0">
              <a:lnSpc>
                <a:spcPct val="100000"/>
              </a:lnSpc>
              <a:spcBef>
                <a:spcPts val="0"/>
              </a:spcBef>
              <a:spcAft>
                <a:spcPts val="0"/>
              </a:spcAft>
              <a:buClr>
                <a:schemeClr val="dk2"/>
              </a:buClr>
              <a:buSzPts val="1400"/>
              <a:buNone/>
              <a:defRPr sz="1400">
                <a:solidFill>
                  <a:schemeClr val="dk2"/>
                </a:solidFill>
              </a:defRPr>
            </a:lvl5pPr>
            <a:lvl6pPr lvl="5" algn="r" rtl="0">
              <a:lnSpc>
                <a:spcPct val="100000"/>
              </a:lnSpc>
              <a:spcBef>
                <a:spcPts val="0"/>
              </a:spcBef>
              <a:spcAft>
                <a:spcPts val="0"/>
              </a:spcAft>
              <a:buClr>
                <a:schemeClr val="dk2"/>
              </a:buClr>
              <a:buSzPts val="1400"/>
              <a:buNone/>
              <a:defRPr sz="1400">
                <a:solidFill>
                  <a:schemeClr val="dk2"/>
                </a:solidFill>
              </a:defRPr>
            </a:lvl6pPr>
            <a:lvl7pPr lvl="6" algn="r" rtl="0">
              <a:lnSpc>
                <a:spcPct val="100000"/>
              </a:lnSpc>
              <a:spcBef>
                <a:spcPts val="0"/>
              </a:spcBef>
              <a:spcAft>
                <a:spcPts val="0"/>
              </a:spcAft>
              <a:buClr>
                <a:schemeClr val="dk2"/>
              </a:buClr>
              <a:buSzPts val="1400"/>
              <a:buNone/>
              <a:defRPr sz="1400">
                <a:solidFill>
                  <a:schemeClr val="dk2"/>
                </a:solidFill>
              </a:defRPr>
            </a:lvl7pPr>
            <a:lvl8pPr lvl="7" algn="r" rtl="0">
              <a:lnSpc>
                <a:spcPct val="100000"/>
              </a:lnSpc>
              <a:spcBef>
                <a:spcPts val="0"/>
              </a:spcBef>
              <a:spcAft>
                <a:spcPts val="0"/>
              </a:spcAft>
              <a:buClr>
                <a:schemeClr val="dk2"/>
              </a:buClr>
              <a:buSzPts val="1400"/>
              <a:buNone/>
              <a:defRPr sz="1400">
                <a:solidFill>
                  <a:schemeClr val="dk2"/>
                </a:solidFill>
              </a:defRPr>
            </a:lvl8pPr>
            <a:lvl9pPr lvl="8" algn="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370" name="Google Shape;370;p14"/>
          <p:cNvSpPr txBox="1">
            <a:spLocks noGrp="1"/>
          </p:cNvSpPr>
          <p:nvPr>
            <p:ph type="title" idx="4" hasCustomPrompt="1"/>
          </p:nvPr>
        </p:nvSpPr>
        <p:spPr>
          <a:xfrm>
            <a:off x="4903953" y="3277304"/>
            <a:ext cx="814500" cy="577800"/>
          </a:xfrm>
          <a:prstGeom prst="rect">
            <a:avLst/>
          </a:prstGeom>
        </p:spPr>
        <p:txBody>
          <a:bodyPr spcFirstLastPara="1" wrap="square" lIns="0" tIns="0" rIns="0" bIns="0" anchor="t" anchorCtr="0">
            <a:noAutofit/>
          </a:bodyPr>
          <a:lstStyle>
            <a:lvl1pPr lvl="0" rtl="0">
              <a:spcBef>
                <a:spcPts val="0"/>
              </a:spcBef>
              <a:spcAft>
                <a:spcPts val="0"/>
              </a:spcAft>
              <a:buClr>
                <a:schemeClr val="accent5"/>
              </a:buClr>
              <a:buSzPts val="3500"/>
              <a:buNone/>
              <a:defRPr sz="3500"/>
            </a:lvl1pPr>
            <a:lvl2pPr lvl="1"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2pPr>
            <a:lvl3pPr lvl="2"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3pPr>
            <a:lvl4pPr lvl="3"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4pPr>
            <a:lvl5pPr lvl="4"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5pPr>
            <a:lvl6pPr lvl="5"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6pPr>
            <a:lvl7pPr lvl="6"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7pPr>
            <a:lvl8pPr lvl="7"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8pPr>
            <a:lvl9pPr lvl="8"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9pPr>
          </a:lstStyle>
          <a:p>
            <a:r>
              <a:t>xx%</a:t>
            </a:r>
          </a:p>
        </p:txBody>
      </p:sp>
      <p:sp>
        <p:nvSpPr>
          <p:cNvPr id="371" name="Google Shape;371;p14"/>
          <p:cNvSpPr txBox="1">
            <a:spLocks noGrp="1"/>
          </p:cNvSpPr>
          <p:nvPr>
            <p:ph type="subTitle" idx="5"/>
          </p:nvPr>
        </p:nvSpPr>
        <p:spPr>
          <a:xfrm>
            <a:off x="5908324" y="2589180"/>
            <a:ext cx="2451300" cy="5493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r" rtl="0">
              <a:lnSpc>
                <a:spcPct val="100000"/>
              </a:lnSpc>
              <a:spcBef>
                <a:spcPts val="0"/>
              </a:spcBef>
              <a:spcAft>
                <a:spcPts val="0"/>
              </a:spcAft>
              <a:buClr>
                <a:schemeClr val="dk2"/>
              </a:buClr>
              <a:buSzPts val="1400"/>
              <a:buNone/>
              <a:defRPr sz="1400">
                <a:solidFill>
                  <a:schemeClr val="dk2"/>
                </a:solidFill>
              </a:defRPr>
            </a:lvl2pPr>
            <a:lvl3pPr lvl="2" algn="r" rtl="0">
              <a:lnSpc>
                <a:spcPct val="100000"/>
              </a:lnSpc>
              <a:spcBef>
                <a:spcPts val="0"/>
              </a:spcBef>
              <a:spcAft>
                <a:spcPts val="0"/>
              </a:spcAft>
              <a:buClr>
                <a:schemeClr val="dk2"/>
              </a:buClr>
              <a:buSzPts val="1400"/>
              <a:buNone/>
              <a:defRPr sz="1400">
                <a:solidFill>
                  <a:schemeClr val="dk2"/>
                </a:solidFill>
              </a:defRPr>
            </a:lvl3pPr>
            <a:lvl4pPr lvl="3" algn="r" rtl="0">
              <a:lnSpc>
                <a:spcPct val="100000"/>
              </a:lnSpc>
              <a:spcBef>
                <a:spcPts val="0"/>
              </a:spcBef>
              <a:spcAft>
                <a:spcPts val="0"/>
              </a:spcAft>
              <a:buClr>
                <a:schemeClr val="dk2"/>
              </a:buClr>
              <a:buSzPts val="1400"/>
              <a:buNone/>
              <a:defRPr sz="1400">
                <a:solidFill>
                  <a:schemeClr val="dk2"/>
                </a:solidFill>
              </a:defRPr>
            </a:lvl4pPr>
            <a:lvl5pPr lvl="4" algn="r" rtl="0">
              <a:lnSpc>
                <a:spcPct val="100000"/>
              </a:lnSpc>
              <a:spcBef>
                <a:spcPts val="0"/>
              </a:spcBef>
              <a:spcAft>
                <a:spcPts val="0"/>
              </a:spcAft>
              <a:buClr>
                <a:schemeClr val="dk2"/>
              </a:buClr>
              <a:buSzPts val="1400"/>
              <a:buNone/>
              <a:defRPr sz="1400">
                <a:solidFill>
                  <a:schemeClr val="dk2"/>
                </a:solidFill>
              </a:defRPr>
            </a:lvl5pPr>
            <a:lvl6pPr lvl="5" algn="r" rtl="0">
              <a:lnSpc>
                <a:spcPct val="100000"/>
              </a:lnSpc>
              <a:spcBef>
                <a:spcPts val="0"/>
              </a:spcBef>
              <a:spcAft>
                <a:spcPts val="0"/>
              </a:spcAft>
              <a:buClr>
                <a:schemeClr val="dk2"/>
              </a:buClr>
              <a:buSzPts val="1400"/>
              <a:buNone/>
              <a:defRPr sz="1400">
                <a:solidFill>
                  <a:schemeClr val="dk2"/>
                </a:solidFill>
              </a:defRPr>
            </a:lvl6pPr>
            <a:lvl7pPr lvl="6" algn="r" rtl="0">
              <a:lnSpc>
                <a:spcPct val="100000"/>
              </a:lnSpc>
              <a:spcBef>
                <a:spcPts val="0"/>
              </a:spcBef>
              <a:spcAft>
                <a:spcPts val="0"/>
              </a:spcAft>
              <a:buClr>
                <a:schemeClr val="dk2"/>
              </a:buClr>
              <a:buSzPts val="1400"/>
              <a:buNone/>
              <a:defRPr sz="1400">
                <a:solidFill>
                  <a:schemeClr val="dk2"/>
                </a:solidFill>
              </a:defRPr>
            </a:lvl7pPr>
            <a:lvl8pPr lvl="7" algn="r" rtl="0">
              <a:lnSpc>
                <a:spcPct val="100000"/>
              </a:lnSpc>
              <a:spcBef>
                <a:spcPts val="0"/>
              </a:spcBef>
              <a:spcAft>
                <a:spcPts val="0"/>
              </a:spcAft>
              <a:buClr>
                <a:schemeClr val="dk2"/>
              </a:buClr>
              <a:buSzPts val="1400"/>
              <a:buNone/>
              <a:defRPr sz="1400">
                <a:solidFill>
                  <a:schemeClr val="dk2"/>
                </a:solidFill>
              </a:defRPr>
            </a:lvl8pPr>
            <a:lvl9pPr lvl="8" algn="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372" name="Google Shape;372;p14"/>
          <p:cNvSpPr txBox="1">
            <a:spLocks noGrp="1"/>
          </p:cNvSpPr>
          <p:nvPr>
            <p:ph type="title" idx="6" hasCustomPrompt="1"/>
          </p:nvPr>
        </p:nvSpPr>
        <p:spPr>
          <a:xfrm>
            <a:off x="4903953" y="2306644"/>
            <a:ext cx="814500" cy="577800"/>
          </a:xfrm>
          <a:prstGeom prst="rect">
            <a:avLst/>
          </a:prstGeom>
        </p:spPr>
        <p:txBody>
          <a:bodyPr spcFirstLastPara="1" wrap="square" lIns="0" tIns="0" rIns="0" bIns="0" anchor="t" anchorCtr="0">
            <a:noAutofit/>
          </a:bodyPr>
          <a:lstStyle>
            <a:lvl1pPr lvl="0" rtl="0">
              <a:spcBef>
                <a:spcPts val="0"/>
              </a:spcBef>
              <a:spcAft>
                <a:spcPts val="0"/>
              </a:spcAft>
              <a:buClr>
                <a:schemeClr val="accent5"/>
              </a:buClr>
              <a:buSzPts val="3500"/>
              <a:buNone/>
              <a:defRPr sz="3500"/>
            </a:lvl1pPr>
            <a:lvl2pPr lvl="1"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2pPr>
            <a:lvl3pPr lvl="2"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3pPr>
            <a:lvl4pPr lvl="3"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4pPr>
            <a:lvl5pPr lvl="4"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5pPr>
            <a:lvl6pPr lvl="5"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6pPr>
            <a:lvl7pPr lvl="6"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7pPr>
            <a:lvl8pPr lvl="7"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8pPr>
            <a:lvl9pPr lvl="8"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9pPr>
          </a:lstStyle>
          <a:p>
            <a:r>
              <a:t>xx%</a:t>
            </a:r>
          </a:p>
        </p:txBody>
      </p:sp>
      <p:sp>
        <p:nvSpPr>
          <p:cNvPr id="373" name="Google Shape;373;p14"/>
          <p:cNvSpPr txBox="1">
            <a:spLocks noGrp="1"/>
          </p:cNvSpPr>
          <p:nvPr>
            <p:ph type="ctrTitle" idx="7"/>
          </p:nvPr>
        </p:nvSpPr>
        <p:spPr>
          <a:xfrm>
            <a:off x="5908324" y="2311104"/>
            <a:ext cx="2451300" cy="364800"/>
          </a:xfrm>
          <a:prstGeom prst="rect">
            <a:avLst/>
          </a:prstGeom>
        </p:spPr>
        <p:txBody>
          <a:bodyPr spcFirstLastPara="1" wrap="square" lIns="0" tIns="0" rIns="0" bIns="0" anchor="t" anchorCtr="0">
            <a:noAutofit/>
          </a:bodyPr>
          <a:lstStyle>
            <a:lvl1pPr lvl="0" rtl="0">
              <a:spcBef>
                <a:spcPts val="0"/>
              </a:spcBef>
              <a:spcAft>
                <a:spcPts val="0"/>
              </a:spcAft>
              <a:buSzPts val="2000"/>
              <a:buNone/>
              <a:defRPr sz="2000"/>
            </a:lvl1pPr>
            <a:lvl2pPr lvl="1" algn="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374" name="Google Shape;374;p14"/>
          <p:cNvSpPr txBox="1">
            <a:spLocks noGrp="1"/>
          </p:cNvSpPr>
          <p:nvPr>
            <p:ph type="ctrTitle" idx="8"/>
          </p:nvPr>
        </p:nvSpPr>
        <p:spPr>
          <a:xfrm>
            <a:off x="5908324" y="3282994"/>
            <a:ext cx="2451300" cy="364800"/>
          </a:xfrm>
          <a:prstGeom prst="rect">
            <a:avLst/>
          </a:prstGeom>
        </p:spPr>
        <p:txBody>
          <a:bodyPr spcFirstLastPara="1" wrap="square" lIns="0" tIns="0" rIns="0" bIns="0" anchor="t" anchorCtr="0">
            <a:noAutofit/>
          </a:bodyPr>
          <a:lstStyle>
            <a:lvl1pPr lvl="0" rtl="0">
              <a:spcBef>
                <a:spcPts val="0"/>
              </a:spcBef>
              <a:spcAft>
                <a:spcPts val="0"/>
              </a:spcAft>
              <a:buSzPts val="2000"/>
              <a:buNone/>
              <a:defRPr sz="2000"/>
            </a:lvl1pPr>
            <a:lvl2pPr lvl="1" algn="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375" name="Google Shape;375;p14"/>
          <p:cNvSpPr txBox="1">
            <a:spLocks noGrp="1"/>
          </p:cNvSpPr>
          <p:nvPr>
            <p:ph type="ctrTitle" idx="9"/>
          </p:nvPr>
        </p:nvSpPr>
        <p:spPr>
          <a:xfrm>
            <a:off x="1912664" y="1297314"/>
            <a:ext cx="2451300" cy="364800"/>
          </a:xfrm>
          <a:prstGeom prst="rect">
            <a:avLst/>
          </a:prstGeom>
        </p:spPr>
        <p:txBody>
          <a:bodyPr spcFirstLastPara="1" wrap="square" lIns="0" tIns="0" rIns="0" bIns="0" anchor="t" anchorCtr="0">
            <a:noAutofit/>
          </a:bodyPr>
          <a:lstStyle>
            <a:lvl1pPr lvl="0" rtl="0">
              <a:spcBef>
                <a:spcPts val="0"/>
              </a:spcBef>
              <a:spcAft>
                <a:spcPts val="0"/>
              </a:spcAft>
              <a:buSzPts val="2000"/>
              <a:buNone/>
              <a:defRPr sz="2000"/>
            </a:lvl1pPr>
            <a:lvl2pPr lvl="1" algn="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376" name="Google Shape;376;p14"/>
          <p:cNvSpPr txBox="1">
            <a:spLocks noGrp="1"/>
          </p:cNvSpPr>
          <p:nvPr>
            <p:ph type="subTitle" idx="13"/>
          </p:nvPr>
        </p:nvSpPr>
        <p:spPr>
          <a:xfrm>
            <a:off x="1912664" y="1573018"/>
            <a:ext cx="2451300" cy="5493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r" rtl="0">
              <a:lnSpc>
                <a:spcPct val="100000"/>
              </a:lnSpc>
              <a:spcBef>
                <a:spcPts val="0"/>
              </a:spcBef>
              <a:spcAft>
                <a:spcPts val="0"/>
              </a:spcAft>
              <a:buClr>
                <a:schemeClr val="dk2"/>
              </a:buClr>
              <a:buSzPts val="1400"/>
              <a:buNone/>
              <a:defRPr sz="1400">
                <a:solidFill>
                  <a:schemeClr val="dk2"/>
                </a:solidFill>
              </a:defRPr>
            </a:lvl2pPr>
            <a:lvl3pPr lvl="2" algn="r" rtl="0">
              <a:lnSpc>
                <a:spcPct val="100000"/>
              </a:lnSpc>
              <a:spcBef>
                <a:spcPts val="0"/>
              </a:spcBef>
              <a:spcAft>
                <a:spcPts val="0"/>
              </a:spcAft>
              <a:buClr>
                <a:schemeClr val="dk2"/>
              </a:buClr>
              <a:buSzPts val="1400"/>
              <a:buNone/>
              <a:defRPr sz="1400">
                <a:solidFill>
                  <a:schemeClr val="dk2"/>
                </a:solidFill>
              </a:defRPr>
            </a:lvl3pPr>
            <a:lvl4pPr lvl="3" algn="r" rtl="0">
              <a:lnSpc>
                <a:spcPct val="100000"/>
              </a:lnSpc>
              <a:spcBef>
                <a:spcPts val="0"/>
              </a:spcBef>
              <a:spcAft>
                <a:spcPts val="0"/>
              </a:spcAft>
              <a:buClr>
                <a:schemeClr val="dk2"/>
              </a:buClr>
              <a:buSzPts val="1400"/>
              <a:buNone/>
              <a:defRPr sz="1400">
                <a:solidFill>
                  <a:schemeClr val="dk2"/>
                </a:solidFill>
              </a:defRPr>
            </a:lvl4pPr>
            <a:lvl5pPr lvl="4" algn="r" rtl="0">
              <a:lnSpc>
                <a:spcPct val="100000"/>
              </a:lnSpc>
              <a:spcBef>
                <a:spcPts val="0"/>
              </a:spcBef>
              <a:spcAft>
                <a:spcPts val="0"/>
              </a:spcAft>
              <a:buClr>
                <a:schemeClr val="dk2"/>
              </a:buClr>
              <a:buSzPts val="1400"/>
              <a:buNone/>
              <a:defRPr sz="1400">
                <a:solidFill>
                  <a:schemeClr val="dk2"/>
                </a:solidFill>
              </a:defRPr>
            </a:lvl5pPr>
            <a:lvl6pPr lvl="5" algn="r" rtl="0">
              <a:lnSpc>
                <a:spcPct val="100000"/>
              </a:lnSpc>
              <a:spcBef>
                <a:spcPts val="0"/>
              </a:spcBef>
              <a:spcAft>
                <a:spcPts val="0"/>
              </a:spcAft>
              <a:buClr>
                <a:schemeClr val="dk2"/>
              </a:buClr>
              <a:buSzPts val="1400"/>
              <a:buNone/>
              <a:defRPr sz="1400">
                <a:solidFill>
                  <a:schemeClr val="dk2"/>
                </a:solidFill>
              </a:defRPr>
            </a:lvl6pPr>
            <a:lvl7pPr lvl="6" algn="r" rtl="0">
              <a:lnSpc>
                <a:spcPct val="100000"/>
              </a:lnSpc>
              <a:spcBef>
                <a:spcPts val="0"/>
              </a:spcBef>
              <a:spcAft>
                <a:spcPts val="0"/>
              </a:spcAft>
              <a:buClr>
                <a:schemeClr val="dk2"/>
              </a:buClr>
              <a:buSzPts val="1400"/>
              <a:buNone/>
              <a:defRPr sz="1400">
                <a:solidFill>
                  <a:schemeClr val="dk2"/>
                </a:solidFill>
              </a:defRPr>
            </a:lvl7pPr>
            <a:lvl8pPr lvl="7" algn="r" rtl="0">
              <a:lnSpc>
                <a:spcPct val="100000"/>
              </a:lnSpc>
              <a:spcBef>
                <a:spcPts val="0"/>
              </a:spcBef>
              <a:spcAft>
                <a:spcPts val="0"/>
              </a:spcAft>
              <a:buClr>
                <a:schemeClr val="dk2"/>
              </a:buClr>
              <a:buSzPts val="1400"/>
              <a:buNone/>
              <a:defRPr sz="1400">
                <a:solidFill>
                  <a:schemeClr val="dk2"/>
                </a:solidFill>
              </a:defRPr>
            </a:lvl8pPr>
            <a:lvl9pPr lvl="8" algn="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377" name="Google Shape;377;p14"/>
          <p:cNvSpPr txBox="1">
            <a:spLocks noGrp="1"/>
          </p:cNvSpPr>
          <p:nvPr>
            <p:ph type="title" idx="14" hasCustomPrompt="1"/>
          </p:nvPr>
        </p:nvSpPr>
        <p:spPr>
          <a:xfrm>
            <a:off x="784376" y="1286887"/>
            <a:ext cx="814500" cy="577800"/>
          </a:xfrm>
          <a:prstGeom prst="rect">
            <a:avLst/>
          </a:prstGeom>
        </p:spPr>
        <p:txBody>
          <a:bodyPr spcFirstLastPara="1" wrap="square" lIns="0" tIns="0" rIns="0" bIns="0" anchor="t" anchorCtr="0">
            <a:noAutofit/>
          </a:bodyPr>
          <a:lstStyle>
            <a:lvl1pPr lvl="0" algn="ctr" rtl="0">
              <a:spcBef>
                <a:spcPts val="0"/>
              </a:spcBef>
              <a:spcAft>
                <a:spcPts val="0"/>
              </a:spcAft>
              <a:buClr>
                <a:schemeClr val="accent5"/>
              </a:buClr>
              <a:buSzPts val="3500"/>
              <a:buNone/>
              <a:defRPr sz="3500"/>
            </a:lvl1pPr>
            <a:lvl2pPr lvl="1"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2pPr>
            <a:lvl3pPr lvl="2"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3pPr>
            <a:lvl4pPr lvl="3"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4pPr>
            <a:lvl5pPr lvl="4"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5pPr>
            <a:lvl6pPr lvl="5"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6pPr>
            <a:lvl7pPr lvl="6"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7pPr>
            <a:lvl8pPr lvl="7"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8pPr>
            <a:lvl9pPr lvl="8"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9pPr>
          </a:lstStyle>
          <a:p>
            <a:r>
              <a:t>xx%</a:t>
            </a:r>
          </a:p>
        </p:txBody>
      </p:sp>
      <p:sp>
        <p:nvSpPr>
          <p:cNvPr id="378" name="Google Shape;378;p14"/>
          <p:cNvSpPr txBox="1">
            <a:spLocks noGrp="1"/>
          </p:cNvSpPr>
          <p:nvPr>
            <p:ph type="subTitle" idx="15"/>
          </p:nvPr>
        </p:nvSpPr>
        <p:spPr>
          <a:xfrm>
            <a:off x="1912664" y="3563486"/>
            <a:ext cx="2451300" cy="5778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r" rtl="0">
              <a:lnSpc>
                <a:spcPct val="100000"/>
              </a:lnSpc>
              <a:spcBef>
                <a:spcPts val="0"/>
              </a:spcBef>
              <a:spcAft>
                <a:spcPts val="0"/>
              </a:spcAft>
              <a:buClr>
                <a:schemeClr val="dk2"/>
              </a:buClr>
              <a:buSzPts val="1400"/>
              <a:buNone/>
              <a:defRPr sz="1400">
                <a:solidFill>
                  <a:schemeClr val="dk2"/>
                </a:solidFill>
              </a:defRPr>
            </a:lvl2pPr>
            <a:lvl3pPr lvl="2" algn="r" rtl="0">
              <a:lnSpc>
                <a:spcPct val="100000"/>
              </a:lnSpc>
              <a:spcBef>
                <a:spcPts val="0"/>
              </a:spcBef>
              <a:spcAft>
                <a:spcPts val="0"/>
              </a:spcAft>
              <a:buClr>
                <a:schemeClr val="dk2"/>
              </a:buClr>
              <a:buSzPts val="1400"/>
              <a:buNone/>
              <a:defRPr sz="1400">
                <a:solidFill>
                  <a:schemeClr val="dk2"/>
                </a:solidFill>
              </a:defRPr>
            </a:lvl3pPr>
            <a:lvl4pPr lvl="3" algn="r" rtl="0">
              <a:lnSpc>
                <a:spcPct val="100000"/>
              </a:lnSpc>
              <a:spcBef>
                <a:spcPts val="0"/>
              </a:spcBef>
              <a:spcAft>
                <a:spcPts val="0"/>
              </a:spcAft>
              <a:buClr>
                <a:schemeClr val="dk2"/>
              </a:buClr>
              <a:buSzPts val="1400"/>
              <a:buNone/>
              <a:defRPr sz="1400">
                <a:solidFill>
                  <a:schemeClr val="dk2"/>
                </a:solidFill>
              </a:defRPr>
            </a:lvl4pPr>
            <a:lvl5pPr lvl="4" algn="r" rtl="0">
              <a:lnSpc>
                <a:spcPct val="100000"/>
              </a:lnSpc>
              <a:spcBef>
                <a:spcPts val="0"/>
              </a:spcBef>
              <a:spcAft>
                <a:spcPts val="0"/>
              </a:spcAft>
              <a:buClr>
                <a:schemeClr val="dk2"/>
              </a:buClr>
              <a:buSzPts val="1400"/>
              <a:buNone/>
              <a:defRPr sz="1400">
                <a:solidFill>
                  <a:schemeClr val="dk2"/>
                </a:solidFill>
              </a:defRPr>
            </a:lvl5pPr>
            <a:lvl6pPr lvl="5" algn="r" rtl="0">
              <a:lnSpc>
                <a:spcPct val="100000"/>
              </a:lnSpc>
              <a:spcBef>
                <a:spcPts val="0"/>
              </a:spcBef>
              <a:spcAft>
                <a:spcPts val="0"/>
              </a:spcAft>
              <a:buClr>
                <a:schemeClr val="dk2"/>
              </a:buClr>
              <a:buSzPts val="1400"/>
              <a:buNone/>
              <a:defRPr sz="1400">
                <a:solidFill>
                  <a:schemeClr val="dk2"/>
                </a:solidFill>
              </a:defRPr>
            </a:lvl6pPr>
            <a:lvl7pPr lvl="6" algn="r" rtl="0">
              <a:lnSpc>
                <a:spcPct val="100000"/>
              </a:lnSpc>
              <a:spcBef>
                <a:spcPts val="0"/>
              </a:spcBef>
              <a:spcAft>
                <a:spcPts val="0"/>
              </a:spcAft>
              <a:buClr>
                <a:schemeClr val="dk2"/>
              </a:buClr>
              <a:buSzPts val="1400"/>
              <a:buNone/>
              <a:defRPr sz="1400">
                <a:solidFill>
                  <a:schemeClr val="dk2"/>
                </a:solidFill>
              </a:defRPr>
            </a:lvl7pPr>
            <a:lvl8pPr lvl="7" algn="r" rtl="0">
              <a:lnSpc>
                <a:spcPct val="100000"/>
              </a:lnSpc>
              <a:spcBef>
                <a:spcPts val="0"/>
              </a:spcBef>
              <a:spcAft>
                <a:spcPts val="0"/>
              </a:spcAft>
              <a:buClr>
                <a:schemeClr val="dk2"/>
              </a:buClr>
              <a:buSzPts val="1400"/>
              <a:buNone/>
              <a:defRPr sz="1400">
                <a:solidFill>
                  <a:schemeClr val="dk2"/>
                </a:solidFill>
              </a:defRPr>
            </a:lvl8pPr>
            <a:lvl9pPr lvl="8" algn="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379" name="Google Shape;379;p14"/>
          <p:cNvSpPr txBox="1">
            <a:spLocks noGrp="1"/>
          </p:cNvSpPr>
          <p:nvPr>
            <p:ph type="title" idx="16" hasCustomPrompt="1"/>
          </p:nvPr>
        </p:nvSpPr>
        <p:spPr>
          <a:xfrm>
            <a:off x="784376" y="3284192"/>
            <a:ext cx="814500" cy="577800"/>
          </a:xfrm>
          <a:prstGeom prst="rect">
            <a:avLst/>
          </a:prstGeom>
        </p:spPr>
        <p:txBody>
          <a:bodyPr spcFirstLastPara="1" wrap="square" lIns="0" tIns="0" rIns="0" bIns="0" anchor="t" anchorCtr="0">
            <a:noAutofit/>
          </a:bodyPr>
          <a:lstStyle>
            <a:lvl1pPr lvl="0" algn="ctr" rtl="0">
              <a:spcBef>
                <a:spcPts val="0"/>
              </a:spcBef>
              <a:spcAft>
                <a:spcPts val="0"/>
              </a:spcAft>
              <a:buClr>
                <a:schemeClr val="accent5"/>
              </a:buClr>
              <a:buSzPts val="3500"/>
              <a:buNone/>
              <a:defRPr sz="3500"/>
            </a:lvl1pPr>
            <a:lvl2pPr lvl="1"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2pPr>
            <a:lvl3pPr lvl="2"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3pPr>
            <a:lvl4pPr lvl="3"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4pPr>
            <a:lvl5pPr lvl="4"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5pPr>
            <a:lvl6pPr lvl="5"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6pPr>
            <a:lvl7pPr lvl="6"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7pPr>
            <a:lvl8pPr lvl="7"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8pPr>
            <a:lvl9pPr lvl="8"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9pPr>
          </a:lstStyle>
          <a:p>
            <a:r>
              <a:t>xx%</a:t>
            </a:r>
          </a:p>
        </p:txBody>
      </p:sp>
      <p:sp>
        <p:nvSpPr>
          <p:cNvPr id="380" name="Google Shape;380;p14"/>
          <p:cNvSpPr txBox="1">
            <a:spLocks noGrp="1"/>
          </p:cNvSpPr>
          <p:nvPr>
            <p:ph type="subTitle" idx="17"/>
          </p:nvPr>
        </p:nvSpPr>
        <p:spPr>
          <a:xfrm>
            <a:off x="1912664" y="2596068"/>
            <a:ext cx="2451300" cy="5493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r" rtl="0">
              <a:lnSpc>
                <a:spcPct val="100000"/>
              </a:lnSpc>
              <a:spcBef>
                <a:spcPts val="0"/>
              </a:spcBef>
              <a:spcAft>
                <a:spcPts val="0"/>
              </a:spcAft>
              <a:buClr>
                <a:schemeClr val="dk2"/>
              </a:buClr>
              <a:buSzPts val="1400"/>
              <a:buNone/>
              <a:defRPr sz="1400">
                <a:solidFill>
                  <a:schemeClr val="dk2"/>
                </a:solidFill>
              </a:defRPr>
            </a:lvl2pPr>
            <a:lvl3pPr lvl="2" algn="r" rtl="0">
              <a:lnSpc>
                <a:spcPct val="100000"/>
              </a:lnSpc>
              <a:spcBef>
                <a:spcPts val="0"/>
              </a:spcBef>
              <a:spcAft>
                <a:spcPts val="0"/>
              </a:spcAft>
              <a:buClr>
                <a:schemeClr val="dk2"/>
              </a:buClr>
              <a:buSzPts val="1400"/>
              <a:buNone/>
              <a:defRPr sz="1400">
                <a:solidFill>
                  <a:schemeClr val="dk2"/>
                </a:solidFill>
              </a:defRPr>
            </a:lvl3pPr>
            <a:lvl4pPr lvl="3" algn="r" rtl="0">
              <a:lnSpc>
                <a:spcPct val="100000"/>
              </a:lnSpc>
              <a:spcBef>
                <a:spcPts val="0"/>
              </a:spcBef>
              <a:spcAft>
                <a:spcPts val="0"/>
              </a:spcAft>
              <a:buClr>
                <a:schemeClr val="dk2"/>
              </a:buClr>
              <a:buSzPts val="1400"/>
              <a:buNone/>
              <a:defRPr sz="1400">
                <a:solidFill>
                  <a:schemeClr val="dk2"/>
                </a:solidFill>
              </a:defRPr>
            </a:lvl4pPr>
            <a:lvl5pPr lvl="4" algn="r" rtl="0">
              <a:lnSpc>
                <a:spcPct val="100000"/>
              </a:lnSpc>
              <a:spcBef>
                <a:spcPts val="0"/>
              </a:spcBef>
              <a:spcAft>
                <a:spcPts val="0"/>
              </a:spcAft>
              <a:buClr>
                <a:schemeClr val="dk2"/>
              </a:buClr>
              <a:buSzPts val="1400"/>
              <a:buNone/>
              <a:defRPr sz="1400">
                <a:solidFill>
                  <a:schemeClr val="dk2"/>
                </a:solidFill>
              </a:defRPr>
            </a:lvl5pPr>
            <a:lvl6pPr lvl="5" algn="r" rtl="0">
              <a:lnSpc>
                <a:spcPct val="100000"/>
              </a:lnSpc>
              <a:spcBef>
                <a:spcPts val="0"/>
              </a:spcBef>
              <a:spcAft>
                <a:spcPts val="0"/>
              </a:spcAft>
              <a:buClr>
                <a:schemeClr val="dk2"/>
              </a:buClr>
              <a:buSzPts val="1400"/>
              <a:buNone/>
              <a:defRPr sz="1400">
                <a:solidFill>
                  <a:schemeClr val="dk2"/>
                </a:solidFill>
              </a:defRPr>
            </a:lvl6pPr>
            <a:lvl7pPr lvl="6" algn="r" rtl="0">
              <a:lnSpc>
                <a:spcPct val="100000"/>
              </a:lnSpc>
              <a:spcBef>
                <a:spcPts val="0"/>
              </a:spcBef>
              <a:spcAft>
                <a:spcPts val="0"/>
              </a:spcAft>
              <a:buClr>
                <a:schemeClr val="dk2"/>
              </a:buClr>
              <a:buSzPts val="1400"/>
              <a:buNone/>
              <a:defRPr sz="1400">
                <a:solidFill>
                  <a:schemeClr val="dk2"/>
                </a:solidFill>
              </a:defRPr>
            </a:lvl7pPr>
            <a:lvl8pPr lvl="7" algn="r" rtl="0">
              <a:lnSpc>
                <a:spcPct val="100000"/>
              </a:lnSpc>
              <a:spcBef>
                <a:spcPts val="0"/>
              </a:spcBef>
              <a:spcAft>
                <a:spcPts val="0"/>
              </a:spcAft>
              <a:buClr>
                <a:schemeClr val="dk2"/>
              </a:buClr>
              <a:buSzPts val="1400"/>
              <a:buNone/>
              <a:defRPr sz="1400">
                <a:solidFill>
                  <a:schemeClr val="dk2"/>
                </a:solidFill>
              </a:defRPr>
            </a:lvl8pPr>
            <a:lvl9pPr lvl="8" algn="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381" name="Google Shape;381;p14"/>
          <p:cNvSpPr txBox="1">
            <a:spLocks noGrp="1"/>
          </p:cNvSpPr>
          <p:nvPr>
            <p:ph type="title" idx="18" hasCustomPrompt="1"/>
          </p:nvPr>
        </p:nvSpPr>
        <p:spPr>
          <a:xfrm>
            <a:off x="784376" y="2313531"/>
            <a:ext cx="814500" cy="577800"/>
          </a:xfrm>
          <a:prstGeom prst="rect">
            <a:avLst/>
          </a:prstGeom>
        </p:spPr>
        <p:txBody>
          <a:bodyPr spcFirstLastPara="1" wrap="square" lIns="0" tIns="0" rIns="0" bIns="0" anchor="t" anchorCtr="0">
            <a:noAutofit/>
          </a:bodyPr>
          <a:lstStyle>
            <a:lvl1pPr lvl="0" algn="ctr" rtl="0">
              <a:spcBef>
                <a:spcPts val="0"/>
              </a:spcBef>
              <a:spcAft>
                <a:spcPts val="0"/>
              </a:spcAft>
              <a:buClr>
                <a:schemeClr val="accent5"/>
              </a:buClr>
              <a:buSzPts val="3500"/>
              <a:buNone/>
              <a:defRPr sz="3500"/>
            </a:lvl1pPr>
            <a:lvl2pPr lvl="1"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2pPr>
            <a:lvl3pPr lvl="2"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3pPr>
            <a:lvl4pPr lvl="3"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4pPr>
            <a:lvl5pPr lvl="4"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5pPr>
            <a:lvl6pPr lvl="5"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6pPr>
            <a:lvl7pPr lvl="6"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7pPr>
            <a:lvl8pPr lvl="7"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8pPr>
            <a:lvl9pPr lvl="8" algn="ctr" rtl="0">
              <a:spcBef>
                <a:spcPts val="0"/>
              </a:spcBef>
              <a:spcAft>
                <a:spcPts val="0"/>
              </a:spcAft>
              <a:buClr>
                <a:schemeClr val="accent5"/>
              </a:buClr>
              <a:buSzPts val="3500"/>
              <a:buFont typeface="Permanent Marker"/>
              <a:buNone/>
              <a:defRPr sz="3500">
                <a:solidFill>
                  <a:schemeClr val="accent5"/>
                </a:solidFill>
                <a:latin typeface="Permanent Marker"/>
                <a:ea typeface="Permanent Marker"/>
                <a:cs typeface="Permanent Marker"/>
                <a:sym typeface="Permanent Marker"/>
              </a:defRPr>
            </a:lvl9pPr>
          </a:lstStyle>
          <a:p>
            <a:r>
              <a:t>xx%</a:t>
            </a:r>
          </a:p>
        </p:txBody>
      </p:sp>
      <p:sp>
        <p:nvSpPr>
          <p:cNvPr id="382" name="Google Shape;382;p14"/>
          <p:cNvSpPr txBox="1">
            <a:spLocks noGrp="1"/>
          </p:cNvSpPr>
          <p:nvPr>
            <p:ph type="ctrTitle" idx="19"/>
          </p:nvPr>
        </p:nvSpPr>
        <p:spPr>
          <a:xfrm>
            <a:off x="1912664" y="2304052"/>
            <a:ext cx="2451300" cy="364800"/>
          </a:xfrm>
          <a:prstGeom prst="rect">
            <a:avLst/>
          </a:prstGeom>
        </p:spPr>
        <p:txBody>
          <a:bodyPr spcFirstLastPara="1" wrap="square" lIns="0" tIns="0" rIns="0" bIns="0" anchor="t" anchorCtr="0">
            <a:noAutofit/>
          </a:bodyPr>
          <a:lstStyle>
            <a:lvl1pPr lvl="0" rtl="0">
              <a:spcBef>
                <a:spcPts val="0"/>
              </a:spcBef>
              <a:spcAft>
                <a:spcPts val="0"/>
              </a:spcAft>
              <a:buSzPts val="2000"/>
              <a:buNone/>
              <a:defRPr sz="2000"/>
            </a:lvl1pPr>
            <a:lvl2pPr lvl="1" algn="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383" name="Google Shape;383;p14"/>
          <p:cNvSpPr txBox="1">
            <a:spLocks noGrp="1"/>
          </p:cNvSpPr>
          <p:nvPr>
            <p:ph type="ctrTitle" idx="20"/>
          </p:nvPr>
        </p:nvSpPr>
        <p:spPr>
          <a:xfrm>
            <a:off x="1912664" y="3289882"/>
            <a:ext cx="2451300" cy="364800"/>
          </a:xfrm>
          <a:prstGeom prst="rect">
            <a:avLst/>
          </a:prstGeom>
        </p:spPr>
        <p:txBody>
          <a:bodyPr spcFirstLastPara="1" wrap="square" lIns="0" tIns="0" rIns="0" bIns="0" anchor="t" anchorCtr="0">
            <a:noAutofit/>
          </a:bodyPr>
          <a:lstStyle>
            <a:lvl1pPr lvl="0" rtl="0">
              <a:spcBef>
                <a:spcPts val="0"/>
              </a:spcBef>
              <a:spcAft>
                <a:spcPts val="0"/>
              </a:spcAft>
              <a:buSzPts val="2000"/>
              <a:buNone/>
              <a:defRPr sz="2000"/>
            </a:lvl1pPr>
            <a:lvl2pPr lvl="1" algn="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384" name="Google Shape;384;p14"/>
          <p:cNvSpPr txBox="1">
            <a:spLocks noGrp="1"/>
          </p:cNvSpPr>
          <p:nvPr>
            <p:ph type="title" idx="21"/>
          </p:nvPr>
        </p:nvSpPr>
        <p:spPr>
          <a:xfrm>
            <a:off x="720000" y="540000"/>
            <a:ext cx="7704000" cy="3600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sz="3000"/>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1">
  <p:cSld name="CUSTOM_2">
    <p:spTree>
      <p:nvGrpSpPr>
        <p:cNvPr id="1" name="Shape 385"/>
        <p:cNvGrpSpPr/>
        <p:nvPr/>
      </p:nvGrpSpPr>
      <p:grpSpPr>
        <a:xfrm>
          <a:off x="0" y="0"/>
          <a:ext cx="0" cy="0"/>
          <a:chOff x="0" y="0"/>
          <a:chExt cx="0" cy="0"/>
        </a:xfrm>
      </p:grpSpPr>
      <p:grpSp>
        <p:nvGrpSpPr>
          <p:cNvPr id="386" name="Google Shape;386;p15"/>
          <p:cNvGrpSpPr/>
          <p:nvPr/>
        </p:nvGrpSpPr>
        <p:grpSpPr>
          <a:xfrm flipH="1">
            <a:off x="-1700" y="329"/>
            <a:ext cx="9147400" cy="5142843"/>
            <a:chOff x="238125" y="854700"/>
            <a:chExt cx="7142500" cy="4015650"/>
          </a:xfrm>
        </p:grpSpPr>
        <p:sp>
          <p:nvSpPr>
            <p:cNvPr id="387" name="Google Shape;387;p15"/>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15"/>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15"/>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15"/>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15"/>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15"/>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15"/>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15"/>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15"/>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15"/>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15"/>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15"/>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15"/>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15"/>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15"/>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15"/>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15"/>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15"/>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15"/>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5"/>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15"/>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15"/>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9" name="Google Shape;409;p15"/>
          <p:cNvSpPr txBox="1">
            <a:spLocks noGrp="1"/>
          </p:cNvSpPr>
          <p:nvPr>
            <p:ph type="subTitle" idx="1"/>
          </p:nvPr>
        </p:nvSpPr>
        <p:spPr>
          <a:xfrm>
            <a:off x="2059950" y="2514140"/>
            <a:ext cx="4327200" cy="1073400"/>
          </a:xfrm>
          <a:prstGeom prst="rect">
            <a:avLst/>
          </a:prstGeom>
          <a:noFill/>
          <a:ln>
            <a:noFill/>
          </a:ln>
        </p:spPr>
        <p:txBody>
          <a:bodyPr spcFirstLastPara="1" wrap="square" lIns="91425" tIns="91425" rIns="91425" bIns="91425" anchor="t" anchorCtr="0">
            <a:noAutofit/>
          </a:bodyPr>
          <a:lstStyle>
            <a:lvl1pPr lvl="0" algn="r" rtl="0">
              <a:lnSpc>
                <a:spcPct val="100000"/>
              </a:lnSpc>
              <a:spcBef>
                <a:spcPts val="0"/>
              </a:spcBef>
              <a:spcAft>
                <a:spcPts val="0"/>
              </a:spcAft>
              <a:buSzPts val="2100"/>
              <a:buNone/>
              <a:defRPr sz="2000">
                <a:solidFill>
                  <a:schemeClr val="dk2"/>
                </a:solidFill>
                <a:latin typeface="Muli"/>
                <a:ea typeface="Muli"/>
                <a:cs typeface="Muli"/>
                <a:sym typeface="Muli"/>
              </a:defRPr>
            </a:lvl1pPr>
            <a:lvl2pPr lvl="1" algn="r" rtl="0">
              <a:lnSpc>
                <a:spcPct val="100000"/>
              </a:lnSpc>
              <a:spcBef>
                <a:spcPts val="0"/>
              </a:spcBef>
              <a:spcAft>
                <a:spcPts val="0"/>
              </a:spcAft>
              <a:buClr>
                <a:schemeClr val="dk2"/>
              </a:buClr>
              <a:buSzPts val="2100"/>
              <a:buNone/>
              <a:defRPr sz="2100">
                <a:solidFill>
                  <a:schemeClr val="dk2"/>
                </a:solidFill>
              </a:defRPr>
            </a:lvl2pPr>
            <a:lvl3pPr lvl="2" algn="r" rtl="0">
              <a:lnSpc>
                <a:spcPct val="100000"/>
              </a:lnSpc>
              <a:spcBef>
                <a:spcPts val="0"/>
              </a:spcBef>
              <a:spcAft>
                <a:spcPts val="0"/>
              </a:spcAft>
              <a:buClr>
                <a:schemeClr val="dk2"/>
              </a:buClr>
              <a:buSzPts val="2100"/>
              <a:buNone/>
              <a:defRPr sz="2100">
                <a:solidFill>
                  <a:schemeClr val="dk2"/>
                </a:solidFill>
              </a:defRPr>
            </a:lvl3pPr>
            <a:lvl4pPr lvl="3" algn="r" rtl="0">
              <a:lnSpc>
                <a:spcPct val="100000"/>
              </a:lnSpc>
              <a:spcBef>
                <a:spcPts val="0"/>
              </a:spcBef>
              <a:spcAft>
                <a:spcPts val="0"/>
              </a:spcAft>
              <a:buClr>
                <a:schemeClr val="dk2"/>
              </a:buClr>
              <a:buSzPts val="2100"/>
              <a:buNone/>
              <a:defRPr sz="2100">
                <a:solidFill>
                  <a:schemeClr val="dk2"/>
                </a:solidFill>
              </a:defRPr>
            </a:lvl4pPr>
            <a:lvl5pPr lvl="4" algn="r" rtl="0">
              <a:lnSpc>
                <a:spcPct val="100000"/>
              </a:lnSpc>
              <a:spcBef>
                <a:spcPts val="0"/>
              </a:spcBef>
              <a:spcAft>
                <a:spcPts val="0"/>
              </a:spcAft>
              <a:buClr>
                <a:schemeClr val="dk2"/>
              </a:buClr>
              <a:buSzPts val="2100"/>
              <a:buNone/>
              <a:defRPr sz="2100">
                <a:solidFill>
                  <a:schemeClr val="dk2"/>
                </a:solidFill>
              </a:defRPr>
            </a:lvl5pPr>
            <a:lvl6pPr lvl="5" algn="r" rtl="0">
              <a:lnSpc>
                <a:spcPct val="100000"/>
              </a:lnSpc>
              <a:spcBef>
                <a:spcPts val="0"/>
              </a:spcBef>
              <a:spcAft>
                <a:spcPts val="0"/>
              </a:spcAft>
              <a:buClr>
                <a:schemeClr val="dk2"/>
              </a:buClr>
              <a:buSzPts val="2100"/>
              <a:buNone/>
              <a:defRPr sz="2100">
                <a:solidFill>
                  <a:schemeClr val="dk2"/>
                </a:solidFill>
              </a:defRPr>
            </a:lvl6pPr>
            <a:lvl7pPr lvl="6" algn="r" rtl="0">
              <a:lnSpc>
                <a:spcPct val="100000"/>
              </a:lnSpc>
              <a:spcBef>
                <a:spcPts val="0"/>
              </a:spcBef>
              <a:spcAft>
                <a:spcPts val="0"/>
              </a:spcAft>
              <a:buClr>
                <a:schemeClr val="dk2"/>
              </a:buClr>
              <a:buSzPts val="2100"/>
              <a:buNone/>
              <a:defRPr sz="2100">
                <a:solidFill>
                  <a:schemeClr val="dk2"/>
                </a:solidFill>
              </a:defRPr>
            </a:lvl7pPr>
            <a:lvl8pPr lvl="7" algn="r" rtl="0">
              <a:lnSpc>
                <a:spcPct val="100000"/>
              </a:lnSpc>
              <a:spcBef>
                <a:spcPts val="0"/>
              </a:spcBef>
              <a:spcAft>
                <a:spcPts val="0"/>
              </a:spcAft>
              <a:buClr>
                <a:schemeClr val="dk2"/>
              </a:buClr>
              <a:buSzPts val="2100"/>
              <a:buNone/>
              <a:defRPr sz="2100">
                <a:solidFill>
                  <a:schemeClr val="dk2"/>
                </a:solidFill>
              </a:defRPr>
            </a:lvl8pPr>
            <a:lvl9pPr lvl="8" algn="r" rtl="0">
              <a:lnSpc>
                <a:spcPct val="100000"/>
              </a:lnSpc>
              <a:spcBef>
                <a:spcPts val="0"/>
              </a:spcBef>
              <a:spcAft>
                <a:spcPts val="0"/>
              </a:spcAft>
              <a:buClr>
                <a:schemeClr val="dk2"/>
              </a:buClr>
              <a:buSzPts val="2100"/>
              <a:buNone/>
              <a:defRPr sz="2100">
                <a:solidFill>
                  <a:schemeClr val="dk2"/>
                </a:solidFill>
              </a:defRPr>
            </a:lvl9pPr>
          </a:lstStyle>
          <a:p>
            <a:endParaRPr/>
          </a:p>
        </p:txBody>
      </p:sp>
      <p:sp>
        <p:nvSpPr>
          <p:cNvPr id="410" name="Google Shape;410;p15"/>
          <p:cNvSpPr txBox="1">
            <a:spLocks noGrp="1"/>
          </p:cNvSpPr>
          <p:nvPr>
            <p:ph type="title"/>
          </p:nvPr>
        </p:nvSpPr>
        <p:spPr>
          <a:xfrm>
            <a:off x="1080450" y="1555960"/>
            <a:ext cx="5306700" cy="896700"/>
          </a:xfrm>
          <a:prstGeom prst="rect">
            <a:avLst/>
          </a:prstGeom>
        </p:spPr>
        <p:txBody>
          <a:bodyPr spcFirstLastPara="1" wrap="square" lIns="0" tIns="0" rIns="0" bIns="0" anchor="t" anchorCtr="0">
            <a:noAutofit/>
          </a:bodyPr>
          <a:lstStyle>
            <a:lvl1pPr lvl="0" algn="r" rtl="0">
              <a:spcBef>
                <a:spcPts val="0"/>
              </a:spcBef>
              <a:spcAft>
                <a:spcPts val="0"/>
              </a:spcAft>
              <a:buSzPts val="4200"/>
              <a:buNone/>
              <a:defRPr sz="6000"/>
            </a:lvl1pPr>
            <a:lvl2pPr lvl="1" algn="r" rtl="0">
              <a:lnSpc>
                <a:spcPct val="100000"/>
              </a:lnSpc>
              <a:spcBef>
                <a:spcPts val="0"/>
              </a:spcBef>
              <a:spcAft>
                <a:spcPts val="0"/>
              </a:spcAft>
              <a:buSzPts val="4200"/>
              <a:buNone/>
              <a:defRPr sz="4200"/>
            </a:lvl2pPr>
            <a:lvl3pPr lvl="2" algn="r" rtl="0">
              <a:lnSpc>
                <a:spcPct val="100000"/>
              </a:lnSpc>
              <a:spcBef>
                <a:spcPts val="0"/>
              </a:spcBef>
              <a:spcAft>
                <a:spcPts val="0"/>
              </a:spcAft>
              <a:buSzPts val="4200"/>
              <a:buNone/>
              <a:defRPr sz="4200"/>
            </a:lvl3pPr>
            <a:lvl4pPr lvl="3" algn="r" rtl="0">
              <a:lnSpc>
                <a:spcPct val="100000"/>
              </a:lnSpc>
              <a:spcBef>
                <a:spcPts val="0"/>
              </a:spcBef>
              <a:spcAft>
                <a:spcPts val="0"/>
              </a:spcAft>
              <a:buSzPts val="4200"/>
              <a:buNone/>
              <a:defRPr sz="4200"/>
            </a:lvl4pPr>
            <a:lvl5pPr lvl="4" algn="r" rtl="0">
              <a:lnSpc>
                <a:spcPct val="100000"/>
              </a:lnSpc>
              <a:spcBef>
                <a:spcPts val="0"/>
              </a:spcBef>
              <a:spcAft>
                <a:spcPts val="0"/>
              </a:spcAft>
              <a:buSzPts val="4200"/>
              <a:buNone/>
              <a:defRPr sz="4200"/>
            </a:lvl5pPr>
            <a:lvl6pPr lvl="5" algn="r" rtl="0">
              <a:lnSpc>
                <a:spcPct val="100000"/>
              </a:lnSpc>
              <a:spcBef>
                <a:spcPts val="0"/>
              </a:spcBef>
              <a:spcAft>
                <a:spcPts val="0"/>
              </a:spcAft>
              <a:buSzPts val="4200"/>
              <a:buNone/>
              <a:defRPr sz="4200"/>
            </a:lvl6pPr>
            <a:lvl7pPr lvl="6" algn="r" rtl="0">
              <a:lnSpc>
                <a:spcPct val="100000"/>
              </a:lnSpc>
              <a:spcBef>
                <a:spcPts val="0"/>
              </a:spcBef>
              <a:spcAft>
                <a:spcPts val="0"/>
              </a:spcAft>
              <a:buSzPts val="4200"/>
              <a:buNone/>
              <a:defRPr sz="4200"/>
            </a:lvl7pPr>
            <a:lvl8pPr lvl="7" algn="r" rtl="0">
              <a:lnSpc>
                <a:spcPct val="100000"/>
              </a:lnSpc>
              <a:spcBef>
                <a:spcPts val="0"/>
              </a:spcBef>
              <a:spcAft>
                <a:spcPts val="0"/>
              </a:spcAft>
              <a:buSzPts val="4200"/>
              <a:buNone/>
              <a:defRPr sz="4200"/>
            </a:lvl8pPr>
            <a:lvl9pPr lvl="8" algn="r" rtl="0">
              <a:lnSpc>
                <a:spcPct val="100000"/>
              </a:lnSpc>
              <a:spcBef>
                <a:spcPts val="0"/>
              </a:spcBef>
              <a:spcAft>
                <a:spcPts val="0"/>
              </a:spcAft>
              <a:buSzPts val="4200"/>
              <a:buNone/>
              <a:defRPr sz="4200"/>
            </a:lvl9pPr>
          </a:lstStyle>
          <a:p>
            <a:endParaRPr/>
          </a:p>
        </p:txBody>
      </p:sp>
      <p:sp>
        <p:nvSpPr>
          <p:cNvPr id="411" name="Google Shape;411;p15"/>
          <p:cNvSpPr txBox="1">
            <a:spLocks noGrp="1"/>
          </p:cNvSpPr>
          <p:nvPr>
            <p:ph type="title" idx="2" hasCustomPrompt="1"/>
          </p:nvPr>
        </p:nvSpPr>
        <p:spPr>
          <a:xfrm>
            <a:off x="6853050" y="2092943"/>
            <a:ext cx="1456500" cy="816900"/>
          </a:xfrm>
          <a:prstGeom prst="rect">
            <a:avLst/>
          </a:prstGeom>
        </p:spPr>
        <p:txBody>
          <a:bodyPr spcFirstLastPara="1" wrap="square" lIns="0" tIns="0" rIns="0" bIns="0" anchor="t" anchorCtr="0">
            <a:noAutofit/>
          </a:bodyPr>
          <a:lstStyle>
            <a:lvl1pPr lvl="0" algn="ctr" rtl="0">
              <a:lnSpc>
                <a:spcPct val="100000"/>
              </a:lnSpc>
              <a:spcBef>
                <a:spcPts val="0"/>
              </a:spcBef>
              <a:spcAft>
                <a:spcPts val="0"/>
              </a:spcAft>
              <a:buSzPts val="6000"/>
              <a:buNone/>
              <a:defRPr sz="6000"/>
            </a:lvl1pPr>
            <a:lvl2pPr lvl="1" algn="ctr" rtl="0">
              <a:lnSpc>
                <a:spcPct val="100000"/>
              </a:lnSpc>
              <a:spcBef>
                <a:spcPts val="0"/>
              </a:spcBef>
              <a:spcAft>
                <a:spcPts val="0"/>
              </a:spcAft>
              <a:buSzPts val="6000"/>
              <a:buNone/>
              <a:defRPr sz="6000"/>
            </a:lvl2pPr>
            <a:lvl3pPr lvl="2" algn="ctr" rtl="0">
              <a:lnSpc>
                <a:spcPct val="100000"/>
              </a:lnSpc>
              <a:spcBef>
                <a:spcPts val="0"/>
              </a:spcBef>
              <a:spcAft>
                <a:spcPts val="0"/>
              </a:spcAft>
              <a:buSzPts val="6000"/>
              <a:buNone/>
              <a:defRPr sz="6000"/>
            </a:lvl3pPr>
            <a:lvl4pPr lvl="3" algn="ctr" rtl="0">
              <a:lnSpc>
                <a:spcPct val="100000"/>
              </a:lnSpc>
              <a:spcBef>
                <a:spcPts val="0"/>
              </a:spcBef>
              <a:spcAft>
                <a:spcPts val="0"/>
              </a:spcAft>
              <a:buSzPts val="6000"/>
              <a:buNone/>
              <a:defRPr sz="6000"/>
            </a:lvl4pPr>
            <a:lvl5pPr lvl="4" algn="ctr" rtl="0">
              <a:lnSpc>
                <a:spcPct val="100000"/>
              </a:lnSpc>
              <a:spcBef>
                <a:spcPts val="0"/>
              </a:spcBef>
              <a:spcAft>
                <a:spcPts val="0"/>
              </a:spcAft>
              <a:buSzPts val="6000"/>
              <a:buNone/>
              <a:defRPr sz="6000"/>
            </a:lvl5pPr>
            <a:lvl6pPr lvl="5" algn="ctr" rtl="0">
              <a:lnSpc>
                <a:spcPct val="100000"/>
              </a:lnSpc>
              <a:spcBef>
                <a:spcPts val="0"/>
              </a:spcBef>
              <a:spcAft>
                <a:spcPts val="0"/>
              </a:spcAft>
              <a:buSzPts val="6000"/>
              <a:buNone/>
              <a:defRPr sz="6000"/>
            </a:lvl6pPr>
            <a:lvl7pPr lvl="6" algn="ctr" rtl="0">
              <a:lnSpc>
                <a:spcPct val="100000"/>
              </a:lnSpc>
              <a:spcBef>
                <a:spcPts val="0"/>
              </a:spcBef>
              <a:spcAft>
                <a:spcPts val="0"/>
              </a:spcAft>
              <a:buSzPts val="6000"/>
              <a:buNone/>
              <a:defRPr sz="6000"/>
            </a:lvl7pPr>
            <a:lvl8pPr lvl="7" algn="ctr" rtl="0">
              <a:lnSpc>
                <a:spcPct val="100000"/>
              </a:lnSpc>
              <a:spcBef>
                <a:spcPts val="0"/>
              </a:spcBef>
              <a:spcAft>
                <a:spcPts val="0"/>
              </a:spcAft>
              <a:buSzPts val="6000"/>
              <a:buNone/>
              <a:defRPr sz="6000"/>
            </a:lvl8pPr>
            <a:lvl9pPr lvl="8" algn="ctr" rtl="0">
              <a:lnSpc>
                <a:spcPct val="100000"/>
              </a:lnSpc>
              <a:spcBef>
                <a:spcPts val="0"/>
              </a:spcBef>
              <a:spcAft>
                <a:spcPts val="0"/>
              </a:spcAft>
              <a:buSzPts val="6000"/>
              <a:buNone/>
              <a:defRPr sz="6000"/>
            </a:lvl9pPr>
          </a:lstStyle>
          <a:p>
            <a:r>
              <a:t>xx%</a:t>
            </a:r>
          </a:p>
        </p:txBody>
      </p:sp>
      <p:grpSp>
        <p:nvGrpSpPr>
          <p:cNvPr id="412" name="Google Shape;412;p15"/>
          <p:cNvGrpSpPr/>
          <p:nvPr/>
        </p:nvGrpSpPr>
        <p:grpSpPr>
          <a:xfrm rot="-5072894" flipH="1">
            <a:off x="-1007770" y="1789630"/>
            <a:ext cx="3474349" cy="888902"/>
            <a:chOff x="3809875" y="1963175"/>
            <a:chExt cx="1923600" cy="492150"/>
          </a:xfrm>
        </p:grpSpPr>
        <p:sp>
          <p:nvSpPr>
            <p:cNvPr id="413" name="Google Shape;413;p15"/>
            <p:cNvSpPr/>
            <p:nvPr/>
          </p:nvSpPr>
          <p:spPr>
            <a:xfrm>
              <a:off x="3902950" y="2044375"/>
              <a:ext cx="620050" cy="185725"/>
            </a:xfrm>
            <a:custGeom>
              <a:avLst/>
              <a:gdLst/>
              <a:ahLst/>
              <a:cxnLst/>
              <a:rect l="l" t="t" r="r" b="b"/>
              <a:pathLst>
                <a:path w="24802" h="7429" extrusionOk="0">
                  <a:moveTo>
                    <a:pt x="855" y="1"/>
                  </a:moveTo>
                  <a:cubicBezTo>
                    <a:pt x="361" y="1"/>
                    <a:pt x="75" y="222"/>
                    <a:pt x="0" y="665"/>
                  </a:cubicBezTo>
                  <a:cubicBezTo>
                    <a:pt x="0" y="674"/>
                    <a:pt x="9" y="818"/>
                    <a:pt x="27" y="1080"/>
                  </a:cubicBezTo>
                  <a:cubicBezTo>
                    <a:pt x="172" y="1359"/>
                    <a:pt x="541" y="1539"/>
                    <a:pt x="1136" y="1638"/>
                  </a:cubicBezTo>
                  <a:cubicBezTo>
                    <a:pt x="1347" y="1673"/>
                    <a:pt x="1535" y="1690"/>
                    <a:pt x="1698" y="1690"/>
                  </a:cubicBezTo>
                  <a:cubicBezTo>
                    <a:pt x="1959" y="1690"/>
                    <a:pt x="2157" y="1646"/>
                    <a:pt x="2290" y="1557"/>
                  </a:cubicBezTo>
                  <a:cubicBezTo>
                    <a:pt x="2407" y="1485"/>
                    <a:pt x="2488" y="1350"/>
                    <a:pt x="2515" y="1143"/>
                  </a:cubicBezTo>
                  <a:cubicBezTo>
                    <a:pt x="2605" y="638"/>
                    <a:pt x="2236" y="277"/>
                    <a:pt x="1397" y="70"/>
                  </a:cubicBezTo>
                  <a:cubicBezTo>
                    <a:pt x="1195" y="24"/>
                    <a:pt x="1014" y="1"/>
                    <a:pt x="855" y="1"/>
                  </a:cubicBezTo>
                  <a:close/>
                  <a:moveTo>
                    <a:pt x="24530" y="3727"/>
                  </a:moveTo>
                  <a:cubicBezTo>
                    <a:pt x="24518" y="3727"/>
                    <a:pt x="24505" y="3728"/>
                    <a:pt x="24491" y="3730"/>
                  </a:cubicBezTo>
                  <a:cubicBezTo>
                    <a:pt x="24320" y="3757"/>
                    <a:pt x="24176" y="4018"/>
                    <a:pt x="24067" y="4523"/>
                  </a:cubicBezTo>
                  <a:cubicBezTo>
                    <a:pt x="24040" y="4613"/>
                    <a:pt x="23977" y="4937"/>
                    <a:pt x="23878" y="5514"/>
                  </a:cubicBezTo>
                  <a:cubicBezTo>
                    <a:pt x="23860" y="5614"/>
                    <a:pt x="23833" y="5713"/>
                    <a:pt x="23815" y="5803"/>
                  </a:cubicBezTo>
                  <a:cubicBezTo>
                    <a:pt x="23599" y="6839"/>
                    <a:pt x="23617" y="7380"/>
                    <a:pt x="23878" y="7425"/>
                  </a:cubicBezTo>
                  <a:cubicBezTo>
                    <a:pt x="23888" y="7427"/>
                    <a:pt x="23899" y="7428"/>
                    <a:pt x="23909" y="7428"/>
                  </a:cubicBezTo>
                  <a:cubicBezTo>
                    <a:pt x="24147" y="7428"/>
                    <a:pt x="24334" y="6922"/>
                    <a:pt x="24464" y="5911"/>
                  </a:cubicBezTo>
                  <a:cubicBezTo>
                    <a:pt x="24482" y="5821"/>
                    <a:pt x="24500" y="5722"/>
                    <a:pt x="24509" y="5623"/>
                  </a:cubicBezTo>
                  <a:cubicBezTo>
                    <a:pt x="24608" y="5244"/>
                    <a:pt x="24680" y="4901"/>
                    <a:pt x="24716" y="4595"/>
                  </a:cubicBezTo>
                  <a:cubicBezTo>
                    <a:pt x="24802" y="4016"/>
                    <a:pt x="24742" y="3727"/>
                    <a:pt x="24530" y="372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15"/>
            <p:cNvSpPr/>
            <p:nvPr/>
          </p:nvSpPr>
          <p:spPr>
            <a:xfrm>
              <a:off x="3866425" y="2007800"/>
              <a:ext cx="1864125" cy="387400"/>
            </a:xfrm>
            <a:custGeom>
              <a:avLst/>
              <a:gdLst/>
              <a:ahLst/>
              <a:cxnLst/>
              <a:rect l="l" t="t" r="r" b="b"/>
              <a:pathLst>
                <a:path w="74565" h="15496" extrusionOk="0">
                  <a:moveTo>
                    <a:pt x="2322" y="1540"/>
                  </a:moveTo>
                  <a:cubicBezTo>
                    <a:pt x="2425" y="1540"/>
                    <a:pt x="2537" y="1549"/>
                    <a:pt x="2660" y="1569"/>
                  </a:cubicBezTo>
                  <a:cubicBezTo>
                    <a:pt x="2714" y="1587"/>
                    <a:pt x="2777" y="1596"/>
                    <a:pt x="2840" y="1614"/>
                  </a:cubicBezTo>
                  <a:cubicBezTo>
                    <a:pt x="3634" y="1803"/>
                    <a:pt x="3985" y="2128"/>
                    <a:pt x="3904" y="2597"/>
                  </a:cubicBezTo>
                  <a:cubicBezTo>
                    <a:pt x="3877" y="2777"/>
                    <a:pt x="3814" y="2894"/>
                    <a:pt x="3715" y="2957"/>
                  </a:cubicBezTo>
                  <a:cubicBezTo>
                    <a:pt x="3588" y="3040"/>
                    <a:pt x="3402" y="3082"/>
                    <a:pt x="3157" y="3082"/>
                  </a:cubicBezTo>
                  <a:cubicBezTo>
                    <a:pt x="3000" y="3082"/>
                    <a:pt x="2819" y="3064"/>
                    <a:pt x="2615" y="3029"/>
                  </a:cubicBezTo>
                  <a:cubicBezTo>
                    <a:pt x="2038" y="2930"/>
                    <a:pt x="1687" y="2759"/>
                    <a:pt x="1569" y="2543"/>
                  </a:cubicBezTo>
                  <a:cubicBezTo>
                    <a:pt x="1551" y="2290"/>
                    <a:pt x="1542" y="2155"/>
                    <a:pt x="1542" y="2137"/>
                  </a:cubicBezTo>
                  <a:cubicBezTo>
                    <a:pt x="1609" y="1739"/>
                    <a:pt x="1862" y="1540"/>
                    <a:pt x="2322" y="1540"/>
                  </a:cubicBezTo>
                  <a:close/>
                  <a:moveTo>
                    <a:pt x="524" y="1"/>
                  </a:moveTo>
                  <a:lnTo>
                    <a:pt x="1" y="3119"/>
                  </a:lnTo>
                  <a:lnTo>
                    <a:pt x="25330" y="7347"/>
                  </a:lnTo>
                  <a:cubicBezTo>
                    <a:pt x="25330" y="7347"/>
                    <a:pt x="25393" y="7095"/>
                    <a:pt x="25420" y="6995"/>
                  </a:cubicBezTo>
                  <a:cubicBezTo>
                    <a:pt x="25537" y="6283"/>
                    <a:pt x="25582" y="6067"/>
                    <a:pt x="25601" y="6004"/>
                  </a:cubicBezTo>
                  <a:cubicBezTo>
                    <a:pt x="25736" y="5391"/>
                    <a:pt x="25889" y="5283"/>
                    <a:pt x="25961" y="5274"/>
                  </a:cubicBezTo>
                  <a:cubicBezTo>
                    <a:pt x="25979" y="5265"/>
                    <a:pt x="25997" y="5265"/>
                    <a:pt x="26015" y="5265"/>
                  </a:cubicBezTo>
                  <a:cubicBezTo>
                    <a:pt x="26141" y="5292"/>
                    <a:pt x="26177" y="5571"/>
                    <a:pt x="26105" y="6049"/>
                  </a:cubicBezTo>
                  <a:cubicBezTo>
                    <a:pt x="26069" y="6355"/>
                    <a:pt x="25997" y="6689"/>
                    <a:pt x="25898" y="7077"/>
                  </a:cubicBezTo>
                  <a:cubicBezTo>
                    <a:pt x="25880" y="7176"/>
                    <a:pt x="25871" y="7266"/>
                    <a:pt x="25844" y="7356"/>
                  </a:cubicBezTo>
                  <a:lnTo>
                    <a:pt x="25826" y="7437"/>
                  </a:lnTo>
                  <a:lnTo>
                    <a:pt x="26412" y="7527"/>
                  </a:lnTo>
                  <a:lnTo>
                    <a:pt x="26926" y="4408"/>
                  </a:lnTo>
                  <a:lnTo>
                    <a:pt x="524" y="1"/>
                  </a:lnTo>
                  <a:close/>
                  <a:moveTo>
                    <a:pt x="28368" y="5003"/>
                  </a:moveTo>
                  <a:lnTo>
                    <a:pt x="27899" y="7780"/>
                  </a:lnTo>
                  <a:lnTo>
                    <a:pt x="74095" y="15496"/>
                  </a:lnTo>
                  <a:lnTo>
                    <a:pt x="74564" y="12719"/>
                  </a:lnTo>
                  <a:lnTo>
                    <a:pt x="28368" y="5003"/>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15"/>
            <p:cNvSpPr/>
            <p:nvPr/>
          </p:nvSpPr>
          <p:spPr>
            <a:xfrm>
              <a:off x="3813475" y="2066175"/>
              <a:ext cx="56825" cy="83625"/>
            </a:xfrm>
            <a:custGeom>
              <a:avLst/>
              <a:gdLst/>
              <a:ahLst/>
              <a:cxnLst/>
              <a:rect l="l" t="t" r="r" b="b"/>
              <a:pathLst>
                <a:path w="2273" h="3345" extrusionOk="0">
                  <a:moveTo>
                    <a:pt x="244" y="0"/>
                  </a:moveTo>
                  <a:cubicBezTo>
                    <a:pt x="109" y="884"/>
                    <a:pt x="1" y="2164"/>
                    <a:pt x="46" y="3056"/>
                  </a:cubicBezTo>
                  <a:lnTo>
                    <a:pt x="1767" y="3344"/>
                  </a:lnTo>
                  <a:lnTo>
                    <a:pt x="2272" y="334"/>
                  </a:lnTo>
                  <a:lnTo>
                    <a:pt x="244" y="0"/>
                  </a:lnTo>
                  <a:close/>
                </a:path>
              </a:pathLst>
            </a:custGeom>
            <a:solidFill>
              <a:srgbClr val="1C2F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15"/>
            <p:cNvSpPr/>
            <p:nvPr/>
          </p:nvSpPr>
          <p:spPr>
            <a:xfrm>
              <a:off x="3818000" y="2001350"/>
              <a:ext cx="177350" cy="82875"/>
            </a:xfrm>
            <a:custGeom>
              <a:avLst/>
              <a:gdLst/>
              <a:ahLst/>
              <a:cxnLst/>
              <a:rect l="l" t="t" r="r" b="b"/>
              <a:pathLst>
                <a:path w="7094" h="3315" extrusionOk="0">
                  <a:moveTo>
                    <a:pt x="3991" y="0"/>
                  </a:moveTo>
                  <a:cubicBezTo>
                    <a:pt x="3917" y="0"/>
                    <a:pt x="3852" y="5"/>
                    <a:pt x="3795" y="15"/>
                  </a:cubicBezTo>
                  <a:cubicBezTo>
                    <a:pt x="3651" y="42"/>
                    <a:pt x="3515" y="105"/>
                    <a:pt x="3389" y="223"/>
                  </a:cubicBezTo>
                  <a:cubicBezTo>
                    <a:pt x="3299" y="286"/>
                    <a:pt x="3227" y="367"/>
                    <a:pt x="3173" y="457"/>
                  </a:cubicBezTo>
                  <a:lnTo>
                    <a:pt x="7094" y="1115"/>
                  </a:lnTo>
                  <a:cubicBezTo>
                    <a:pt x="7076" y="1007"/>
                    <a:pt x="7031" y="908"/>
                    <a:pt x="6968" y="817"/>
                  </a:cubicBezTo>
                  <a:cubicBezTo>
                    <a:pt x="6887" y="673"/>
                    <a:pt x="6778" y="565"/>
                    <a:pt x="6652" y="493"/>
                  </a:cubicBezTo>
                  <a:cubicBezTo>
                    <a:pt x="6517" y="412"/>
                    <a:pt x="6319" y="358"/>
                    <a:pt x="6048" y="313"/>
                  </a:cubicBezTo>
                  <a:lnTo>
                    <a:pt x="5471" y="214"/>
                  </a:lnTo>
                  <a:lnTo>
                    <a:pt x="4426" y="42"/>
                  </a:lnTo>
                  <a:cubicBezTo>
                    <a:pt x="4257" y="14"/>
                    <a:pt x="4112" y="0"/>
                    <a:pt x="3991" y="0"/>
                  </a:cubicBezTo>
                  <a:close/>
                  <a:moveTo>
                    <a:pt x="802" y="60"/>
                  </a:moveTo>
                  <a:cubicBezTo>
                    <a:pt x="424" y="1034"/>
                    <a:pt x="153" y="1998"/>
                    <a:pt x="0" y="2981"/>
                  </a:cubicBezTo>
                  <a:lnTo>
                    <a:pt x="2028" y="3314"/>
                  </a:lnTo>
                  <a:lnTo>
                    <a:pt x="2524" y="349"/>
                  </a:lnTo>
                  <a:lnTo>
                    <a:pt x="802" y="60"/>
                  </a:lnTo>
                  <a:close/>
                </a:path>
              </a:pathLst>
            </a:custGeom>
            <a:solidFill>
              <a:srgbClr val="2940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15"/>
            <p:cNvSpPr/>
            <p:nvPr/>
          </p:nvSpPr>
          <p:spPr>
            <a:xfrm>
              <a:off x="3928625" y="1968150"/>
              <a:ext cx="484300" cy="104000"/>
            </a:xfrm>
            <a:custGeom>
              <a:avLst/>
              <a:gdLst/>
              <a:ahLst/>
              <a:cxnLst/>
              <a:rect l="l" t="t" r="r" b="b"/>
              <a:pathLst>
                <a:path w="19372" h="4160" extrusionOk="0">
                  <a:moveTo>
                    <a:pt x="1858" y="496"/>
                  </a:moveTo>
                  <a:cubicBezTo>
                    <a:pt x="1867" y="496"/>
                    <a:pt x="1894" y="505"/>
                    <a:pt x="1930" y="532"/>
                  </a:cubicBezTo>
                  <a:cubicBezTo>
                    <a:pt x="1993" y="541"/>
                    <a:pt x="2948" y="676"/>
                    <a:pt x="4814" y="929"/>
                  </a:cubicBezTo>
                  <a:lnTo>
                    <a:pt x="18606" y="3236"/>
                  </a:lnTo>
                  <a:lnTo>
                    <a:pt x="18741" y="3389"/>
                  </a:lnTo>
                  <a:cubicBezTo>
                    <a:pt x="18732" y="3462"/>
                    <a:pt x="18696" y="3498"/>
                    <a:pt x="18642" y="3516"/>
                  </a:cubicBezTo>
                  <a:cubicBezTo>
                    <a:pt x="18626" y="3517"/>
                    <a:pt x="18607" y="3518"/>
                    <a:pt x="18586" y="3518"/>
                  </a:cubicBezTo>
                  <a:cubicBezTo>
                    <a:pt x="18474" y="3518"/>
                    <a:pt x="18282" y="3497"/>
                    <a:pt x="18002" y="3443"/>
                  </a:cubicBezTo>
                  <a:lnTo>
                    <a:pt x="4760" y="1217"/>
                  </a:lnTo>
                  <a:cubicBezTo>
                    <a:pt x="3246" y="938"/>
                    <a:pt x="2263" y="739"/>
                    <a:pt x="1813" y="631"/>
                  </a:cubicBezTo>
                  <a:cubicBezTo>
                    <a:pt x="1808" y="636"/>
                    <a:pt x="1805" y="638"/>
                    <a:pt x="1803" y="638"/>
                  </a:cubicBezTo>
                  <a:cubicBezTo>
                    <a:pt x="1795" y="638"/>
                    <a:pt x="1797" y="616"/>
                    <a:pt x="1804" y="568"/>
                  </a:cubicBezTo>
                  <a:cubicBezTo>
                    <a:pt x="1813" y="514"/>
                    <a:pt x="1831" y="496"/>
                    <a:pt x="1858" y="496"/>
                  </a:cubicBezTo>
                  <a:close/>
                  <a:moveTo>
                    <a:pt x="1128" y="0"/>
                  </a:moveTo>
                  <a:cubicBezTo>
                    <a:pt x="614" y="189"/>
                    <a:pt x="235" y="649"/>
                    <a:pt x="1" y="1370"/>
                  </a:cubicBezTo>
                  <a:lnTo>
                    <a:pt x="1046" y="1542"/>
                  </a:lnTo>
                  <a:cubicBezTo>
                    <a:pt x="1083" y="1190"/>
                    <a:pt x="1254" y="974"/>
                    <a:pt x="1551" y="884"/>
                  </a:cubicBezTo>
                  <a:lnTo>
                    <a:pt x="17019" y="3462"/>
                  </a:lnTo>
                  <a:cubicBezTo>
                    <a:pt x="17425" y="3858"/>
                    <a:pt x="17776" y="4083"/>
                    <a:pt x="18083" y="4129"/>
                  </a:cubicBezTo>
                  <a:cubicBezTo>
                    <a:pt x="18204" y="4150"/>
                    <a:pt x="18314" y="4160"/>
                    <a:pt x="18414" y="4160"/>
                  </a:cubicBezTo>
                  <a:cubicBezTo>
                    <a:pt x="18657" y="4160"/>
                    <a:pt x="18841" y="4099"/>
                    <a:pt x="18975" y="3984"/>
                  </a:cubicBezTo>
                  <a:cubicBezTo>
                    <a:pt x="19164" y="3804"/>
                    <a:pt x="19291" y="3489"/>
                    <a:pt x="19372" y="3029"/>
                  </a:cubicBezTo>
                  <a:lnTo>
                    <a:pt x="1128" y="0"/>
                  </a:lnTo>
                  <a:close/>
                </a:path>
              </a:pathLst>
            </a:custGeom>
            <a:solidFill>
              <a:srgbClr val="B6B6B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15"/>
            <p:cNvSpPr/>
            <p:nvPr/>
          </p:nvSpPr>
          <p:spPr>
            <a:xfrm>
              <a:off x="3973500" y="1980525"/>
              <a:ext cx="423650" cy="75575"/>
            </a:xfrm>
            <a:custGeom>
              <a:avLst/>
              <a:gdLst/>
              <a:ahLst/>
              <a:cxnLst/>
              <a:rect l="l" t="t" r="r" b="b"/>
              <a:pathLst>
                <a:path w="16946" h="3023" extrusionOk="0">
                  <a:moveTo>
                    <a:pt x="63" y="1"/>
                  </a:moveTo>
                  <a:cubicBezTo>
                    <a:pt x="36" y="1"/>
                    <a:pt x="18" y="19"/>
                    <a:pt x="9" y="73"/>
                  </a:cubicBezTo>
                  <a:cubicBezTo>
                    <a:pt x="2" y="121"/>
                    <a:pt x="0" y="143"/>
                    <a:pt x="8" y="143"/>
                  </a:cubicBezTo>
                  <a:cubicBezTo>
                    <a:pt x="10" y="143"/>
                    <a:pt x="13" y="141"/>
                    <a:pt x="18" y="136"/>
                  </a:cubicBezTo>
                  <a:cubicBezTo>
                    <a:pt x="468" y="244"/>
                    <a:pt x="1451" y="443"/>
                    <a:pt x="2965" y="722"/>
                  </a:cubicBezTo>
                  <a:lnTo>
                    <a:pt x="16207" y="2948"/>
                  </a:lnTo>
                  <a:cubicBezTo>
                    <a:pt x="16487" y="3002"/>
                    <a:pt x="16679" y="3023"/>
                    <a:pt x="16791" y="3023"/>
                  </a:cubicBezTo>
                  <a:cubicBezTo>
                    <a:pt x="16812" y="3023"/>
                    <a:pt x="16831" y="3022"/>
                    <a:pt x="16847" y="3021"/>
                  </a:cubicBezTo>
                  <a:cubicBezTo>
                    <a:pt x="16901" y="3003"/>
                    <a:pt x="16937" y="2967"/>
                    <a:pt x="16946" y="2894"/>
                  </a:cubicBezTo>
                  <a:lnTo>
                    <a:pt x="16811" y="2741"/>
                  </a:lnTo>
                  <a:lnTo>
                    <a:pt x="3019" y="434"/>
                  </a:lnTo>
                  <a:cubicBezTo>
                    <a:pt x="1153" y="181"/>
                    <a:pt x="198" y="46"/>
                    <a:pt x="135" y="37"/>
                  </a:cubicBezTo>
                  <a:cubicBezTo>
                    <a:pt x="99" y="10"/>
                    <a:pt x="72" y="1"/>
                    <a:pt x="63" y="1"/>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15"/>
            <p:cNvSpPr/>
            <p:nvPr/>
          </p:nvSpPr>
          <p:spPr>
            <a:xfrm>
              <a:off x="3855400" y="2081950"/>
              <a:ext cx="1864100" cy="370500"/>
            </a:xfrm>
            <a:custGeom>
              <a:avLst/>
              <a:gdLst/>
              <a:ahLst/>
              <a:cxnLst/>
              <a:rect l="l" t="t" r="r" b="b"/>
              <a:pathLst>
                <a:path w="74564" h="14820" extrusionOk="0">
                  <a:moveTo>
                    <a:pt x="469" y="0"/>
                  </a:moveTo>
                  <a:lnTo>
                    <a:pt x="0" y="2776"/>
                  </a:lnTo>
                  <a:lnTo>
                    <a:pt x="26411" y="7184"/>
                  </a:lnTo>
                  <a:lnTo>
                    <a:pt x="26465" y="6860"/>
                  </a:lnTo>
                  <a:lnTo>
                    <a:pt x="74158" y="14819"/>
                  </a:lnTo>
                  <a:lnTo>
                    <a:pt x="74563" y="12376"/>
                  </a:lnTo>
                  <a:lnTo>
                    <a:pt x="28520" y="4687"/>
                  </a:lnTo>
                  <a:lnTo>
                    <a:pt x="28962" y="2064"/>
                  </a:lnTo>
                  <a:lnTo>
                    <a:pt x="27159" y="1767"/>
                  </a:lnTo>
                  <a:lnTo>
                    <a:pt x="26718" y="4390"/>
                  </a:lnTo>
                  <a:lnTo>
                    <a:pt x="26294" y="4318"/>
                  </a:lnTo>
                  <a:lnTo>
                    <a:pt x="26285" y="4399"/>
                  </a:lnTo>
                  <a:cubicBezTo>
                    <a:pt x="26159" y="5418"/>
                    <a:pt x="25996" y="5733"/>
                    <a:pt x="25879" y="5823"/>
                  </a:cubicBezTo>
                  <a:cubicBezTo>
                    <a:pt x="25853" y="5836"/>
                    <a:pt x="25831" y="5845"/>
                    <a:pt x="25811" y="5845"/>
                  </a:cubicBezTo>
                  <a:cubicBezTo>
                    <a:pt x="25804" y="5845"/>
                    <a:pt x="25796" y="5844"/>
                    <a:pt x="25789" y="5841"/>
                  </a:cubicBezTo>
                  <a:cubicBezTo>
                    <a:pt x="25762" y="5841"/>
                    <a:pt x="25735" y="5823"/>
                    <a:pt x="25717" y="5796"/>
                  </a:cubicBezTo>
                  <a:cubicBezTo>
                    <a:pt x="25636" y="5670"/>
                    <a:pt x="25582" y="5318"/>
                    <a:pt x="25789" y="4309"/>
                  </a:cubicBezTo>
                  <a:lnTo>
                    <a:pt x="25807" y="4237"/>
                  </a:lnTo>
                  <a:lnTo>
                    <a:pt x="46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15"/>
            <p:cNvSpPr/>
            <p:nvPr/>
          </p:nvSpPr>
          <p:spPr>
            <a:xfrm>
              <a:off x="3809875" y="1963175"/>
              <a:ext cx="1923600" cy="492150"/>
            </a:xfrm>
            <a:custGeom>
              <a:avLst/>
              <a:gdLst/>
              <a:ahLst/>
              <a:cxnLst/>
              <a:rect l="l" t="t" r="r" b="b"/>
              <a:pathLst>
                <a:path w="76944" h="19686" extrusionOk="0">
                  <a:moveTo>
                    <a:pt x="5950" y="379"/>
                  </a:moveTo>
                  <a:lnTo>
                    <a:pt x="5851" y="388"/>
                  </a:lnTo>
                  <a:cubicBezTo>
                    <a:pt x="7383" y="578"/>
                    <a:pt x="8897" y="830"/>
                    <a:pt x="10421" y="1074"/>
                  </a:cubicBezTo>
                  <a:lnTo>
                    <a:pt x="14982" y="1840"/>
                  </a:lnTo>
                  <a:lnTo>
                    <a:pt x="19534" y="2615"/>
                  </a:lnTo>
                  <a:lnTo>
                    <a:pt x="23920" y="3388"/>
                  </a:lnTo>
                  <a:lnTo>
                    <a:pt x="23920" y="3388"/>
                  </a:lnTo>
                  <a:cubicBezTo>
                    <a:pt x="23900" y="3582"/>
                    <a:pt x="23858" y="3771"/>
                    <a:pt x="23770" y="3940"/>
                  </a:cubicBezTo>
                  <a:cubicBezTo>
                    <a:pt x="23743" y="3994"/>
                    <a:pt x="23707" y="4039"/>
                    <a:pt x="23671" y="4084"/>
                  </a:cubicBezTo>
                  <a:cubicBezTo>
                    <a:pt x="23635" y="4129"/>
                    <a:pt x="23590" y="4156"/>
                    <a:pt x="23536" y="4192"/>
                  </a:cubicBezTo>
                  <a:cubicBezTo>
                    <a:pt x="23437" y="4246"/>
                    <a:pt x="23310" y="4264"/>
                    <a:pt x="23184" y="4264"/>
                  </a:cubicBezTo>
                  <a:cubicBezTo>
                    <a:pt x="23162" y="4266"/>
                    <a:pt x="23139" y="4267"/>
                    <a:pt x="23117" y="4267"/>
                  </a:cubicBezTo>
                  <a:cubicBezTo>
                    <a:pt x="23011" y="4267"/>
                    <a:pt x="22902" y="4251"/>
                    <a:pt x="22806" y="4228"/>
                  </a:cubicBezTo>
                  <a:cubicBezTo>
                    <a:pt x="22680" y="4201"/>
                    <a:pt x="22571" y="4138"/>
                    <a:pt x="22463" y="4066"/>
                  </a:cubicBezTo>
                  <a:cubicBezTo>
                    <a:pt x="22247" y="3931"/>
                    <a:pt x="22058" y="3742"/>
                    <a:pt x="21904" y="3525"/>
                  </a:cubicBezTo>
                  <a:lnTo>
                    <a:pt x="21904" y="3516"/>
                  </a:lnTo>
                  <a:cubicBezTo>
                    <a:pt x="21886" y="3498"/>
                    <a:pt x="21850" y="3471"/>
                    <a:pt x="21823" y="3471"/>
                  </a:cubicBezTo>
                  <a:lnTo>
                    <a:pt x="21796" y="3471"/>
                  </a:lnTo>
                  <a:cubicBezTo>
                    <a:pt x="20507" y="3282"/>
                    <a:pt x="19209" y="3093"/>
                    <a:pt x="17920" y="2885"/>
                  </a:cubicBezTo>
                  <a:cubicBezTo>
                    <a:pt x="16631" y="2687"/>
                    <a:pt x="15342" y="2489"/>
                    <a:pt x="14053" y="2272"/>
                  </a:cubicBezTo>
                  <a:cubicBezTo>
                    <a:pt x="12764" y="2056"/>
                    <a:pt x="11475" y="1858"/>
                    <a:pt x="10186" y="1632"/>
                  </a:cubicBezTo>
                  <a:cubicBezTo>
                    <a:pt x="8897" y="1407"/>
                    <a:pt x="7617" y="1173"/>
                    <a:pt x="6337" y="884"/>
                  </a:cubicBezTo>
                  <a:cubicBezTo>
                    <a:pt x="6310" y="884"/>
                    <a:pt x="6283" y="884"/>
                    <a:pt x="6256" y="893"/>
                  </a:cubicBezTo>
                  <a:lnTo>
                    <a:pt x="6247" y="893"/>
                  </a:lnTo>
                  <a:cubicBezTo>
                    <a:pt x="6076" y="947"/>
                    <a:pt x="5896" y="1046"/>
                    <a:pt x="5787" y="1209"/>
                  </a:cubicBezTo>
                  <a:cubicBezTo>
                    <a:pt x="5670" y="1371"/>
                    <a:pt x="5625" y="1551"/>
                    <a:pt x="5607" y="1723"/>
                  </a:cubicBezTo>
                  <a:lnTo>
                    <a:pt x="5598" y="1759"/>
                  </a:lnTo>
                  <a:cubicBezTo>
                    <a:pt x="5598" y="1768"/>
                    <a:pt x="5598" y="1786"/>
                    <a:pt x="5598" y="1795"/>
                  </a:cubicBezTo>
                  <a:cubicBezTo>
                    <a:pt x="5607" y="1871"/>
                    <a:pt x="5670" y="1931"/>
                    <a:pt x="5752" y="1931"/>
                  </a:cubicBezTo>
                  <a:cubicBezTo>
                    <a:pt x="5758" y="1931"/>
                    <a:pt x="5764" y="1930"/>
                    <a:pt x="5769" y="1930"/>
                  </a:cubicBezTo>
                  <a:cubicBezTo>
                    <a:pt x="5812" y="1927"/>
                    <a:pt x="5853" y="1926"/>
                    <a:pt x="5894" y="1926"/>
                  </a:cubicBezTo>
                  <a:cubicBezTo>
                    <a:pt x="5994" y="1926"/>
                    <a:pt x="6091" y="1932"/>
                    <a:pt x="6193" y="1939"/>
                  </a:cubicBezTo>
                  <a:cubicBezTo>
                    <a:pt x="6337" y="1948"/>
                    <a:pt x="6472" y="1957"/>
                    <a:pt x="6599" y="1993"/>
                  </a:cubicBezTo>
                  <a:cubicBezTo>
                    <a:pt x="6725" y="2020"/>
                    <a:pt x="6860" y="2065"/>
                    <a:pt x="6950" y="2137"/>
                  </a:cubicBezTo>
                  <a:cubicBezTo>
                    <a:pt x="7049" y="2200"/>
                    <a:pt x="7121" y="2299"/>
                    <a:pt x="7167" y="2417"/>
                  </a:cubicBezTo>
                  <a:lnTo>
                    <a:pt x="7176" y="2426"/>
                  </a:lnTo>
                  <a:cubicBezTo>
                    <a:pt x="7212" y="2507"/>
                    <a:pt x="7239" y="2588"/>
                    <a:pt x="7230" y="2678"/>
                  </a:cubicBezTo>
                  <a:cubicBezTo>
                    <a:pt x="7230" y="2750"/>
                    <a:pt x="7284" y="2822"/>
                    <a:pt x="7365" y="2831"/>
                  </a:cubicBezTo>
                  <a:lnTo>
                    <a:pt x="7392" y="2831"/>
                  </a:lnTo>
                  <a:cubicBezTo>
                    <a:pt x="8293" y="2957"/>
                    <a:pt x="9204" y="3084"/>
                    <a:pt x="10105" y="3228"/>
                  </a:cubicBezTo>
                  <a:lnTo>
                    <a:pt x="11466" y="3435"/>
                  </a:lnTo>
                  <a:lnTo>
                    <a:pt x="12818" y="3652"/>
                  </a:lnTo>
                  <a:cubicBezTo>
                    <a:pt x="14630" y="3940"/>
                    <a:pt x="16433" y="4255"/>
                    <a:pt x="18245" y="4562"/>
                  </a:cubicBezTo>
                  <a:lnTo>
                    <a:pt x="20949" y="5022"/>
                  </a:lnTo>
                  <a:lnTo>
                    <a:pt x="23662" y="5490"/>
                  </a:lnTo>
                  <a:cubicBezTo>
                    <a:pt x="25395" y="5785"/>
                    <a:pt x="27129" y="6096"/>
                    <a:pt x="28862" y="6416"/>
                  </a:cubicBezTo>
                  <a:lnTo>
                    <a:pt x="28862" y="6416"/>
                  </a:lnTo>
                  <a:cubicBezTo>
                    <a:pt x="28668" y="7221"/>
                    <a:pt x="28519" y="8032"/>
                    <a:pt x="28376" y="8844"/>
                  </a:cubicBezTo>
                  <a:cubicBezTo>
                    <a:pt x="28304" y="9285"/>
                    <a:pt x="28232" y="9718"/>
                    <a:pt x="28178" y="10160"/>
                  </a:cubicBezTo>
                  <a:cubicBezTo>
                    <a:pt x="28116" y="10597"/>
                    <a:pt x="28062" y="11034"/>
                    <a:pt x="28035" y="11480"/>
                  </a:cubicBezTo>
                  <a:lnTo>
                    <a:pt x="28035" y="11480"/>
                  </a:lnTo>
                  <a:cubicBezTo>
                    <a:pt x="28034" y="11482"/>
                    <a:pt x="28034" y="11483"/>
                    <a:pt x="28034" y="11485"/>
                  </a:cubicBezTo>
                  <a:lnTo>
                    <a:pt x="28034" y="11494"/>
                  </a:lnTo>
                  <a:lnTo>
                    <a:pt x="28012" y="11627"/>
                  </a:lnTo>
                  <a:lnTo>
                    <a:pt x="28012" y="11627"/>
                  </a:lnTo>
                  <a:cubicBezTo>
                    <a:pt x="25733" y="11284"/>
                    <a:pt x="23463" y="10933"/>
                    <a:pt x="21192" y="10565"/>
                  </a:cubicBezTo>
                  <a:lnTo>
                    <a:pt x="14197" y="9420"/>
                  </a:lnTo>
                  <a:cubicBezTo>
                    <a:pt x="11863" y="9042"/>
                    <a:pt x="9528" y="8645"/>
                    <a:pt x="7203" y="8249"/>
                  </a:cubicBezTo>
                  <a:cubicBezTo>
                    <a:pt x="4917" y="7860"/>
                    <a:pt x="2632" y="7498"/>
                    <a:pt x="372" y="7018"/>
                  </a:cubicBezTo>
                  <a:lnTo>
                    <a:pt x="372" y="7018"/>
                  </a:lnTo>
                  <a:cubicBezTo>
                    <a:pt x="332" y="6599"/>
                    <a:pt x="327" y="6180"/>
                    <a:pt x="343" y="5761"/>
                  </a:cubicBezTo>
                  <a:cubicBezTo>
                    <a:pt x="361" y="5292"/>
                    <a:pt x="406" y="4823"/>
                    <a:pt x="478" y="4355"/>
                  </a:cubicBezTo>
                  <a:cubicBezTo>
                    <a:pt x="624" y="3473"/>
                    <a:pt x="875" y="2607"/>
                    <a:pt x="1248" y="1788"/>
                  </a:cubicBezTo>
                  <a:lnTo>
                    <a:pt x="1248" y="1788"/>
                  </a:lnTo>
                  <a:cubicBezTo>
                    <a:pt x="1599" y="1800"/>
                    <a:pt x="1945" y="1849"/>
                    <a:pt x="2290" y="1912"/>
                  </a:cubicBezTo>
                  <a:cubicBezTo>
                    <a:pt x="2687" y="1984"/>
                    <a:pt x="3074" y="2065"/>
                    <a:pt x="3462" y="2173"/>
                  </a:cubicBezTo>
                  <a:lnTo>
                    <a:pt x="3525" y="2191"/>
                  </a:lnTo>
                  <a:cubicBezTo>
                    <a:pt x="3534" y="2200"/>
                    <a:pt x="3552" y="2200"/>
                    <a:pt x="3561" y="2200"/>
                  </a:cubicBezTo>
                  <a:cubicBezTo>
                    <a:pt x="3624" y="2191"/>
                    <a:pt x="3669" y="2146"/>
                    <a:pt x="3669" y="2083"/>
                  </a:cubicBezTo>
                  <a:cubicBezTo>
                    <a:pt x="3660" y="1984"/>
                    <a:pt x="3705" y="1894"/>
                    <a:pt x="3768" y="1822"/>
                  </a:cubicBezTo>
                  <a:lnTo>
                    <a:pt x="3777" y="1813"/>
                  </a:lnTo>
                  <a:cubicBezTo>
                    <a:pt x="3876" y="1677"/>
                    <a:pt x="4039" y="1596"/>
                    <a:pt x="4210" y="1596"/>
                  </a:cubicBezTo>
                  <a:cubicBezTo>
                    <a:pt x="4291" y="1596"/>
                    <a:pt x="4381" y="1605"/>
                    <a:pt x="4471" y="1632"/>
                  </a:cubicBezTo>
                  <a:cubicBezTo>
                    <a:pt x="4553" y="1659"/>
                    <a:pt x="4634" y="1705"/>
                    <a:pt x="4715" y="1759"/>
                  </a:cubicBezTo>
                  <a:cubicBezTo>
                    <a:pt x="4733" y="1768"/>
                    <a:pt x="4760" y="1777"/>
                    <a:pt x="4778" y="1777"/>
                  </a:cubicBezTo>
                  <a:cubicBezTo>
                    <a:pt x="4784" y="1777"/>
                    <a:pt x="4790" y="1778"/>
                    <a:pt x="4795" y="1778"/>
                  </a:cubicBezTo>
                  <a:cubicBezTo>
                    <a:pt x="4868" y="1778"/>
                    <a:pt x="4923" y="1726"/>
                    <a:pt x="4931" y="1659"/>
                  </a:cubicBezTo>
                  <a:lnTo>
                    <a:pt x="4931" y="1623"/>
                  </a:lnTo>
                  <a:cubicBezTo>
                    <a:pt x="4940" y="1479"/>
                    <a:pt x="4976" y="1335"/>
                    <a:pt x="5030" y="1191"/>
                  </a:cubicBezTo>
                  <a:cubicBezTo>
                    <a:pt x="5084" y="1056"/>
                    <a:pt x="5147" y="929"/>
                    <a:pt x="5238" y="812"/>
                  </a:cubicBezTo>
                  <a:cubicBezTo>
                    <a:pt x="5319" y="686"/>
                    <a:pt x="5427" y="587"/>
                    <a:pt x="5544" y="506"/>
                  </a:cubicBezTo>
                  <a:cubicBezTo>
                    <a:pt x="5670" y="434"/>
                    <a:pt x="5805" y="379"/>
                    <a:pt x="5950" y="379"/>
                  </a:cubicBezTo>
                  <a:close/>
                  <a:moveTo>
                    <a:pt x="29247" y="6810"/>
                  </a:moveTo>
                  <a:cubicBezTo>
                    <a:pt x="29673" y="6840"/>
                    <a:pt x="30093" y="6910"/>
                    <a:pt x="30513" y="6987"/>
                  </a:cubicBezTo>
                  <a:lnTo>
                    <a:pt x="32000" y="7230"/>
                  </a:lnTo>
                  <a:lnTo>
                    <a:pt x="34983" y="7735"/>
                  </a:lnTo>
                  <a:lnTo>
                    <a:pt x="40942" y="8735"/>
                  </a:lnTo>
                  <a:lnTo>
                    <a:pt x="52867" y="10736"/>
                  </a:lnTo>
                  <a:lnTo>
                    <a:pt x="64783" y="12738"/>
                  </a:lnTo>
                  <a:lnTo>
                    <a:pt x="76488" y="14721"/>
                  </a:lnTo>
                  <a:lnTo>
                    <a:pt x="76488" y="14721"/>
                  </a:lnTo>
                  <a:cubicBezTo>
                    <a:pt x="76399" y="15063"/>
                    <a:pt x="76318" y="15406"/>
                    <a:pt x="76249" y="15748"/>
                  </a:cubicBezTo>
                  <a:cubicBezTo>
                    <a:pt x="76159" y="16154"/>
                    <a:pt x="76087" y="16568"/>
                    <a:pt x="76015" y="16974"/>
                  </a:cubicBezTo>
                  <a:cubicBezTo>
                    <a:pt x="75952" y="17380"/>
                    <a:pt x="75889" y="17794"/>
                    <a:pt x="75835" y="18209"/>
                  </a:cubicBezTo>
                  <a:cubicBezTo>
                    <a:pt x="75797" y="18558"/>
                    <a:pt x="75759" y="18907"/>
                    <a:pt x="75731" y="19256"/>
                  </a:cubicBezTo>
                  <a:lnTo>
                    <a:pt x="75731" y="19256"/>
                  </a:lnTo>
                  <a:lnTo>
                    <a:pt x="64017" y="17335"/>
                  </a:lnTo>
                  <a:lnTo>
                    <a:pt x="52092" y="15361"/>
                  </a:lnTo>
                  <a:lnTo>
                    <a:pt x="40166" y="13377"/>
                  </a:lnTo>
                  <a:cubicBezTo>
                    <a:pt x="36259" y="12731"/>
                    <a:pt x="32352" y="12075"/>
                    <a:pt x="28462" y="11368"/>
                  </a:cubicBezTo>
                  <a:lnTo>
                    <a:pt x="28462" y="11368"/>
                  </a:lnTo>
                  <a:cubicBezTo>
                    <a:pt x="28556" y="10998"/>
                    <a:pt x="28633" y="10627"/>
                    <a:pt x="28710" y="10250"/>
                  </a:cubicBezTo>
                  <a:cubicBezTo>
                    <a:pt x="28800" y="9817"/>
                    <a:pt x="28881" y="9375"/>
                    <a:pt x="28953" y="8943"/>
                  </a:cubicBezTo>
                  <a:cubicBezTo>
                    <a:pt x="29062" y="8231"/>
                    <a:pt x="29171" y="7524"/>
                    <a:pt x="29247" y="6810"/>
                  </a:cubicBezTo>
                  <a:close/>
                  <a:moveTo>
                    <a:pt x="5878" y="1"/>
                  </a:moveTo>
                  <a:cubicBezTo>
                    <a:pt x="5860" y="1"/>
                    <a:pt x="5833" y="1"/>
                    <a:pt x="5814" y="19"/>
                  </a:cubicBezTo>
                  <a:cubicBezTo>
                    <a:pt x="5670" y="127"/>
                    <a:pt x="5535" y="226"/>
                    <a:pt x="5409" y="334"/>
                  </a:cubicBezTo>
                  <a:cubicBezTo>
                    <a:pt x="5292" y="452"/>
                    <a:pt x="5183" y="569"/>
                    <a:pt x="5084" y="686"/>
                  </a:cubicBezTo>
                  <a:cubicBezTo>
                    <a:pt x="4985" y="812"/>
                    <a:pt x="4895" y="947"/>
                    <a:pt x="4805" y="1083"/>
                  </a:cubicBezTo>
                  <a:cubicBezTo>
                    <a:pt x="4743" y="1193"/>
                    <a:pt x="4686" y="1298"/>
                    <a:pt x="4623" y="1406"/>
                  </a:cubicBezTo>
                  <a:lnTo>
                    <a:pt x="4623" y="1406"/>
                  </a:lnTo>
                  <a:cubicBezTo>
                    <a:pt x="4480" y="1431"/>
                    <a:pt x="4340" y="1441"/>
                    <a:pt x="4201" y="1461"/>
                  </a:cubicBezTo>
                  <a:cubicBezTo>
                    <a:pt x="4003" y="1488"/>
                    <a:pt x="3822" y="1569"/>
                    <a:pt x="3651" y="1677"/>
                  </a:cubicBezTo>
                  <a:lnTo>
                    <a:pt x="3660" y="1677"/>
                  </a:lnTo>
                  <a:cubicBezTo>
                    <a:pt x="3596" y="1704"/>
                    <a:pt x="3531" y="1744"/>
                    <a:pt x="3465" y="1790"/>
                  </a:cubicBezTo>
                  <a:lnTo>
                    <a:pt x="3465" y="1790"/>
                  </a:lnTo>
                  <a:cubicBezTo>
                    <a:pt x="3089" y="1763"/>
                    <a:pt x="2712" y="1719"/>
                    <a:pt x="2335" y="1659"/>
                  </a:cubicBezTo>
                  <a:cubicBezTo>
                    <a:pt x="1938" y="1605"/>
                    <a:pt x="1542" y="1533"/>
                    <a:pt x="1154" y="1398"/>
                  </a:cubicBezTo>
                  <a:lnTo>
                    <a:pt x="1145" y="1398"/>
                  </a:lnTo>
                  <a:cubicBezTo>
                    <a:pt x="1129" y="1393"/>
                    <a:pt x="1113" y="1390"/>
                    <a:pt x="1097" y="1390"/>
                  </a:cubicBezTo>
                  <a:cubicBezTo>
                    <a:pt x="1031" y="1390"/>
                    <a:pt x="969" y="1434"/>
                    <a:pt x="947" y="1506"/>
                  </a:cubicBezTo>
                  <a:lnTo>
                    <a:pt x="947" y="1524"/>
                  </a:lnTo>
                  <a:cubicBezTo>
                    <a:pt x="659" y="2444"/>
                    <a:pt x="406" y="3372"/>
                    <a:pt x="235" y="4319"/>
                  </a:cubicBezTo>
                  <a:cubicBezTo>
                    <a:pt x="154" y="4787"/>
                    <a:pt x="100" y="5265"/>
                    <a:pt x="55" y="5743"/>
                  </a:cubicBezTo>
                  <a:cubicBezTo>
                    <a:pt x="19" y="6220"/>
                    <a:pt x="1" y="6707"/>
                    <a:pt x="1" y="7185"/>
                  </a:cubicBezTo>
                  <a:lnTo>
                    <a:pt x="1" y="7203"/>
                  </a:lnTo>
                  <a:cubicBezTo>
                    <a:pt x="10" y="7284"/>
                    <a:pt x="73" y="7356"/>
                    <a:pt x="163" y="7365"/>
                  </a:cubicBezTo>
                  <a:cubicBezTo>
                    <a:pt x="2506" y="7654"/>
                    <a:pt x="4841" y="8059"/>
                    <a:pt x="7167" y="8438"/>
                  </a:cubicBezTo>
                  <a:cubicBezTo>
                    <a:pt x="9501" y="8825"/>
                    <a:pt x="11836" y="9204"/>
                    <a:pt x="14161" y="9601"/>
                  </a:cubicBezTo>
                  <a:lnTo>
                    <a:pt x="21156" y="10800"/>
                  </a:lnTo>
                  <a:cubicBezTo>
                    <a:pt x="23482" y="11196"/>
                    <a:pt x="25807" y="11611"/>
                    <a:pt x="28133" y="12043"/>
                  </a:cubicBezTo>
                  <a:cubicBezTo>
                    <a:pt x="28144" y="12045"/>
                    <a:pt x="28155" y="12046"/>
                    <a:pt x="28166" y="12046"/>
                  </a:cubicBezTo>
                  <a:cubicBezTo>
                    <a:pt x="28261" y="12046"/>
                    <a:pt x="28342" y="11978"/>
                    <a:pt x="28358" y="11881"/>
                  </a:cubicBezTo>
                  <a:lnTo>
                    <a:pt x="28380" y="11748"/>
                  </a:lnTo>
                  <a:lnTo>
                    <a:pt x="28380" y="11748"/>
                  </a:lnTo>
                  <a:cubicBezTo>
                    <a:pt x="32300" y="12344"/>
                    <a:pt x="36211" y="12992"/>
                    <a:pt x="40121" y="13648"/>
                  </a:cubicBezTo>
                  <a:lnTo>
                    <a:pt x="52047" y="15649"/>
                  </a:lnTo>
                  <a:lnTo>
                    <a:pt x="63963" y="17650"/>
                  </a:lnTo>
                  <a:lnTo>
                    <a:pt x="75880" y="19678"/>
                  </a:lnTo>
                  <a:cubicBezTo>
                    <a:pt x="75895" y="19683"/>
                    <a:pt x="75911" y="19685"/>
                    <a:pt x="75927" y="19685"/>
                  </a:cubicBezTo>
                  <a:cubicBezTo>
                    <a:pt x="76002" y="19685"/>
                    <a:pt x="76072" y="19635"/>
                    <a:pt x="76087" y="19561"/>
                  </a:cubicBezTo>
                  <a:lnTo>
                    <a:pt x="76105" y="19516"/>
                  </a:lnTo>
                  <a:cubicBezTo>
                    <a:pt x="76222" y="19110"/>
                    <a:pt x="76312" y="18705"/>
                    <a:pt x="76393" y="18299"/>
                  </a:cubicBezTo>
                  <a:cubicBezTo>
                    <a:pt x="76484" y="17893"/>
                    <a:pt x="76556" y="17488"/>
                    <a:pt x="76628" y="17073"/>
                  </a:cubicBezTo>
                  <a:cubicBezTo>
                    <a:pt x="76691" y="16668"/>
                    <a:pt x="76754" y="16253"/>
                    <a:pt x="76808" y="15838"/>
                  </a:cubicBezTo>
                  <a:cubicBezTo>
                    <a:pt x="76862" y="15433"/>
                    <a:pt x="76898" y="15018"/>
                    <a:pt x="76925" y="14594"/>
                  </a:cubicBezTo>
                  <a:cubicBezTo>
                    <a:pt x="76943" y="14495"/>
                    <a:pt x="76871" y="14396"/>
                    <a:pt x="76763" y="14378"/>
                  </a:cubicBezTo>
                  <a:lnTo>
                    <a:pt x="64838" y="12413"/>
                  </a:lnTo>
                  <a:lnTo>
                    <a:pt x="52912" y="10439"/>
                  </a:lnTo>
                  <a:lnTo>
                    <a:pt x="40987" y="8456"/>
                  </a:lnTo>
                  <a:lnTo>
                    <a:pt x="35029" y="7464"/>
                  </a:lnTo>
                  <a:lnTo>
                    <a:pt x="32045" y="6969"/>
                  </a:lnTo>
                  <a:lnTo>
                    <a:pt x="30558" y="6725"/>
                  </a:lnTo>
                  <a:cubicBezTo>
                    <a:pt x="30130" y="6655"/>
                    <a:pt x="29702" y="6585"/>
                    <a:pt x="29281" y="6469"/>
                  </a:cubicBezTo>
                  <a:lnTo>
                    <a:pt x="29281" y="6469"/>
                  </a:lnTo>
                  <a:cubicBezTo>
                    <a:pt x="29286" y="6410"/>
                    <a:pt x="29291" y="6351"/>
                    <a:pt x="29296" y="6293"/>
                  </a:cubicBezTo>
                  <a:lnTo>
                    <a:pt x="29296" y="6275"/>
                  </a:lnTo>
                  <a:cubicBezTo>
                    <a:pt x="29305" y="6175"/>
                    <a:pt x="29233" y="6085"/>
                    <a:pt x="29133" y="6067"/>
                  </a:cubicBezTo>
                  <a:cubicBezTo>
                    <a:pt x="27322" y="5797"/>
                    <a:pt x="25510" y="5508"/>
                    <a:pt x="23698" y="5220"/>
                  </a:cubicBezTo>
                  <a:lnTo>
                    <a:pt x="20994" y="4787"/>
                  </a:lnTo>
                  <a:lnTo>
                    <a:pt x="18281" y="4346"/>
                  </a:lnTo>
                  <a:cubicBezTo>
                    <a:pt x="16469" y="4039"/>
                    <a:pt x="14666" y="3751"/>
                    <a:pt x="12854" y="3435"/>
                  </a:cubicBezTo>
                  <a:lnTo>
                    <a:pt x="11502" y="3210"/>
                  </a:lnTo>
                  <a:lnTo>
                    <a:pt x="10150" y="2957"/>
                  </a:lnTo>
                  <a:cubicBezTo>
                    <a:pt x="9281" y="2801"/>
                    <a:pt x="8413" y="2636"/>
                    <a:pt x="7552" y="2471"/>
                  </a:cubicBezTo>
                  <a:lnTo>
                    <a:pt x="7552" y="2471"/>
                  </a:lnTo>
                  <a:cubicBezTo>
                    <a:pt x="7514" y="2394"/>
                    <a:pt x="7468" y="2321"/>
                    <a:pt x="7410" y="2263"/>
                  </a:cubicBezTo>
                  <a:lnTo>
                    <a:pt x="7410" y="2263"/>
                  </a:lnTo>
                  <a:lnTo>
                    <a:pt x="7419" y="2272"/>
                  </a:lnTo>
                  <a:cubicBezTo>
                    <a:pt x="7329" y="2146"/>
                    <a:pt x="7212" y="2029"/>
                    <a:pt x="7076" y="1939"/>
                  </a:cubicBezTo>
                  <a:cubicBezTo>
                    <a:pt x="6932" y="1867"/>
                    <a:pt x="6788" y="1822"/>
                    <a:pt x="6653" y="1786"/>
                  </a:cubicBezTo>
                  <a:cubicBezTo>
                    <a:pt x="6509" y="1750"/>
                    <a:pt x="6364" y="1723"/>
                    <a:pt x="6238" y="1686"/>
                  </a:cubicBezTo>
                  <a:cubicBezTo>
                    <a:pt x="6165" y="1667"/>
                    <a:pt x="6091" y="1645"/>
                    <a:pt x="6018" y="1620"/>
                  </a:cubicBezTo>
                  <a:lnTo>
                    <a:pt x="6018" y="1620"/>
                  </a:lnTo>
                  <a:cubicBezTo>
                    <a:pt x="6036" y="1551"/>
                    <a:pt x="6064" y="1489"/>
                    <a:pt x="6103" y="1434"/>
                  </a:cubicBezTo>
                  <a:cubicBezTo>
                    <a:pt x="6150" y="1363"/>
                    <a:pt x="6225" y="1313"/>
                    <a:pt x="6322" y="1277"/>
                  </a:cubicBezTo>
                  <a:lnTo>
                    <a:pt x="6322" y="1277"/>
                  </a:lnTo>
                  <a:cubicBezTo>
                    <a:pt x="7604" y="1421"/>
                    <a:pt x="8886" y="1608"/>
                    <a:pt x="10159" y="1813"/>
                  </a:cubicBezTo>
                  <a:cubicBezTo>
                    <a:pt x="11448" y="2020"/>
                    <a:pt x="12728" y="2245"/>
                    <a:pt x="14017" y="2462"/>
                  </a:cubicBezTo>
                  <a:cubicBezTo>
                    <a:pt x="15306" y="2678"/>
                    <a:pt x="16595" y="2912"/>
                    <a:pt x="17884" y="3138"/>
                  </a:cubicBezTo>
                  <a:cubicBezTo>
                    <a:pt x="19154" y="3370"/>
                    <a:pt x="20433" y="3603"/>
                    <a:pt x="21703" y="3844"/>
                  </a:cubicBezTo>
                  <a:lnTo>
                    <a:pt x="21703" y="3844"/>
                  </a:lnTo>
                  <a:cubicBezTo>
                    <a:pt x="21913" y="3991"/>
                    <a:pt x="22119" y="4142"/>
                    <a:pt x="22355" y="4255"/>
                  </a:cubicBezTo>
                  <a:cubicBezTo>
                    <a:pt x="22481" y="4319"/>
                    <a:pt x="22616" y="4382"/>
                    <a:pt x="22761" y="4409"/>
                  </a:cubicBezTo>
                  <a:cubicBezTo>
                    <a:pt x="22905" y="4436"/>
                    <a:pt x="23040" y="4445"/>
                    <a:pt x="23184" y="4445"/>
                  </a:cubicBezTo>
                  <a:cubicBezTo>
                    <a:pt x="23329" y="4445"/>
                    <a:pt x="23482" y="4427"/>
                    <a:pt x="23626" y="4364"/>
                  </a:cubicBezTo>
                  <a:cubicBezTo>
                    <a:pt x="23698" y="4337"/>
                    <a:pt x="23761" y="4291"/>
                    <a:pt x="23824" y="4228"/>
                  </a:cubicBezTo>
                  <a:cubicBezTo>
                    <a:pt x="23878" y="4174"/>
                    <a:pt x="23923" y="4120"/>
                    <a:pt x="23968" y="4057"/>
                  </a:cubicBezTo>
                  <a:cubicBezTo>
                    <a:pt x="24140" y="3805"/>
                    <a:pt x="24221" y="3534"/>
                    <a:pt x="24311" y="3255"/>
                  </a:cubicBezTo>
                  <a:cubicBezTo>
                    <a:pt x="24311" y="3246"/>
                    <a:pt x="24320" y="3237"/>
                    <a:pt x="24320" y="3228"/>
                  </a:cubicBezTo>
                  <a:cubicBezTo>
                    <a:pt x="24329" y="3138"/>
                    <a:pt x="24266" y="3057"/>
                    <a:pt x="24176" y="3039"/>
                  </a:cubicBezTo>
                  <a:lnTo>
                    <a:pt x="24149" y="3039"/>
                  </a:lnTo>
                  <a:lnTo>
                    <a:pt x="19588" y="2317"/>
                  </a:lnTo>
                  <a:lnTo>
                    <a:pt x="15018" y="1587"/>
                  </a:lnTo>
                  <a:lnTo>
                    <a:pt x="10457" y="839"/>
                  </a:lnTo>
                  <a:cubicBezTo>
                    <a:pt x="8942" y="578"/>
                    <a:pt x="7419" y="325"/>
                    <a:pt x="5914" y="10"/>
                  </a:cubicBezTo>
                  <a:lnTo>
                    <a:pt x="587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15"/>
            <p:cNvSpPr/>
            <p:nvPr/>
          </p:nvSpPr>
          <p:spPr>
            <a:xfrm>
              <a:off x="3852475" y="2004425"/>
              <a:ext cx="33600" cy="150775"/>
            </a:xfrm>
            <a:custGeom>
              <a:avLst/>
              <a:gdLst/>
              <a:ahLst/>
              <a:cxnLst/>
              <a:rect l="l" t="t" r="r" b="b"/>
              <a:pathLst>
                <a:path w="1344" h="6031" extrusionOk="0">
                  <a:moveTo>
                    <a:pt x="1154" y="0"/>
                  </a:moveTo>
                  <a:cubicBezTo>
                    <a:pt x="1046" y="0"/>
                    <a:pt x="956" y="91"/>
                    <a:pt x="947" y="199"/>
                  </a:cubicBezTo>
                  <a:cubicBezTo>
                    <a:pt x="938" y="676"/>
                    <a:pt x="893" y="1145"/>
                    <a:pt x="829" y="1614"/>
                  </a:cubicBezTo>
                  <a:cubicBezTo>
                    <a:pt x="775" y="2083"/>
                    <a:pt x="685" y="2542"/>
                    <a:pt x="604" y="3011"/>
                  </a:cubicBezTo>
                  <a:cubicBezTo>
                    <a:pt x="442" y="3939"/>
                    <a:pt x="253" y="4868"/>
                    <a:pt x="18" y="5787"/>
                  </a:cubicBezTo>
                  <a:cubicBezTo>
                    <a:pt x="18" y="5796"/>
                    <a:pt x="9" y="5805"/>
                    <a:pt x="9" y="5814"/>
                  </a:cubicBezTo>
                  <a:cubicBezTo>
                    <a:pt x="0" y="5923"/>
                    <a:pt x="81" y="6022"/>
                    <a:pt x="189" y="6031"/>
                  </a:cubicBezTo>
                  <a:cubicBezTo>
                    <a:pt x="298" y="6031"/>
                    <a:pt x="388" y="5959"/>
                    <a:pt x="397" y="5850"/>
                  </a:cubicBezTo>
                  <a:cubicBezTo>
                    <a:pt x="478" y="4904"/>
                    <a:pt x="604" y="3967"/>
                    <a:pt x="748" y="3029"/>
                  </a:cubicBezTo>
                  <a:cubicBezTo>
                    <a:pt x="820" y="2569"/>
                    <a:pt x="893" y="2101"/>
                    <a:pt x="992" y="1641"/>
                  </a:cubicBezTo>
                  <a:cubicBezTo>
                    <a:pt x="1082" y="1172"/>
                    <a:pt x="1190" y="713"/>
                    <a:pt x="1334" y="262"/>
                  </a:cubicBezTo>
                  <a:cubicBezTo>
                    <a:pt x="1343" y="244"/>
                    <a:pt x="1343" y="226"/>
                    <a:pt x="1343" y="208"/>
                  </a:cubicBezTo>
                  <a:cubicBezTo>
                    <a:pt x="1343" y="100"/>
                    <a:pt x="1262" y="9"/>
                    <a:pt x="115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15"/>
            <p:cNvSpPr/>
            <p:nvPr/>
          </p:nvSpPr>
          <p:spPr>
            <a:xfrm>
              <a:off x="3928625" y="2002400"/>
              <a:ext cx="26175" cy="4300"/>
            </a:xfrm>
            <a:custGeom>
              <a:avLst/>
              <a:gdLst/>
              <a:ahLst/>
              <a:cxnLst/>
              <a:rect l="l" t="t" r="r" b="b"/>
              <a:pathLst>
                <a:path w="1047" h="172" fill="none" extrusionOk="0">
                  <a:moveTo>
                    <a:pt x="1" y="0"/>
                  </a:moveTo>
                  <a:lnTo>
                    <a:pt x="1046" y="172"/>
                  </a:lnTo>
                </a:path>
              </a:pathLst>
            </a:custGeom>
            <a:noFill/>
            <a:ln w="970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15"/>
            <p:cNvSpPr/>
            <p:nvPr/>
          </p:nvSpPr>
          <p:spPr>
            <a:xfrm>
              <a:off x="3897300" y="2012750"/>
              <a:ext cx="98050" cy="16475"/>
            </a:xfrm>
            <a:custGeom>
              <a:avLst/>
              <a:gdLst/>
              <a:ahLst/>
              <a:cxnLst/>
              <a:rect l="l" t="t" r="r" b="b"/>
              <a:pathLst>
                <a:path w="3922" h="659" fill="none" extrusionOk="0">
                  <a:moveTo>
                    <a:pt x="1" y="1"/>
                  </a:moveTo>
                  <a:lnTo>
                    <a:pt x="3922" y="659"/>
                  </a:lnTo>
                </a:path>
              </a:pathLst>
            </a:custGeom>
            <a:noFill/>
            <a:ln w="970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4" name="Google Shape;424;p15"/>
          <p:cNvGrpSpPr/>
          <p:nvPr/>
        </p:nvGrpSpPr>
        <p:grpSpPr>
          <a:xfrm rot="-375097">
            <a:off x="7330557" y="3418618"/>
            <a:ext cx="711742" cy="793298"/>
            <a:chOff x="6554696" y="509501"/>
            <a:chExt cx="711709" cy="793261"/>
          </a:xfrm>
        </p:grpSpPr>
        <p:sp>
          <p:nvSpPr>
            <p:cNvPr id="425" name="Google Shape;425;p15"/>
            <p:cNvSpPr/>
            <p:nvPr/>
          </p:nvSpPr>
          <p:spPr>
            <a:xfrm>
              <a:off x="6560695" y="516700"/>
              <a:ext cx="696978" cy="779230"/>
            </a:xfrm>
            <a:custGeom>
              <a:avLst/>
              <a:gdLst/>
              <a:ahLst/>
              <a:cxnLst/>
              <a:rect l="l" t="t" r="r" b="b"/>
              <a:pathLst>
                <a:path w="20913" h="23381" extrusionOk="0">
                  <a:moveTo>
                    <a:pt x="4201" y="1"/>
                  </a:moveTo>
                  <a:cubicBezTo>
                    <a:pt x="1903" y="1"/>
                    <a:pt x="28" y="1866"/>
                    <a:pt x="28" y="4165"/>
                  </a:cubicBezTo>
                  <a:lnTo>
                    <a:pt x="1" y="17073"/>
                  </a:lnTo>
                  <a:cubicBezTo>
                    <a:pt x="1" y="18903"/>
                    <a:pt x="1190" y="20516"/>
                    <a:pt x="2930" y="21057"/>
                  </a:cubicBezTo>
                  <a:lnTo>
                    <a:pt x="9736" y="23193"/>
                  </a:lnTo>
                  <a:cubicBezTo>
                    <a:pt x="10143" y="23318"/>
                    <a:pt x="10563" y="23381"/>
                    <a:pt x="10982" y="23381"/>
                  </a:cubicBezTo>
                  <a:cubicBezTo>
                    <a:pt x="11444" y="23381"/>
                    <a:pt x="11906" y="23304"/>
                    <a:pt x="12350" y="23148"/>
                  </a:cubicBezTo>
                  <a:lnTo>
                    <a:pt x="18092" y="21147"/>
                  </a:lnTo>
                  <a:cubicBezTo>
                    <a:pt x="19759" y="20570"/>
                    <a:pt x="20886" y="18993"/>
                    <a:pt x="20886" y="17217"/>
                  </a:cubicBezTo>
                  <a:lnTo>
                    <a:pt x="20913" y="4201"/>
                  </a:lnTo>
                  <a:cubicBezTo>
                    <a:pt x="20913" y="1903"/>
                    <a:pt x="19047" y="28"/>
                    <a:pt x="16748" y="28"/>
                  </a:cubicBezTo>
                  <a:lnTo>
                    <a:pt x="420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15"/>
            <p:cNvSpPr/>
            <p:nvPr/>
          </p:nvSpPr>
          <p:spPr>
            <a:xfrm>
              <a:off x="6554696" y="509501"/>
              <a:ext cx="711709" cy="793261"/>
            </a:xfrm>
            <a:custGeom>
              <a:avLst/>
              <a:gdLst/>
              <a:ahLst/>
              <a:cxnLst/>
              <a:rect l="l" t="t" r="r" b="b"/>
              <a:pathLst>
                <a:path w="21355" h="23802" extrusionOk="0">
                  <a:moveTo>
                    <a:pt x="5138" y="442"/>
                  </a:moveTo>
                  <a:lnTo>
                    <a:pt x="7572" y="451"/>
                  </a:lnTo>
                  <a:lnTo>
                    <a:pt x="12440" y="469"/>
                  </a:lnTo>
                  <a:lnTo>
                    <a:pt x="14873" y="469"/>
                  </a:lnTo>
                  <a:lnTo>
                    <a:pt x="16090" y="478"/>
                  </a:lnTo>
                  <a:cubicBezTo>
                    <a:pt x="16249" y="478"/>
                    <a:pt x="16412" y="477"/>
                    <a:pt x="16574" y="477"/>
                  </a:cubicBezTo>
                  <a:cubicBezTo>
                    <a:pt x="16817" y="477"/>
                    <a:pt x="17058" y="480"/>
                    <a:pt x="17280" y="496"/>
                  </a:cubicBezTo>
                  <a:cubicBezTo>
                    <a:pt x="17659" y="541"/>
                    <a:pt x="18037" y="622"/>
                    <a:pt x="18389" y="766"/>
                  </a:cubicBezTo>
                  <a:cubicBezTo>
                    <a:pt x="18740" y="920"/>
                    <a:pt x="19083" y="1109"/>
                    <a:pt x="19380" y="1352"/>
                  </a:cubicBezTo>
                  <a:cubicBezTo>
                    <a:pt x="19669" y="1596"/>
                    <a:pt x="19939" y="1866"/>
                    <a:pt x="20155" y="2191"/>
                  </a:cubicBezTo>
                  <a:cubicBezTo>
                    <a:pt x="20363" y="2506"/>
                    <a:pt x="20534" y="2849"/>
                    <a:pt x="20651" y="3209"/>
                  </a:cubicBezTo>
                  <a:cubicBezTo>
                    <a:pt x="20759" y="3579"/>
                    <a:pt x="20832" y="3948"/>
                    <a:pt x="20832" y="4336"/>
                  </a:cubicBezTo>
                  <a:cubicBezTo>
                    <a:pt x="20841" y="4733"/>
                    <a:pt x="20832" y="5147"/>
                    <a:pt x="20832" y="5544"/>
                  </a:cubicBezTo>
                  <a:lnTo>
                    <a:pt x="20841" y="7978"/>
                  </a:lnTo>
                  <a:lnTo>
                    <a:pt x="20850" y="12845"/>
                  </a:lnTo>
                  <a:lnTo>
                    <a:pt x="20850" y="15279"/>
                  </a:lnTo>
                  <a:lnTo>
                    <a:pt x="20850" y="16496"/>
                  </a:lnTo>
                  <a:lnTo>
                    <a:pt x="20850" y="17109"/>
                  </a:lnTo>
                  <a:lnTo>
                    <a:pt x="20859" y="17406"/>
                  </a:lnTo>
                  <a:lnTo>
                    <a:pt x="20841" y="17704"/>
                  </a:lnTo>
                  <a:cubicBezTo>
                    <a:pt x="20795" y="18470"/>
                    <a:pt x="20516" y="19218"/>
                    <a:pt x="20047" y="19831"/>
                  </a:cubicBezTo>
                  <a:cubicBezTo>
                    <a:pt x="19579" y="20453"/>
                    <a:pt x="18930" y="20921"/>
                    <a:pt x="18208" y="21183"/>
                  </a:cubicBezTo>
                  <a:lnTo>
                    <a:pt x="13602" y="22769"/>
                  </a:lnTo>
                  <a:lnTo>
                    <a:pt x="12458" y="23175"/>
                  </a:lnTo>
                  <a:cubicBezTo>
                    <a:pt x="12088" y="23292"/>
                    <a:pt x="11709" y="23364"/>
                    <a:pt x="11322" y="23382"/>
                  </a:cubicBezTo>
                  <a:cubicBezTo>
                    <a:pt x="11267" y="23385"/>
                    <a:pt x="11211" y="23386"/>
                    <a:pt x="11156" y="23386"/>
                  </a:cubicBezTo>
                  <a:cubicBezTo>
                    <a:pt x="10830" y="23386"/>
                    <a:pt x="10500" y="23342"/>
                    <a:pt x="10177" y="23265"/>
                  </a:cubicBezTo>
                  <a:cubicBezTo>
                    <a:pt x="9997" y="23211"/>
                    <a:pt x="9798" y="23148"/>
                    <a:pt x="9609" y="23085"/>
                  </a:cubicBezTo>
                  <a:lnTo>
                    <a:pt x="9023" y="22905"/>
                  </a:lnTo>
                  <a:lnTo>
                    <a:pt x="4381" y="21453"/>
                  </a:lnTo>
                  <a:lnTo>
                    <a:pt x="3218" y="21093"/>
                  </a:lnTo>
                  <a:cubicBezTo>
                    <a:pt x="2849" y="20976"/>
                    <a:pt x="2497" y="20813"/>
                    <a:pt x="2173" y="20597"/>
                  </a:cubicBezTo>
                  <a:cubicBezTo>
                    <a:pt x="1542" y="20173"/>
                    <a:pt x="1001" y="19578"/>
                    <a:pt x="676" y="18866"/>
                  </a:cubicBezTo>
                  <a:cubicBezTo>
                    <a:pt x="505" y="18515"/>
                    <a:pt x="397" y="18136"/>
                    <a:pt x="343" y="17749"/>
                  </a:cubicBezTo>
                  <a:cubicBezTo>
                    <a:pt x="298" y="17361"/>
                    <a:pt x="316" y="16955"/>
                    <a:pt x="316" y="16550"/>
                  </a:cubicBezTo>
                  <a:lnTo>
                    <a:pt x="334" y="14116"/>
                  </a:lnTo>
                  <a:lnTo>
                    <a:pt x="388" y="9248"/>
                  </a:lnTo>
                  <a:cubicBezTo>
                    <a:pt x="397" y="7626"/>
                    <a:pt x="406" y="6003"/>
                    <a:pt x="415" y="4381"/>
                  </a:cubicBezTo>
                  <a:cubicBezTo>
                    <a:pt x="424" y="3993"/>
                    <a:pt x="478" y="3606"/>
                    <a:pt x="586" y="3245"/>
                  </a:cubicBezTo>
                  <a:cubicBezTo>
                    <a:pt x="703" y="2876"/>
                    <a:pt x="866" y="2524"/>
                    <a:pt x="1082" y="2200"/>
                  </a:cubicBezTo>
                  <a:cubicBezTo>
                    <a:pt x="1298" y="1884"/>
                    <a:pt x="1551" y="1596"/>
                    <a:pt x="1848" y="1343"/>
                  </a:cubicBezTo>
                  <a:cubicBezTo>
                    <a:pt x="2155" y="1109"/>
                    <a:pt x="2479" y="902"/>
                    <a:pt x="2831" y="748"/>
                  </a:cubicBezTo>
                  <a:cubicBezTo>
                    <a:pt x="3191" y="604"/>
                    <a:pt x="3561" y="505"/>
                    <a:pt x="3948" y="460"/>
                  </a:cubicBezTo>
                  <a:cubicBezTo>
                    <a:pt x="4039" y="451"/>
                    <a:pt x="4138" y="451"/>
                    <a:pt x="4237" y="442"/>
                  </a:cubicBezTo>
                  <a:close/>
                  <a:moveTo>
                    <a:pt x="4381" y="0"/>
                  </a:moveTo>
                  <a:lnTo>
                    <a:pt x="4219" y="9"/>
                  </a:lnTo>
                  <a:cubicBezTo>
                    <a:pt x="4111" y="18"/>
                    <a:pt x="4003" y="18"/>
                    <a:pt x="3894" y="27"/>
                  </a:cubicBezTo>
                  <a:cubicBezTo>
                    <a:pt x="3471" y="81"/>
                    <a:pt x="3056" y="190"/>
                    <a:pt x="2668" y="352"/>
                  </a:cubicBezTo>
                  <a:cubicBezTo>
                    <a:pt x="2272" y="523"/>
                    <a:pt x="1911" y="748"/>
                    <a:pt x="1578" y="1019"/>
                  </a:cubicBezTo>
                  <a:cubicBezTo>
                    <a:pt x="1253" y="1289"/>
                    <a:pt x="965" y="1614"/>
                    <a:pt x="731" y="1965"/>
                  </a:cubicBezTo>
                  <a:cubicBezTo>
                    <a:pt x="496" y="2326"/>
                    <a:pt x="316" y="2713"/>
                    <a:pt x="190" y="3119"/>
                  </a:cubicBezTo>
                  <a:cubicBezTo>
                    <a:pt x="63" y="3534"/>
                    <a:pt x="9" y="3957"/>
                    <a:pt x="0" y="4381"/>
                  </a:cubicBezTo>
                  <a:cubicBezTo>
                    <a:pt x="0" y="6003"/>
                    <a:pt x="0" y="7626"/>
                    <a:pt x="9" y="9248"/>
                  </a:cubicBezTo>
                  <a:lnTo>
                    <a:pt x="54" y="14116"/>
                  </a:lnTo>
                  <a:lnTo>
                    <a:pt x="54" y="16550"/>
                  </a:lnTo>
                  <a:lnTo>
                    <a:pt x="54" y="17154"/>
                  </a:lnTo>
                  <a:cubicBezTo>
                    <a:pt x="54" y="17253"/>
                    <a:pt x="54" y="17361"/>
                    <a:pt x="63" y="17469"/>
                  </a:cubicBezTo>
                  <a:cubicBezTo>
                    <a:pt x="63" y="17568"/>
                    <a:pt x="72" y="17676"/>
                    <a:pt x="81" y="17776"/>
                  </a:cubicBezTo>
                  <a:cubicBezTo>
                    <a:pt x="127" y="18190"/>
                    <a:pt x="217" y="18605"/>
                    <a:pt x="370" y="19002"/>
                  </a:cubicBezTo>
                  <a:cubicBezTo>
                    <a:pt x="676" y="19786"/>
                    <a:pt x="1226" y="20489"/>
                    <a:pt x="1947" y="20949"/>
                  </a:cubicBezTo>
                  <a:cubicBezTo>
                    <a:pt x="2299" y="21183"/>
                    <a:pt x="2696" y="21363"/>
                    <a:pt x="3092" y="21489"/>
                  </a:cubicBezTo>
                  <a:lnTo>
                    <a:pt x="4255" y="21859"/>
                  </a:lnTo>
                  <a:lnTo>
                    <a:pt x="8897" y="23310"/>
                  </a:lnTo>
                  <a:lnTo>
                    <a:pt x="9483" y="23490"/>
                  </a:lnTo>
                  <a:cubicBezTo>
                    <a:pt x="9672" y="23554"/>
                    <a:pt x="9862" y="23617"/>
                    <a:pt x="10078" y="23671"/>
                  </a:cubicBezTo>
                  <a:cubicBezTo>
                    <a:pt x="10418" y="23761"/>
                    <a:pt x="10777" y="23801"/>
                    <a:pt x="11133" y="23801"/>
                  </a:cubicBezTo>
                  <a:cubicBezTo>
                    <a:pt x="11202" y="23801"/>
                    <a:pt x="11271" y="23800"/>
                    <a:pt x="11340" y="23797"/>
                  </a:cubicBezTo>
                  <a:cubicBezTo>
                    <a:pt x="11764" y="23779"/>
                    <a:pt x="12187" y="23698"/>
                    <a:pt x="12593" y="23563"/>
                  </a:cubicBezTo>
                  <a:lnTo>
                    <a:pt x="13738" y="23157"/>
                  </a:lnTo>
                  <a:lnTo>
                    <a:pt x="18335" y="21552"/>
                  </a:lnTo>
                  <a:cubicBezTo>
                    <a:pt x="19137" y="21273"/>
                    <a:pt x="19858" y="20759"/>
                    <a:pt x="20372" y="20083"/>
                  </a:cubicBezTo>
                  <a:cubicBezTo>
                    <a:pt x="20895" y="19407"/>
                    <a:pt x="21210" y="18578"/>
                    <a:pt x="21273" y="17731"/>
                  </a:cubicBezTo>
                  <a:lnTo>
                    <a:pt x="21282" y="17406"/>
                  </a:lnTo>
                  <a:lnTo>
                    <a:pt x="21282" y="17109"/>
                  </a:lnTo>
                  <a:lnTo>
                    <a:pt x="21291" y="16496"/>
                  </a:lnTo>
                  <a:lnTo>
                    <a:pt x="21291" y="15279"/>
                  </a:lnTo>
                  <a:lnTo>
                    <a:pt x="21309" y="12845"/>
                  </a:lnTo>
                  <a:lnTo>
                    <a:pt x="21327" y="7978"/>
                  </a:lnTo>
                  <a:lnTo>
                    <a:pt x="21345" y="5544"/>
                  </a:lnTo>
                  <a:cubicBezTo>
                    <a:pt x="21345" y="5138"/>
                    <a:pt x="21354" y="4742"/>
                    <a:pt x="21345" y="4327"/>
                  </a:cubicBezTo>
                  <a:cubicBezTo>
                    <a:pt x="21336" y="3894"/>
                    <a:pt x="21255" y="3471"/>
                    <a:pt x="21129" y="3056"/>
                  </a:cubicBezTo>
                  <a:cubicBezTo>
                    <a:pt x="20994" y="2650"/>
                    <a:pt x="20795" y="2263"/>
                    <a:pt x="20561" y="1911"/>
                  </a:cubicBezTo>
                  <a:cubicBezTo>
                    <a:pt x="20309" y="1551"/>
                    <a:pt x="20011" y="1244"/>
                    <a:pt x="19678" y="974"/>
                  </a:cubicBezTo>
                  <a:cubicBezTo>
                    <a:pt x="19344" y="694"/>
                    <a:pt x="18966" y="487"/>
                    <a:pt x="18569" y="325"/>
                  </a:cubicBezTo>
                  <a:cubicBezTo>
                    <a:pt x="18172" y="153"/>
                    <a:pt x="17749" y="72"/>
                    <a:pt x="17325" y="18"/>
                  </a:cubicBezTo>
                  <a:cubicBezTo>
                    <a:pt x="17109" y="5"/>
                    <a:pt x="16901" y="2"/>
                    <a:pt x="16698" y="2"/>
                  </a:cubicBezTo>
                  <a:cubicBezTo>
                    <a:pt x="16596" y="2"/>
                    <a:pt x="16494" y="3"/>
                    <a:pt x="16393" y="3"/>
                  </a:cubicBezTo>
                  <a:cubicBezTo>
                    <a:pt x="16292" y="3"/>
                    <a:pt x="16192" y="2"/>
                    <a:pt x="1609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ext">
  <p:cSld name="CUSTOM_3">
    <p:spTree>
      <p:nvGrpSpPr>
        <p:cNvPr id="1" name="Shape 427"/>
        <p:cNvGrpSpPr/>
        <p:nvPr/>
      </p:nvGrpSpPr>
      <p:grpSpPr>
        <a:xfrm>
          <a:off x="0" y="0"/>
          <a:ext cx="0" cy="0"/>
          <a:chOff x="0" y="0"/>
          <a:chExt cx="0" cy="0"/>
        </a:xfrm>
      </p:grpSpPr>
      <p:grpSp>
        <p:nvGrpSpPr>
          <p:cNvPr id="428" name="Google Shape;428;p16"/>
          <p:cNvGrpSpPr/>
          <p:nvPr/>
        </p:nvGrpSpPr>
        <p:grpSpPr>
          <a:xfrm flipH="1">
            <a:off x="-1700" y="329"/>
            <a:ext cx="9147400" cy="5142843"/>
            <a:chOff x="238125" y="854700"/>
            <a:chExt cx="7142500" cy="4015650"/>
          </a:xfrm>
        </p:grpSpPr>
        <p:sp>
          <p:nvSpPr>
            <p:cNvPr id="429" name="Google Shape;429;p16"/>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16"/>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16"/>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16"/>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16"/>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16"/>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16"/>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16"/>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16"/>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16"/>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16"/>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16"/>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16"/>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16"/>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16"/>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16"/>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16"/>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16"/>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16"/>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16"/>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16"/>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16"/>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1" name="Google Shape;451;p16"/>
          <p:cNvSpPr txBox="1">
            <a:spLocks noGrp="1"/>
          </p:cNvSpPr>
          <p:nvPr>
            <p:ph type="title"/>
          </p:nvPr>
        </p:nvSpPr>
        <p:spPr>
          <a:xfrm>
            <a:off x="3168000" y="1478819"/>
            <a:ext cx="2808000" cy="755700"/>
          </a:xfrm>
          <a:prstGeom prst="rect">
            <a:avLst/>
          </a:prstGeom>
        </p:spPr>
        <p:txBody>
          <a:bodyPr spcFirstLastPara="1" wrap="square" lIns="0" tIns="0" rIns="0" bIns="0" anchor="t" anchorCtr="0">
            <a:noAutofit/>
          </a:bodyPr>
          <a:lstStyle>
            <a:lvl1pPr lvl="0" algn="ctr" rtl="0">
              <a:spcBef>
                <a:spcPts val="0"/>
              </a:spcBef>
              <a:spcAft>
                <a:spcPts val="0"/>
              </a:spcAft>
              <a:buSzPts val="2400"/>
              <a:buNone/>
              <a:defRPr sz="6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452" name="Google Shape;452;p16"/>
          <p:cNvSpPr txBox="1">
            <a:spLocks noGrp="1"/>
          </p:cNvSpPr>
          <p:nvPr>
            <p:ph type="body" idx="1"/>
          </p:nvPr>
        </p:nvSpPr>
        <p:spPr>
          <a:xfrm>
            <a:off x="3168000" y="2469364"/>
            <a:ext cx="2808000" cy="1153500"/>
          </a:xfrm>
          <a:prstGeom prst="rect">
            <a:avLst/>
          </a:prstGeom>
        </p:spPr>
        <p:txBody>
          <a:bodyPr spcFirstLastPara="1" wrap="square" lIns="91425" tIns="91425" rIns="91425" bIns="91425" anchor="t" anchorCtr="0">
            <a:noAutofit/>
          </a:bodyPr>
          <a:lstStyle>
            <a:lvl1pPr marL="457200" lvl="0" indent="-304800" algn="ctr" rtl="0">
              <a:spcBef>
                <a:spcPts val="0"/>
              </a:spcBef>
              <a:spcAft>
                <a:spcPts val="0"/>
              </a:spcAft>
              <a:buSzPts val="1200"/>
              <a:buChar char="●"/>
              <a:defRPr sz="16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Quote">
  <p:cSld name="CUSTOM_4">
    <p:spTree>
      <p:nvGrpSpPr>
        <p:cNvPr id="1" name="Shape 453"/>
        <p:cNvGrpSpPr/>
        <p:nvPr/>
      </p:nvGrpSpPr>
      <p:grpSpPr>
        <a:xfrm>
          <a:off x="0" y="0"/>
          <a:ext cx="0" cy="0"/>
          <a:chOff x="0" y="0"/>
          <a:chExt cx="0" cy="0"/>
        </a:xfrm>
      </p:grpSpPr>
      <p:grpSp>
        <p:nvGrpSpPr>
          <p:cNvPr id="454" name="Google Shape;454;p17"/>
          <p:cNvGrpSpPr/>
          <p:nvPr/>
        </p:nvGrpSpPr>
        <p:grpSpPr>
          <a:xfrm>
            <a:off x="-1700" y="329"/>
            <a:ext cx="9147400" cy="5142843"/>
            <a:chOff x="238125" y="854700"/>
            <a:chExt cx="7142500" cy="4015650"/>
          </a:xfrm>
        </p:grpSpPr>
        <p:sp>
          <p:nvSpPr>
            <p:cNvPr id="455" name="Google Shape;455;p17"/>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17"/>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17"/>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17"/>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7"/>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7"/>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7"/>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7"/>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17"/>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17"/>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17"/>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17"/>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17"/>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17"/>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17"/>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17"/>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17"/>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17"/>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17"/>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17"/>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17"/>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17"/>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77" name="Google Shape;477;p17"/>
          <p:cNvSpPr txBox="1">
            <a:spLocks noGrp="1"/>
          </p:cNvSpPr>
          <p:nvPr>
            <p:ph type="subTitle" idx="1"/>
          </p:nvPr>
        </p:nvSpPr>
        <p:spPr>
          <a:xfrm>
            <a:off x="3983700" y="1758177"/>
            <a:ext cx="4440300" cy="972300"/>
          </a:xfrm>
          <a:prstGeom prst="rect">
            <a:avLst/>
          </a:prstGeom>
          <a:noFill/>
          <a:ln>
            <a:noFill/>
          </a:ln>
        </p:spPr>
        <p:txBody>
          <a:bodyPr spcFirstLastPara="1" wrap="square" lIns="91425" tIns="91425" rIns="91425" bIns="91425" anchor="t" anchorCtr="0">
            <a:noAutofit/>
          </a:bodyPr>
          <a:lstStyle>
            <a:lvl1pPr lvl="0" algn="r" rtl="0">
              <a:lnSpc>
                <a:spcPct val="100000"/>
              </a:lnSpc>
              <a:spcBef>
                <a:spcPts val="0"/>
              </a:spcBef>
              <a:spcAft>
                <a:spcPts val="0"/>
              </a:spcAft>
              <a:buSzPts val="28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2800"/>
              <a:buNone/>
              <a:defRPr sz="2800">
                <a:solidFill>
                  <a:schemeClr val="dk2"/>
                </a:solidFill>
              </a:defRPr>
            </a:lvl2pPr>
            <a:lvl3pPr lvl="2" algn="ctr" rtl="0">
              <a:lnSpc>
                <a:spcPct val="100000"/>
              </a:lnSpc>
              <a:spcBef>
                <a:spcPts val="0"/>
              </a:spcBef>
              <a:spcAft>
                <a:spcPts val="0"/>
              </a:spcAft>
              <a:buClr>
                <a:schemeClr val="dk2"/>
              </a:buClr>
              <a:buSzPts val="2800"/>
              <a:buNone/>
              <a:defRPr sz="2800">
                <a:solidFill>
                  <a:schemeClr val="dk2"/>
                </a:solidFill>
              </a:defRPr>
            </a:lvl3pPr>
            <a:lvl4pPr lvl="3" algn="ctr" rtl="0">
              <a:lnSpc>
                <a:spcPct val="100000"/>
              </a:lnSpc>
              <a:spcBef>
                <a:spcPts val="0"/>
              </a:spcBef>
              <a:spcAft>
                <a:spcPts val="0"/>
              </a:spcAft>
              <a:buClr>
                <a:schemeClr val="dk2"/>
              </a:buClr>
              <a:buSzPts val="2800"/>
              <a:buNone/>
              <a:defRPr sz="2800">
                <a:solidFill>
                  <a:schemeClr val="dk2"/>
                </a:solidFill>
              </a:defRPr>
            </a:lvl4pPr>
            <a:lvl5pPr lvl="4" algn="ctr" rtl="0">
              <a:lnSpc>
                <a:spcPct val="100000"/>
              </a:lnSpc>
              <a:spcBef>
                <a:spcPts val="0"/>
              </a:spcBef>
              <a:spcAft>
                <a:spcPts val="0"/>
              </a:spcAft>
              <a:buClr>
                <a:schemeClr val="dk2"/>
              </a:buClr>
              <a:buSzPts val="2800"/>
              <a:buNone/>
              <a:defRPr sz="2800">
                <a:solidFill>
                  <a:schemeClr val="dk2"/>
                </a:solidFill>
              </a:defRPr>
            </a:lvl5pPr>
            <a:lvl6pPr lvl="5" algn="ctr" rtl="0">
              <a:lnSpc>
                <a:spcPct val="100000"/>
              </a:lnSpc>
              <a:spcBef>
                <a:spcPts val="0"/>
              </a:spcBef>
              <a:spcAft>
                <a:spcPts val="0"/>
              </a:spcAft>
              <a:buClr>
                <a:schemeClr val="dk2"/>
              </a:buClr>
              <a:buSzPts val="2800"/>
              <a:buNone/>
              <a:defRPr sz="2800">
                <a:solidFill>
                  <a:schemeClr val="dk2"/>
                </a:solidFill>
              </a:defRPr>
            </a:lvl6pPr>
            <a:lvl7pPr lvl="6" algn="ctr" rtl="0">
              <a:lnSpc>
                <a:spcPct val="100000"/>
              </a:lnSpc>
              <a:spcBef>
                <a:spcPts val="0"/>
              </a:spcBef>
              <a:spcAft>
                <a:spcPts val="0"/>
              </a:spcAft>
              <a:buClr>
                <a:schemeClr val="dk2"/>
              </a:buClr>
              <a:buSzPts val="2800"/>
              <a:buNone/>
              <a:defRPr sz="2800">
                <a:solidFill>
                  <a:schemeClr val="dk2"/>
                </a:solidFill>
              </a:defRPr>
            </a:lvl7pPr>
            <a:lvl8pPr lvl="7" algn="ctr" rtl="0">
              <a:lnSpc>
                <a:spcPct val="100000"/>
              </a:lnSpc>
              <a:spcBef>
                <a:spcPts val="0"/>
              </a:spcBef>
              <a:spcAft>
                <a:spcPts val="0"/>
              </a:spcAft>
              <a:buClr>
                <a:schemeClr val="dk2"/>
              </a:buClr>
              <a:buSzPts val="2800"/>
              <a:buNone/>
              <a:defRPr sz="2800">
                <a:solidFill>
                  <a:schemeClr val="dk2"/>
                </a:solidFill>
              </a:defRPr>
            </a:lvl8pPr>
            <a:lvl9pPr lvl="8" algn="ctr" rtl="0">
              <a:lnSpc>
                <a:spcPct val="100000"/>
              </a:lnSpc>
              <a:spcBef>
                <a:spcPts val="0"/>
              </a:spcBef>
              <a:spcAft>
                <a:spcPts val="0"/>
              </a:spcAft>
              <a:buClr>
                <a:schemeClr val="dk2"/>
              </a:buClr>
              <a:buSzPts val="2800"/>
              <a:buNone/>
              <a:defRPr sz="2800">
                <a:solidFill>
                  <a:schemeClr val="dk2"/>
                </a:solidFill>
              </a:defRPr>
            </a:lvl9pPr>
          </a:lstStyle>
          <a:p>
            <a:endParaRPr/>
          </a:p>
        </p:txBody>
      </p:sp>
      <p:sp>
        <p:nvSpPr>
          <p:cNvPr id="478" name="Google Shape;478;p17"/>
          <p:cNvSpPr txBox="1">
            <a:spLocks noGrp="1"/>
          </p:cNvSpPr>
          <p:nvPr>
            <p:ph type="ctrTitle"/>
          </p:nvPr>
        </p:nvSpPr>
        <p:spPr>
          <a:xfrm>
            <a:off x="5875800" y="2837502"/>
            <a:ext cx="2548200" cy="461700"/>
          </a:xfrm>
          <a:prstGeom prst="rect">
            <a:avLst/>
          </a:prstGeom>
        </p:spPr>
        <p:txBody>
          <a:bodyPr spcFirstLastPara="1" wrap="square" lIns="0" tIns="0" rIns="0" bIns="0" anchor="t" anchorCtr="0">
            <a:noAutofit/>
          </a:bodyPr>
          <a:lstStyle>
            <a:lvl1pPr lvl="0" algn="r" rtl="0">
              <a:spcBef>
                <a:spcPts val="0"/>
              </a:spcBef>
              <a:spcAft>
                <a:spcPts val="0"/>
              </a:spcAft>
              <a:buSzPts val="5200"/>
              <a:buNone/>
              <a:defRPr sz="16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grpSp>
        <p:nvGrpSpPr>
          <p:cNvPr id="479" name="Google Shape;479;p17"/>
          <p:cNvGrpSpPr/>
          <p:nvPr/>
        </p:nvGrpSpPr>
        <p:grpSpPr>
          <a:xfrm>
            <a:off x="7673759" y="-287513"/>
            <a:ext cx="788762" cy="861588"/>
            <a:chOff x="7673759" y="-287513"/>
            <a:chExt cx="788762" cy="861588"/>
          </a:xfrm>
        </p:grpSpPr>
        <p:grpSp>
          <p:nvGrpSpPr>
            <p:cNvPr id="480" name="Google Shape;480;p17"/>
            <p:cNvGrpSpPr/>
            <p:nvPr/>
          </p:nvGrpSpPr>
          <p:grpSpPr>
            <a:xfrm rot="350572">
              <a:off x="7712287" y="-253348"/>
              <a:ext cx="711705" cy="793257"/>
              <a:chOff x="6554696" y="509501"/>
              <a:chExt cx="711709" cy="793261"/>
            </a:xfrm>
          </p:grpSpPr>
          <p:sp>
            <p:nvSpPr>
              <p:cNvPr id="481" name="Google Shape;481;p17"/>
              <p:cNvSpPr/>
              <p:nvPr/>
            </p:nvSpPr>
            <p:spPr>
              <a:xfrm>
                <a:off x="6560695" y="516700"/>
                <a:ext cx="696978" cy="779230"/>
              </a:xfrm>
              <a:custGeom>
                <a:avLst/>
                <a:gdLst/>
                <a:ahLst/>
                <a:cxnLst/>
                <a:rect l="l" t="t" r="r" b="b"/>
                <a:pathLst>
                  <a:path w="20913" h="23381" extrusionOk="0">
                    <a:moveTo>
                      <a:pt x="4201" y="1"/>
                    </a:moveTo>
                    <a:cubicBezTo>
                      <a:pt x="1903" y="1"/>
                      <a:pt x="28" y="1866"/>
                      <a:pt x="28" y="4165"/>
                    </a:cubicBezTo>
                    <a:lnTo>
                      <a:pt x="1" y="17073"/>
                    </a:lnTo>
                    <a:cubicBezTo>
                      <a:pt x="1" y="18903"/>
                      <a:pt x="1190" y="20516"/>
                      <a:pt x="2930" y="21057"/>
                    </a:cubicBezTo>
                    <a:lnTo>
                      <a:pt x="9736" y="23193"/>
                    </a:lnTo>
                    <a:cubicBezTo>
                      <a:pt x="10143" y="23318"/>
                      <a:pt x="10563" y="23381"/>
                      <a:pt x="10982" y="23381"/>
                    </a:cubicBezTo>
                    <a:cubicBezTo>
                      <a:pt x="11444" y="23381"/>
                      <a:pt x="11906" y="23304"/>
                      <a:pt x="12350" y="23148"/>
                    </a:cubicBezTo>
                    <a:lnTo>
                      <a:pt x="18092" y="21147"/>
                    </a:lnTo>
                    <a:cubicBezTo>
                      <a:pt x="19759" y="20570"/>
                      <a:pt x="20886" y="18993"/>
                      <a:pt x="20886" y="17217"/>
                    </a:cubicBezTo>
                    <a:lnTo>
                      <a:pt x="20913" y="4201"/>
                    </a:lnTo>
                    <a:cubicBezTo>
                      <a:pt x="20913" y="1903"/>
                      <a:pt x="19047" y="28"/>
                      <a:pt x="16748" y="28"/>
                    </a:cubicBezTo>
                    <a:lnTo>
                      <a:pt x="420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17"/>
              <p:cNvSpPr/>
              <p:nvPr/>
            </p:nvSpPr>
            <p:spPr>
              <a:xfrm>
                <a:off x="6554696" y="509501"/>
                <a:ext cx="711709" cy="793261"/>
              </a:xfrm>
              <a:custGeom>
                <a:avLst/>
                <a:gdLst/>
                <a:ahLst/>
                <a:cxnLst/>
                <a:rect l="l" t="t" r="r" b="b"/>
                <a:pathLst>
                  <a:path w="21355" h="23802" extrusionOk="0">
                    <a:moveTo>
                      <a:pt x="5138" y="442"/>
                    </a:moveTo>
                    <a:lnTo>
                      <a:pt x="7572" y="451"/>
                    </a:lnTo>
                    <a:lnTo>
                      <a:pt x="12440" y="469"/>
                    </a:lnTo>
                    <a:lnTo>
                      <a:pt x="14873" y="469"/>
                    </a:lnTo>
                    <a:lnTo>
                      <a:pt x="16090" y="478"/>
                    </a:lnTo>
                    <a:cubicBezTo>
                      <a:pt x="16249" y="478"/>
                      <a:pt x="16412" y="477"/>
                      <a:pt x="16574" y="477"/>
                    </a:cubicBezTo>
                    <a:cubicBezTo>
                      <a:pt x="16817" y="477"/>
                      <a:pt x="17058" y="480"/>
                      <a:pt x="17280" y="496"/>
                    </a:cubicBezTo>
                    <a:cubicBezTo>
                      <a:pt x="17659" y="541"/>
                      <a:pt x="18037" y="622"/>
                      <a:pt x="18389" y="766"/>
                    </a:cubicBezTo>
                    <a:cubicBezTo>
                      <a:pt x="18740" y="920"/>
                      <a:pt x="19083" y="1109"/>
                      <a:pt x="19380" y="1352"/>
                    </a:cubicBezTo>
                    <a:cubicBezTo>
                      <a:pt x="19669" y="1596"/>
                      <a:pt x="19939" y="1866"/>
                      <a:pt x="20155" y="2191"/>
                    </a:cubicBezTo>
                    <a:cubicBezTo>
                      <a:pt x="20363" y="2506"/>
                      <a:pt x="20534" y="2849"/>
                      <a:pt x="20651" y="3209"/>
                    </a:cubicBezTo>
                    <a:cubicBezTo>
                      <a:pt x="20759" y="3579"/>
                      <a:pt x="20832" y="3948"/>
                      <a:pt x="20832" y="4336"/>
                    </a:cubicBezTo>
                    <a:cubicBezTo>
                      <a:pt x="20841" y="4733"/>
                      <a:pt x="20832" y="5147"/>
                      <a:pt x="20832" y="5544"/>
                    </a:cubicBezTo>
                    <a:lnTo>
                      <a:pt x="20841" y="7978"/>
                    </a:lnTo>
                    <a:lnTo>
                      <a:pt x="20850" y="12845"/>
                    </a:lnTo>
                    <a:lnTo>
                      <a:pt x="20850" y="15279"/>
                    </a:lnTo>
                    <a:lnTo>
                      <a:pt x="20850" y="16496"/>
                    </a:lnTo>
                    <a:lnTo>
                      <a:pt x="20850" y="17109"/>
                    </a:lnTo>
                    <a:lnTo>
                      <a:pt x="20859" y="17406"/>
                    </a:lnTo>
                    <a:lnTo>
                      <a:pt x="20841" y="17704"/>
                    </a:lnTo>
                    <a:cubicBezTo>
                      <a:pt x="20795" y="18470"/>
                      <a:pt x="20516" y="19218"/>
                      <a:pt x="20047" y="19831"/>
                    </a:cubicBezTo>
                    <a:cubicBezTo>
                      <a:pt x="19579" y="20453"/>
                      <a:pt x="18930" y="20921"/>
                      <a:pt x="18208" y="21183"/>
                    </a:cubicBezTo>
                    <a:lnTo>
                      <a:pt x="13602" y="22769"/>
                    </a:lnTo>
                    <a:lnTo>
                      <a:pt x="12458" y="23175"/>
                    </a:lnTo>
                    <a:cubicBezTo>
                      <a:pt x="12088" y="23292"/>
                      <a:pt x="11709" y="23364"/>
                      <a:pt x="11322" y="23382"/>
                    </a:cubicBezTo>
                    <a:cubicBezTo>
                      <a:pt x="11267" y="23385"/>
                      <a:pt x="11211" y="23386"/>
                      <a:pt x="11156" y="23386"/>
                    </a:cubicBezTo>
                    <a:cubicBezTo>
                      <a:pt x="10830" y="23386"/>
                      <a:pt x="10500" y="23342"/>
                      <a:pt x="10177" y="23265"/>
                    </a:cubicBezTo>
                    <a:cubicBezTo>
                      <a:pt x="9997" y="23211"/>
                      <a:pt x="9798" y="23148"/>
                      <a:pt x="9609" y="23085"/>
                    </a:cubicBezTo>
                    <a:lnTo>
                      <a:pt x="9023" y="22905"/>
                    </a:lnTo>
                    <a:lnTo>
                      <a:pt x="4381" y="21453"/>
                    </a:lnTo>
                    <a:lnTo>
                      <a:pt x="3218" y="21093"/>
                    </a:lnTo>
                    <a:cubicBezTo>
                      <a:pt x="2849" y="20976"/>
                      <a:pt x="2497" y="20813"/>
                      <a:pt x="2173" y="20597"/>
                    </a:cubicBezTo>
                    <a:cubicBezTo>
                      <a:pt x="1542" y="20173"/>
                      <a:pt x="1001" y="19578"/>
                      <a:pt x="676" y="18866"/>
                    </a:cubicBezTo>
                    <a:cubicBezTo>
                      <a:pt x="505" y="18515"/>
                      <a:pt x="397" y="18136"/>
                      <a:pt x="343" y="17749"/>
                    </a:cubicBezTo>
                    <a:cubicBezTo>
                      <a:pt x="298" y="17361"/>
                      <a:pt x="316" y="16955"/>
                      <a:pt x="316" y="16550"/>
                    </a:cubicBezTo>
                    <a:lnTo>
                      <a:pt x="334" y="14116"/>
                    </a:lnTo>
                    <a:lnTo>
                      <a:pt x="388" y="9248"/>
                    </a:lnTo>
                    <a:cubicBezTo>
                      <a:pt x="397" y="7626"/>
                      <a:pt x="406" y="6003"/>
                      <a:pt x="415" y="4381"/>
                    </a:cubicBezTo>
                    <a:cubicBezTo>
                      <a:pt x="424" y="3993"/>
                      <a:pt x="478" y="3606"/>
                      <a:pt x="586" y="3245"/>
                    </a:cubicBezTo>
                    <a:cubicBezTo>
                      <a:pt x="703" y="2876"/>
                      <a:pt x="866" y="2524"/>
                      <a:pt x="1082" y="2200"/>
                    </a:cubicBezTo>
                    <a:cubicBezTo>
                      <a:pt x="1298" y="1884"/>
                      <a:pt x="1551" y="1596"/>
                      <a:pt x="1848" y="1343"/>
                    </a:cubicBezTo>
                    <a:cubicBezTo>
                      <a:pt x="2155" y="1109"/>
                      <a:pt x="2479" y="902"/>
                      <a:pt x="2831" y="748"/>
                    </a:cubicBezTo>
                    <a:cubicBezTo>
                      <a:pt x="3191" y="604"/>
                      <a:pt x="3561" y="505"/>
                      <a:pt x="3948" y="460"/>
                    </a:cubicBezTo>
                    <a:cubicBezTo>
                      <a:pt x="4039" y="451"/>
                      <a:pt x="4138" y="451"/>
                      <a:pt x="4237" y="442"/>
                    </a:cubicBezTo>
                    <a:close/>
                    <a:moveTo>
                      <a:pt x="4381" y="0"/>
                    </a:moveTo>
                    <a:lnTo>
                      <a:pt x="4219" y="9"/>
                    </a:lnTo>
                    <a:cubicBezTo>
                      <a:pt x="4111" y="18"/>
                      <a:pt x="4003" y="18"/>
                      <a:pt x="3894" y="27"/>
                    </a:cubicBezTo>
                    <a:cubicBezTo>
                      <a:pt x="3471" y="81"/>
                      <a:pt x="3056" y="190"/>
                      <a:pt x="2668" y="352"/>
                    </a:cubicBezTo>
                    <a:cubicBezTo>
                      <a:pt x="2272" y="523"/>
                      <a:pt x="1911" y="748"/>
                      <a:pt x="1578" y="1019"/>
                    </a:cubicBezTo>
                    <a:cubicBezTo>
                      <a:pt x="1253" y="1289"/>
                      <a:pt x="965" y="1614"/>
                      <a:pt x="731" y="1965"/>
                    </a:cubicBezTo>
                    <a:cubicBezTo>
                      <a:pt x="496" y="2326"/>
                      <a:pt x="316" y="2713"/>
                      <a:pt x="190" y="3119"/>
                    </a:cubicBezTo>
                    <a:cubicBezTo>
                      <a:pt x="63" y="3534"/>
                      <a:pt x="9" y="3957"/>
                      <a:pt x="0" y="4381"/>
                    </a:cubicBezTo>
                    <a:cubicBezTo>
                      <a:pt x="0" y="6003"/>
                      <a:pt x="0" y="7626"/>
                      <a:pt x="9" y="9248"/>
                    </a:cubicBezTo>
                    <a:lnTo>
                      <a:pt x="54" y="14116"/>
                    </a:lnTo>
                    <a:lnTo>
                      <a:pt x="54" y="16550"/>
                    </a:lnTo>
                    <a:lnTo>
                      <a:pt x="54" y="17154"/>
                    </a:lnTo>
                    <a:cubicBezTo>
                      <a:pt x="54" y="17253"/>
                      <a:pt x="54" y="17361"/>
                      <a:pt x="63" y="17469"/>
                    </a:cubicBezTo>
                    <a:cubicBezTo>
                      <a:pt x="63" y="17568"/>
                      <a:pt x="72" y="17676"/>
                      <a:pt x="81" y="17776"/>
                    </a:cubicBezTo>
                    <a:cubicBezTo>
                      <a:pt x="127" y="18190"/>
                      <a:pt x="217" y="18605"/>
                      <a:pt x="370" y="19002"/>
                    </a:cubicBezTo>
                    <a:cubicBezTo>
                      <a:pt x="676" y="19786"/>
                      <a:pt x="1226" y="20489"/>
                      <a:pt x="1947" y="20949"/>
                    </a:cubicBezTo>
                    <a:cubicBezTo>
                      <a:pt x="2299" y="21183"/>
                      <a:pt x="2696" y="21363"/>
                      <a:pt x="3092" y="21489"/>
                    </a:cubicBezTo>
                    <a:lnTo>
                      <a:pt x="4255" y="21859"/>
                    </a:lnTo>
                    <a:lnTo>
                      <a:pt x="8897" y="23310"/>
                    </a:lnTo>
                    <a:lnTo>
                      <a:pt x="9483" y="23490"/>
                    </a:lnTo>
                    <a:cubicBezTo>
                      <a:pt x="9672" y="23554"/>
                      <a:pt x="9862" y="23617"/>
                      <a:pt x="10078" y="23671"/>
                    </a:cubicBezTo>
                    <a:cubicBezTo>
                      <a:pt x="10418" y="23761"/>
                      <a:pt x="10777" y="23801"/>
                      <a:pt x="11133" y="23801"/>
                    </a:cubicBezTo>
                    <a:cubicBezTo>
                      <a:pt x="11202" y="23801"/>
                      <a:pt x="11271" y="23800"/>
                      <a:pt x="11340" y="23797"/>
                    </a:cubicBezTo>
                    <a:cubicBezTo>
                      <a:pt x="11764" y="23779"/>
                      <a:pt x="12187" y="23698"/>
                      <a:pt x="12593" y="23563"/>
                    </a:cubicBezTo>
                    <a:lnTo>
                      <a:pt x="13738" y="23157"/>
                    </a:lnTo>
                    <a:lnTo>
                      <a:pt x="18335" y="21552"/>
                    </a:lnTo>
                    <a:cubicBezTo>
                      <a:pt x="19137" y="21273"/>
                      <a:pt x="19858" y="20759"/>
                      <a:pt x="20372" y="20083"/>
                    </a:cubicBezTo>
                    <a:cubicBezTo>
                      <a:pt x="20895" y="19407"/>
                      <a:pt x="21210" y="18578"/>
                      <a:pt x="21273" y="17731"/>
                    </a:cubicBezTo>
                    <a:lnTo>
                      <a:pt x="21282" y="17406"/>
                    </a:lnTo>
                    <a:lnTo>
                      <a:pt x="21282" y="17109"/>
                    </a:lnTo>
                    <a:lnTo>
                      <a:pt x="21291" y="16496"/>
                    </a:lnTo>
                    <a:lnTo>
                      <a:pt x="21291" y="15279"/>
                    </a:lnTo>
                    <a:lnTo>
                      <a:pt x="21309" y="12845"/>
                    </a:lnTo>
                    <a:lnTo>
                      <a:pt x="21327" y="7978"/>
                    </a:lnTo>
                    <a:lnTo>
                      <a:pt x="21345" y="5544"/>
                    </a:lnTo>
                    <a:cubicBezTo>
                      <a:pt x="21345" y="5138"/>
                      <a:pt x="21354" y="4742"/>
                      <a:pt x="21345" y="4327"/>
                    </a:cubicBezTo>
                    <a:cubicBezTo>
                      <a:pt x="21336" y="3894"/>
                      <a:pt x="21255" y="3471"/>
                      <a:pt x="21129" y="3056"/>
                    </a:cubicBezTo>
                    <a:cubicBezTo>
                      <a:pt x="20994" y="2650"/>
                      <a:pt x="20795" y="2263"/>
                      <a:pt x="20561" y="1911"/>
                    </a:cubicBezTo>
                    <a:cubicBezTo>
                      <a:pt x="20309" y="1551"/>
                      <a:pt x="20011" y="1244"/>
                      <a:pt x="19678" y="974"/>
                    </a:cubicBezTo>
                    <a:cubicBezTo>
                      <a:pt x="19344" y="694"/>
                      <a:pt x="18966" y="487"/>
                      <a:pt x="18569" y="325"/>
                    </a:cubicBezTo>
                    <a:cubicBezTo>
                      <a:pt x="18172" y="153"/>
                      <a:pt x="17749" y="72"/>
                      <a:pt x="17325" y="18"/>
                    </a:cubicBezTo>
                    <a:cubicBezTo>
                      <a:pt x="17109" y="5"/>
                      <a:pt x="16901" y="2"/>
                      <a:pt x="16698" y="2"/>
                    </a:cubicBezTo>
                    <a:cubicBezTo>
                      <a:pt x="16596" y="2"/>
                      <a:pt x="16494" y="3"/>
                      <a:pt x="16393" y="3"/>
                    </a:cubicBezTo>
                    <a:cubicBezTo>
                      <a:pt x="16292" y="3"/>
                      <a:pt x="16192" y="2"/>
                      <a:pt x="1609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83" name="Google Shape;483;p17"/>
            <p:cNvSpPr/>
            <p:nvPr/>
          </p:nvSpPr>
          <p:spPr>
            <a:xfrm rot="442426">
              <a:off x="8229710" y="-161880"/>
              <a:ext cx="102851" cy="551273"/>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Quote 1">
  <p:cSld name="CUSTOM_5">
    <p:spTree>
      <p:nvGrpSpPr>
        <p:cNvPr id="1" name="Shape 484"/>
        <p:cNvGrpSpPr/>
        <p:nvPr/>
      </p:nvGrpSpPr>
      <p:grpSpPr>
        <a:xfrm>
          <a:off x="0" y="0"/>
          <a:ext cx="0" cy="0"/>
          <a:chOff x="0" y="0"/>
          <a:chExt cx="0" cy="0"/>
        </a:xfrm>
      </p:grpSpPr>
      <p:grpSp>
        <p:nvGrpSpPr>
          <p:cNvPr id="485" name="Google Shape;485;p18"/>
          <p:cNvGrpSpPr/>
          <p:nvPr/>
        </p:nvGrpSpPr>
        <p:grpSpPr>
          <a:xfrm flipH="1">
            <a:off x="-1700" y="329"/>
            <a:ext cx="9147400" cy="5142843"/>
            <a:chOff x="238125" y="854700"/>
            <a:chExt cx="7142500" cy="4015650"/>
          </a:xfrm>
        </p:grpSpPr>
        <p:sp>
          <p:nvSpPr>
            <p:cNvPr id="486" name="Google Shape;486;p18"/>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18"/>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18"/>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18"/>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18"/>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18"/>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18"/>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18"/>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18"/>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18"/>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18"/>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18"/>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18"/>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18"/>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18"/>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18"/>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18"/>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18"/>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18"/>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18"/>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18"/>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18"/>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08" name="Google Shape;508;p18"/>
          <p:cNvSpPr txBox="1">
            <a:spLocks noGrp="1"/>
          </p:cNvSpPr>
          <p:nvPr>
            <p:ph type="subTitle" idx="1"/>
          </p:nvPr>
        </p:nvSpPr>
        <p:spPr>
          <a:xfrm>
            <a:off x="2351850" y="1758177"/>
            <a:ext cx="4440300" cy="9723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2"/>
              </a:buClr>
              <a:buSzPts val="28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2800"/>
              <a:buNone/>
              <a:defRPr sz="2800">
                <a:solidFill>
                  <a:schemeClr val="dk2"/>
                </a:solidFill>
              </a:defRPr>
            </a:lvl2pPr>
            <a:lvl3pPr lvl="2" algn="ctr" rtl="0">
              <a:lnSpc>
                <a:spcPct val="100000"/>
              </a:lnSpc>
              <a:spcBef>
                <a:spcPts val="0"/>
              </a:spcBef>
              <a:spcAft>
                <a:spcPts val="0"/>
              </a:spcAft>
              <a:buClr>
                <a:schemeClr val="dk2"/>
              </a:buClr>
              <a:buSzPts val="2800"/>
              <a:buNone/>
              <a:defRPr sz="2800">
                <a:solidFill>
                  <a:schemeClr val="dk2"/>
                </a:solidFill>
              </a:defRPr>
            </a:lvl3pPr>
            <a:lvl4pPr lvl="3" algn="ctr" rtl="0">
              <a:lnSpc>
                <a:spcPct val="100000"/>
              </a:lnSpc>
              <a:spcBef>
                <a:spcPts val="0"/>
              </a:spcBef>
              <a:spcAft>
                <a:spcPts val="0"/>
              </a:spcAft>
              <a:buClr>
                <a:schemeClr val="dk2"/>
              </a:buClr>
              <a:buSzPts val="2800"/>
              <a:buNone/>
              <a:defRPr sz="2800">
                <a:solidFill>
                  <a:schemeClr val="dk2"/>
                </a:solidFill>
              </a:defRPr>
            </a:lvl4pPr>
            <a:lvl5pPr lvl="4" algn="ctr" rtl="0">
              <a:lnSpc>
                <a:spcPct val="100000"/>
              </a:lnSpc>
              <a:spcBef>
                <a:spcPts val="0"/>
              </a:spcBef>
              <a:spcAft>
                <a:spcPts val="0"/>
              </a:spcAft>
              <a:buClr>
                <a:schemeClr val="dk2"/>
              </a:buClr>
              <a:buSzPts val="2800"/>
              <a:buNone/>
              <a:defRPr sz="2800">
                <a:solidFill>
                  <a:schemeClr val="dk2"/>
                </a:solidFill>
              </a:defRPr>
            </a:lvl5pPr>
            <a:lvl6pPr lvl="5" algn="ctr" rtl="0">
              <a:lnSpc>
                <a:spcPct val="100000"/>
              </a:lnSpc>
              <a:spcBef>
                <a:spcPts val="0"/>
              </a:spcBef>
              <a:spcAft>
                <a:spcPts val="0"/>
              </a:spcAft>
              <a:buClr>
                <a:schemeClr val="dk2"/>
              </a:buClr>
              <a:buSzPts val="2800"/>
              <a:buNone/>
              <a:defRPr sz="2800">
                <a:solidFill>
                  <a:schemeClr val="dk2"/>
                </a:solidFill>
              </a:defRPr>
            </a:lvl6pPr>
            <a:lvl7pPr lvl="6" algn="ctr" rtl="0">
              <a:lnSpc>
                <a:spcPct val="100000"/>
              </a:lnSpc>
              <a:spcBef>
                <a:spcPts val="0"/>
              </a:spcBef>
              <a:spcAft>
                <a:spcPts val="0"/>
              </a:spcAft>
              <a:buClr>
                <a:schemeClr val="dk2"/>
              </a:buClr>
              <a:buSzPts val="2800"/>
              <a:buNone/>
              <a:defRPr sz="2800">
                <a:solidFill>
                  <a:schemeClr val="dk2"/>
                </a:solidFill>
              </a:defRPr>
            </a:lvl7pPr>
            <a:lvl8pPr lvl="7" algn="ctr" rtl="0">
              <a:lnSpc>
                <a:spcPct val="100000"/>
              </a:lnSpc>
              <a:spcBef>
                <a:spcPts val="0"/>
              </a:spcBef>
              <a:spcAft>
                <a:spcPts val="0"/>
              </a:spcAft>
              <a:buClr>
                <a:schemeClr val="dk2"/>
              </a:buClr>
              <a:buSzPts val="2800"/>
              <a:buNone/>
              <a:defRPr sz="2800">
                <a:solidFill>
                  <a:schemeClr val="dk2"/>
                </a:solidFill>
              </a:defRPr>
            </a:lvl8pPr>
            <a:lvl9pPr lvl="8" algn="ctr" rtl="0">
              <a:lnSpc>
                <a:spcPct val="100000"/>
              </a:lnSpc>
              <a:spcBef>
                <a:spcPts val="0"/>
              </a:spcBef>
              <a:spcAft>
                <a:spcPts val="0"/>
              </a:spcAft>
              <a:buClr>
                <a:schemeClr val="dk2"/>
              </a:buClr>
              <a:buSzPts val="2800"/>
              <a:buNone/>
              <a:defRPr sz="2800">
                <a:solidFill>
                  <a:schemeClr val="dk2"/>
                </a:solidFill>
              </a:defRPr>
            </a:lvl9pPr>
          </a:lstStyle>
          <a:p>
            <a:endParaRPr/>
          </a:p>
        </p:txBody>
      </p:sp>
      <p:sp>
        <p:nvSpPr>
          <p:cNvPr id="509" name="Google Shape;509;p18"/>
          <p:cNvSpPr txBox="1">
            <a:spLocks noGrp="1"/>
          </p:cNvSpPr>
          <p:nvPr>
            <p:ph type="ctrTitle"/>
          </p:nvPr>
        </p:nvSpPr>
        <p:spPr>
          <a:xfrm>
            <a:off x="3297900" y="2837502"/>
            <a:ext cx="2548200" cy="461700"/>
          </a:xfrm>
          <a:prstGeom prst="rect">
            <a:avLst/>
          </a:prstGeom>
        </p:spPr>
        <p:txBody>
          <a:bodyPr spcFirstLastPara="1" wrap="square" lIns="0" tIns="0" rIns="0" bIns="0" anchor="t" anchorCtr="0">
            <a:noAutofit/>
          </a:bodyPr>
          <a:lstStyle>
            <a:lvl1pPr lvl="0" algn="ctr" rtl="0">
              <a:spcBef>
                <a:spcPts val="0"/>
              </a:spcBef>
              <a:spcAft>
                <a:spcPts val="0"/>
              </a:spcAft>
              <a:buSzPts val="5200"/>
              <a:buNone/>
              <a:defRPr sz="16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two columns 1">
  <p:cSld name="CUSTOM_6">
    <p:spTree>
      <p:nvGrpSpPr>
        <p:cNvPr id="1" name="Shape 510"/>
        <p:cNvGrpSpPr/>
        <p:nvPr/>
      </p:nvGrpSpPr>
      <p:grpSpPr>
        <a:xfrm>
          <a:off x="0" y="0"/>
          <a:ext cx="0" cy="0"/>
          <a:chOff x="0" y="0"/>
          <a:chExt cx="0" cy="0"/>
        </a:xfrm>
      </p:grpSpPr>
      <p:grpSp>
        <p:nvGrpSpPr>
          <p:cNvPr id="511" name="Google Shape;511;p19"/>
          <p:cNvGrpSpPr/>
          <p:nvPr/>
        </p:nvGrpSpPr>
        <p:grpSpPr>
          <a:xfrm flipH="1">
            <a:off x="-1700" y="329"/>
            <a:ext cx="9147400" cy="5142843"/>
            <a:chOff x="238125" y="854700"/>
            <a:chExt cx="7142500" cy="4015650"/>
          </a:xfrm>
        </p:grpSpPr>
        <p:sp>
          <p:nvSpPr>
            <p:cNvPr id="512" name="Google Shape;512;p19"/>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19"/>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19"/>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19"/>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19"/>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19"/>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19"/>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19"/>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19"/>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 name="Google Shape;521;p19"/>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19"/>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19"/>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 name="Google Shape;524;p19"/>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19"/>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19"/>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19"/>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19"/>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 name="Google Shape;529;p19"/>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 name="Google Shape;530;p19"/>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19"/>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19"/>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19"/>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34" name="Google Shape;534;p19"/>
          <p:cNvSpPr txBox="1">
            <a:spLocks noGrp="1"/>
          </p:cNvSpPr>
          <p:nvPr>
            <p:ph type="subTitle" idx="1"/>
          </p:nvPr>
        </p:nvSpPr>
        <p:spPr>
          <a:xfrm>
            <a:off x="906900" y="2987325"/>
            <a:ext cx="2506200" cy="406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535" name="Google Shape;535;p19"/>
          <p:cNvSpPr txBox="1">
            <a:spLocks noGrp="1"/>
          </p:cNvSpPr>
          <p:nvPr>
            <p:ph type="subTitle" idx="2"/>
          </p:nvPr>
        </p:nvSpPr>
        <p:spPr>
          <a:xfrm>
            <a:off x="906900" y="1279771"/>
            <a:ext cx="2506200" cy="406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536" name="Google Shape;536;p19"/>
          <p:cNvSpPr txBox="1">
            <a:spLocks noGrp="1"/>
          </p:cNvSpPr>
          <p:nvPr>
            <p:ph type="subTitle" idx="3"/>
          </p:nvPr>
        </p:nvSpPr>
        <p:spPr>
          <a:xfrm>
            <a:off x="906900" y="1743949"/>
            <a:ext cx="2506200" cy="855300"/>
          </a:xfrm>
          <a:prstGeom prst="rect">
            <a:avLst/>
          </a:prstGeom>
          <a:noFill/>
          <a:ln>
            <a:noFill/>
          </a:ln>
        </p:spPr>
        <p:txBody>
          <a:bodyPr spcFirstLastPara="1" wrap="square" lIns="0" tIns="0" rIns="0" bIns="0"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537" name="Google Shape;537;p19"/>
          <p:cNvSpPr txBox="1">
            <a:spLocks noGrp="1"/>
          </p:cNvSpPr>
          <p:nvPr>
            <p:ph type="subTitle" idx="4"/>
          </p:nvPr>
        </p:nvSpPr>
        <p:spPr>
          <a:xfrm>
            <a:off x="906900" y="3464338"/>
            <a:ext cx="2506200" cy="855300"/>
          </a:xfrm>
          <a:prstGeom prst="rect">
            <a:avLst/>
          </a:prstGeom>
          <a:noFill/>
          <a:ln>
            <a:noFill/>
          </a:ln>
        </p:spPr>
        <p:txBody>
          <a:bodyPr spcFirstLastPara="1" wrap="square" lIns="0" tIns="0" rIns="0" bIns="0" anchor="t" anchorCtr="0">
            <a:noAutofit/>
          </a:bodyPr>
          <a:lstStyle>
            <a:lvl1pPr lvl="0" algn="ctr" rtl="0">
              <a:lnSpc>
                <a:spcPct val="100000"/>
              </a:lnSpc>
              <a:spcBef>
                <a:spcPts val="0"/>
              </a:spcBef>
              <a:spcAft>
                <a:spcPts val="0"/>
              </a:spcAft>
              <a:buClr>
                <a:schemeClr val="dk2"/>
              </a:buClr>
              <a:buSzPts val="1600"/>
              <a:buNone/>
              <a:defRPr sz="1600">
                <a:solidFill>
                  <a:schemeClr val="dk2"/>
                </a:solidFill>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538" name="Google Shape;538;p19"/>
          <p:cNvSpPr txBox="1">
            <a:spLocks noGrp="1"/>
          </p:cNvSpPr>
          <p:nvPr>
            <p:ph type="title"/>
          </p:nvPr>
        </p:nvSpPr>
        <p:spPr>
          <a:xfrm>
            <a:off x="720000" y="540000"/>
            <a:ext cx="7704000" cy="3600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sz="3000"/>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four columns ">
  <p:cSld name="CUSTOM_7">
    <p:spTree>
      <p:nvGrpSpPr>
        <p:cNvPr id="1" name="Shape 539"/>
        <p:cNvGrpSpPr/>
        <p:nvPr/>
      </p:nvGrpSpPr>
      <p:grpSpPr>
        <a:xfrm>
          <a:off x="0" y="0"/>
          <a:ext cx="0" cy="0"/>
          <a:chOff x="0" y="0"/>
          <a:chExt cx="0" cy="0"/>
        </a:xfrm>
      </p:grpSpPr>
      <p:grpSp>
        <p:nvGrpSpPr>
          <p:cNvPr id="540" name="Google Shape;540;p20"/>
          <p:cNvGrpSpPr/>
          <p:nvPr/>
        </p:nvGrpSpPr>
        <p:grpSpPr>
          <a:xfrm>
            <a:off x="-1700" y="329"/>
            <a:ext cx="9147400" cy="5142843"/>
            <a:chOff x="238125" y="854700"/>
            <a:chExt cx="7142500" cy="4015650"/>
          </a:xfrm>
        </p:grpSpPr>
        <p:sp>
          <p:nvSpPr>
            <p:cNvPr id="541" name="Google Shape;541;p20"/>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20"/>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 name="Google Shape;543;p20"/>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 name="Google Shape;544;p20"/>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20"/>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20"/>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 name="Google Shape;547;p20"/>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 name="Google Shape;548;p20"/>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20"/>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20"/>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20"/>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20"/>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20"/>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20"/>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20"/>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20"/>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20"/>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20"/>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20"/>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20"/>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20"/>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20"/>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63" name="Google Shape;563;p20"/>
          <p:cNvSpPr txBox="1">
            <a:spLocks noGrp="1"/>
          </p:cNvSpPr>
          <p:nvPr>
            <p:ph type="ctrTitle"/>
          </p:nvPr>
        </p:nvSpPr>
        <p:spPr>
          <a:xfrm>
            <a:off x="5272950" y="1633778"/>
            <a:ext cx="2451300" cy="364800"/>
          </a:xfrm>
          <a:prstGeom prst="rect">
            <a:avLst/>
          </a:prstGeom>
        </p:spPr>
        <p:txBody>
          <a:bodyPr spcFirstLastPara="1" wrap="square" lIns="0" tIns="0" rIns="0" bIns="0" anchor="t" anchorCtr="0">
            <a:noAutofit/>
          </a:bodyPr>
          <a:lstStyle>
            <a:lvl1pPr lvl="0" algn="ctr" rtl="0">
              <a:spcBef>
                <a:spcPts val="0"/>
              </a:spcBef>
              <a:spcAft>
                <a:spcPts val="0"/>
              </a:spcAft>
              <a:buSzPts val="2000"/>
              <a:buNone/>
              <a:defRPr sz="2000"/>
            </a:lvl1pPr>
            <a:lvl2pPr lvl="1" algn="ct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ct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ct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ct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ct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ct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ct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ct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564" name="Google Shape;564;p20"/>
          <p:cNvSpPr txBox="1">
            <a:spLocks noGrp="1"/>
          </p:cNvSpPr>
          <p:nvPr>
            <p:ph type="subTitle" idx="1"/>
          </p:nvPr>
        </p:nvSpPr>
        <p:spPr>
          <a:xfrm>
            <a:off x="5272950" y="1919436"/>
            <a:ext cx="2451300" cy="5493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400"/>
              <a:buNone/>
              <a:defRPr sz="1400">
                <a:solidFill>
                  <a:schemeClr val="dk2"/>
                </a:solidFill>
              </a:defRPr>
            </a:lvl2pPr>
            <a:lvl3pPr lvl="2" algn="ctr" rtl="0">
              <a:lnSpc>
                <a:spcPct val="100000"/>
              </a:lnSpc>
              <a:spcBef>
                <a:spcPts val="0"/>
              </a:spcBef>
              <a:spcAft>
                <a:spcPts val="0"/>
              </a:spcAft>
              <a:buClr>
                <a:schemeClr val="dk2"/>
              </a:buClr>
              <a:buSzPts val="1400"/>
              <a:buNone/>
              <a:defRPr sz="1400">
                <a:solidFill>
                  <a:schemeClr val="dk2"/>
                </a:solidFill>
              </a:defRPr>
            </a:lvl3pPr>
            <a:lvl4pPr lvl="3" algn="ctr" rtl="0">
              <a:lnSpc>
                <a:spcPct val="100000"/>
              </a:lnSpc>
              <a:spcBef>
                <a:spcPts val="0"/>
              </a:spcBef>
              <a:spcAft>
                <a:spcPts val="0"/>
              </a:spcAft>
              <a:buClr>
                <a:schemeClr val="dk2"/>
              </a:buClr>
              <a:buSzPts val="1400"/>
              <a:buNone/>
              <a:defRPr sz="1400">
                <a:solidFill>
                  <a:schemeClr val="dk2"/>
                </a:solidFill>
              </a:defRPr>
            </a:lvl4pPr>
            <a:lvl5pPr lvl="4" algn="ctr" rtl="0">
              <a:lnSpc>
                <a:spcPct val="100000"/>
              </a:lnSpc>
              <a:spcBef>
                <a:spcPts val="0"/>
              </a:spcBef>
              <a:spcAft>
                <a:spcPts val="0"/>
              </a:spcAft>
              <a:buClr>
                <a:schemeClr val="dk2"/>
              </a:buClr>
              <a:buSzPts val="1400"/>
              <a:buNone/>
              <a:defRPr sz="1400">
                <a:solidFill>
                  <a:schemeClr val="dk2"/>
                </a:solidFill>
              </a:defRPr>
            </a:lvl5pPr>
            <a:lvl6pPr lvl="5" algn="ctr" rtl="0">
              <a:lnSpc>
                <a:spcPct val="100000"/>
              </a:lnSpc>
              <a:spcBef>
                <a:spcPts val="0"/>
              </a:spcBef>
              <a:spcAft>
                <a:spcPts val="0"/>
              </a:spcAft>
              <a:buClr>
                <a:schemeClr val="dk2"/>
              </a:buClr>
              <a:buSzPts val="1400"/>
              <a:buNone/>
              <a:defRPr sz="1400">
                <a:solidFill>
                  <a:schemeClr val="dk2"/>
                </a:solidFill>
              </a:defRPr>
            </a:lvl6pPr>
            <a:lvl7pPr lvl="6" algn="ctr" rtl="0">
              <a:lnSpc>
                <a:spcPct val="100000"/>
              </a:lnSpc>
              <a:spcBef>
                <a:spcPts val="0"/>
              </a:spcBef>
              <a:spcAft>
                <a:spcPts val="0"/>
              </a:spcAft>
              <a:buClr>
                <a:schemeClr val="dk2"/>
              </a:buClr>
              <a:buSzPts val="1400"/>
              <a:buNone/>
              <a:defRPr sz="1400">
                <a:solidFill>
                  <a:schemeClr val="dk2"/>
                </a:solidFill>
              </a:defRPr>
            </a:lvl7pPr>
            <a:lvl8pPr lvl="7" algn="ctr" rtl="0">
              <a:lnSpc>
                <a:spcPct val="100000"/>
              </a:lnSpc>
              <a:spcBef>
                <a:spcPts val="0"/>
              </a:spcBef>
              <a:spcAft>
                <a:spcPts val="0"/>
              </a:spcAft>
              <a:buClr>
                <a:schemeClr val="dk2"/>
              </a:buClr>
              <a:buSzPts val="1400"/>
              <a:buNone/>
              <a:defRPr sz="1400">
                <a:solidFill>
                  <a:schemeClr val="dk2"/>
                </a:solidFill>
              </a:defRPr>
            </a:lvl8pPr>
            <a:lvl9pPr lvl="8" algn="ct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565" name="Google Shape;565;p20"/>
          <p:cNvSpPr txBox="1">
            <a:spLocks noGrp="1"/>
          </p:cNvSpPr>
          <p:nvPr>
            <p:ph type="subTitle" idx="2"/>
          </p:nvPr>
        </p:nvSpPr>
        <p:spPr>
          <a:xfrm>
            <a:off x="5272950" y="3770738"/>
            <a:ext cx="2451300" cy="5493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400"/>
              <a:buNone/>
              <a:defRPr sz="1400">
                <a:solidFill>
                  <a:schemeClr val="dk2"/>
                </a:solidFill>
              </a:defRPr>
            </a:lvl2pPr>
            <a:lvl3pPr lvl="2" algn="ctr" rtl="0">
              <a:lnSpc>
                <a:spcPct val="100000"/>
              </a:lnSpc>
              <a:spcBef>
                <a:spcPts val="0"/>
              </a:spcBef>
              <a:spcAft>
                <a:spcPts val="0"/>
              </a:spcAft>
              <a:buClr>
                <a:schemeClr val="dk2"/>
              </a:buClr>
              <a:buSzPts val="1400"/>
              <a:buNone/>
              <a:defRPr sz="1400">
                <a:solidFill>
                  <a:schemeClr val="dk2"/>
                </a:solidFill>
              </a:defRPr>
            </a:lvl3pPr>
            <a:lvl4pPr lvl="3" algn="ctr" rtl="0">
              <a:lnSpc>
                <a:spcPct val="100000"/>
              </a:lnSpc>
              <a:spcBef>
                <a:spcPts val="0"/>
              </a:spcBef>
              <a:spcAft>
                <a:spcPts val="0"/>
              </a:spcAft>
              <a:buClr>
                <a:schemeClr val="dk2"/>
              </a:buClr>
              <a:buSzPts val="1400"/>
              <a:buNone/>
              <a:defRPr sz="1400">
                <a:solidFill>
                  <a:schemeClr val="dk2"/>
                </a:solidFill>
              </a:defRPr>
            </a:lvl4pPr>
            <a:lvl5pPr lvl="4" algn="ctr" rtl="0">
              <a:lnSpc>
                <a:spcPct val="100000"/>
              </a:lnSpc>
              <a:spcBef>
                <a:spcPts val="0"/>
              </a:spcBef>
              <a:spcAft>
                <a:spcPts val="0"/>
              </a:spcAft>
              <a:buClr>
                <a:schemeClr val="dk2"/>
              </a:buClr>
              <a:buSzPts val="1400"/>
              <a:buNone/>
              <a:defRPr sz="1400">
                <a:solidFill>
                  <a:schemeClr val="dk2"/>
                </a:solidFill>
              </a:defRPr>
            </a:lvl5pPr>
            <a:lvl6pPr lvl="5" algn="ctr" rtl="0">
              <a:lnSpc>
                <a:spcPct val="100000"/>
              </a:lnSpc>
              <a:spcBef>
                <a:spcPts val="0"/>
              </a:spcBef>
              <a:spcAft>
                <a:spcPts val="0"/>
              </a:spcAft>
              <a:buClr>
                <a:schemeClr val="dk2"/>
              </a:buClr>
              <a:buSzPts val="1400"/>
              <a:buNone/>
              <a:defRPr sz="1400">
                <a:solidFill>
                  <a:schemeClr val="dk2"/>
                </a:solidFill>
              </a:defRPr>
            </a:lvl6pPr>
            <a:lvl7pPr lvl="6" algn="ctr" rtl="0">
              <a:lnSpc>
                <a:spcPct val="100000"/>
              </a:lnSpc>
              <a:spcBef>
                <a:spcPts val="0"/>
              </a:spcBef>
              <a:spcAft>
                <a:spcPts val="0"/>
              </a:spcAft>
              <a:buClr>
                <a:schemeClr val="dk2"/>
              </a:buClr>
              <a:buSzPts val="1400"/>
              <a:buNone/>
              <a:defRPr sz="1400">
                <a:solidFill>
                  <a:schemeClr val="dk2"/>
                </a:solidFill>
              </a:defRPr>
            </a:lvl7pPr>
            <a:lvl8pPr lvl="7" algn="ctr" rtl="0">
              <a:lnSpc>
                <a:spcPct val="100000"/>
              </a:lnSpc>
              <a:spcBef>
                <a:spcPts val="0"/>
              </a:spcBef>
              <a:spcAft>
                <a:spcPts val="0"/>
              </a:spcAft>
              <a:buClr>
                <a:schemeClr val="dk2"/>
              </a:buClr>
              <a:buSzPts val="1400"/>
              <a:buNone/>
              <a:defRPr sz="1400">
                <a:solidFill>
                  <a:schemeClr val="dk2"/>
                </a:solidFill>
              </a:defRPr>
            </a:lvl8pPr>
            <a:lvl9pPr lvl="8" algn="ct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566" name="Google Shape;566;p20"/>
          <p:cNvSpPr txBox="1">
            <a:spLocks noGrp="1"/>
          </p:cNvSpPr>
          <p:nvPr>
            <p:ph type="ctrTitle" idx="3"/>
          </p:nvPr>
        </p:nvSpPr>
        <p:spPr>
          <a:xfrm>
            <a:off x="5272950" y="3485698"/>
            <a:ext cx="2451300" cy="364800"/>
          </a:xfrm>
          <a:prstGeom prst="rect">
            <a:avLst/>
          </a:prstGeom>
        </p:spPr>
        <p:txBody>
          <a:bodyPr spcFirstLastPara="1" wrap="square" lIns="0" tIns="0" rIns="0" bIns="0" anchor="t" anchorCtr="0">
            <a:noAutofit/>
          </a:bodyPr>
          <a:lstStyle>
            <a:lvl1pPr lvl="0" algn="ctr" rtl="0">
              <a:spcBef>
                <a:spcPts val="0"/>
              </a:spcBef>
              <a:spcAft>
                <a:spcPts val="0"/>
              </a:spcAft>
              <a:buSzPts val="2000"/>
              <a:buNone/>
              <a:defRPr sz="2000"/>
            </a:lvl1pPr>
            <a:lvl2pPr lvl="1" algn="ct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ct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ct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ct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ct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ct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ct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ct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567" name="Google Shape;567;p20"/>
          <p:cNvSpPr txBox="1">
            <a:spLocks noGrp="1"/>
          </p:cNvSpPr>
          <p:nvPr>
            <p:ph type="ctrTitle" idx="4"/>
          </p:nvPr>
        </p:nvSpPr>
        <p:spPr>
          <a:xfrm>
            <a:off x="1419750" y="1633778"/>
            <a:ext cx="2451300" cy="364800"/>
          </a:xfrm>
          <a:prstGeom prst="rect">
            <a:avLst/>
          </a:prstGeom>
        </p:spPr>
        <p:txBody>
          <a:bodyPr spcFirstLastPara="1" wrap="square" lIns="0" tIns="0" rIns="0" bIns="0" anchor="t" anchorCtr="0">
            <a:noAutofit/>
          </a:bodyPr>
          <a:lstStyle>
            <a:lvl1pPr lvl="0" algn="ctr" rtl="0">
              <a:spcBef>
                <a:spcPts val="0"/>
              </a:spcBef>
              <a:spcAft>
                <a:spcPts val="0"/>
              </a:spcAft>
              <a:buSzPts val="2000"/>
              <a:buNone/>
              <a:defRPr sz="2000"/>
            </a:lvl1pPr>
            <a:lvl2pPr lvl="1" algn="ct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ct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ct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ct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ct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ct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ct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ct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568" name="Google Shape;568;p20"/>
          <p:cNvSpPr txBox="1">
            <a:spLocks noGrp="1"/>
          </p:cNvSpPr>
          <p:nvPr>
            <p:ph type="subTitle" idx="5"/>
          </p:nvPr>
        </p:nvSpPr>
        <p:spPr>
          <a:xfrm>
            <a:off x="1419750" y="1919436"/>
            <a:ext cx="2451300" cy="5493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400"/>
              <a:buNone/>
              <a:defRPr sz="1400">
                <a:solidFill>
                  <a:schemeClr val="dk2"/>
                </a:solidFill>
              </a:defRPr>
            </a:lvl2pPr>
            <a:lvl3pPr lvl="2" algn="ctr" rtl="0">
              <a:lnSpc>
                <a:spcPct val="100000"/>
              </a:lnSpc>
              <a:spcBef>
                <a:spcPts val="0"/>
              </a:spcBef>
              <a:spcAft>
                <a:spcPts val="0"/>
              </a:spcAft>
              <a:buClr>
                <a:schemeClr val="dk2"/>
              </a:buClr>
              <a:buSzPts val="1400"/>
              <a:buNone/>
              <a:defRPr sz="1400">
                <a:solidFill>
                  <a:schemeClr val="dk2"/>
                </a:solidFill>
              </a:defRPr>
            </a:lvl3pPr>
            <a:lvl4pPr lvl="3" algn="ctr" rtl="0">
              <a:lnSpc>
                <a:spcPct val="100000"/>
              </a:lnSpc>
              <a:spcBef>
                <a:spcPts val="0"/>
              </a:spcBef>
              <a:spcAft>
                <a:spcPts val="0"/>
              </a:spcAft>
              <a:buClr>
                <a:schemeClr val="dk2"/>
              </a:buClr>
              <a:buSzPts val="1400"/>
              <a:buNone/>
              <a:defRPr sz="1400">
                <a:solidFill>
                  <a:schemeClr val="dk2"/>
                </a:solidFill>
              </a:defRPr>
            </a:lvl4pPr>
            <a:lvl5pPr lvl="4" algn="ctr" rtl="0">
              <a:lnSpc>
                <a:spcPct val="100000"/>
              </a:lnSpc>
              <a:spcBef>
                <a:spcPts val="0"/>
              </a:spcBef>
              <a:spcAft>
                <a:spcPts val="0"/>
              </a:spcAft>
              <a:buClr>
                <a:schemeClr val="dk2"/>
              </a:buClr>
              <a:buSzPts val="1400"/>
              <a:buNone/>
              <a:defRPr sz="1400">
                <a:solidFill>
                  <a:schemeClr val="dk2"/>
                </a:solidFill>
              </a:defRPr>
            </a:lvl5pPr>
            <a:lvl6pPr lvl="5" algn="ctr" rtl="0">
              <a:lnSpc>
                <a:spcPct val="100000"/>
              </a:lnSpc>
              <a:spcBef>
                <a:spcPts val="0"/>
              </a:spcBef>
              <a:spcAft>
                <a:spcPts val="0"/>
              </a:spcAft>
              <a:buClr>
                <a:schemeClr val="dk2"/>
              </a:buClr>
              <a:buSzPts val="1400"/>
              <a:buNone/>
              <a:defRPr sz="1400">
                <a:solidFill>
                  <a:schemeClr val="dk2"/>
                </a:solidFill>
              </a:defRPr>
            </a:lvl6pPr>
            <a:lvl7pPr lvl="6" algn="ctr" rtl="0">
              <a:lnSpc>
                <a:spcPct val="100000"/>
              </a:lnSpc>
              <a:spcBef>
                <a:spcPts val="0"/>
              </a:spcBef>
              <a:spcAft>
                <a:spcPts val="0"/>
              </a:spcAft>
              <a:buClr>
                <a:schemeClr val="dk2"/>
              </a:buClr>
              <a:buSzPts val="1400"/>
              <a:buNone/>
              <a:defRPr sz="1400">
                <a:solidFill>
                  <a:schemeClr val="dk2"/>
                </a:solidFill>
              </a:defRPr>
            </a:lvl7pPr>
            <a:lvl8pPr lvl="7" algn="ctr" rtl="0">
              <a:lnSpc>
                <a:spcPct val="100000"/>
              </a:lnSpc>
              <a:spcBef>
                <a:spcPts val="0"/>
              </a:spcBef>
              <a:spcAft>
                <a:spcPts val="0"/>
              </a:spcAft>
              <a:buClr>
                <a:schemeClr val="dk2"/>
              </a:buClr>
              <a:buSzPts val="1400"/>
              <a:buNone/>
              <a:defRPr sz="1400">
                <a:solidFill>
                  <a:schemeClr val="dk2"/>
                </a:solidFill>
              </a:defRPr>
            </a:lvl8pPr>
            <a:lvl9pPr lvl="8" algn="ct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569" name="Google Shape;569;p20"/>
          <p:cNvSpPr txBox="1">
            <a:spLocks noGrp="1"/>
          </p:cNvSpPr>
          <p:nvPr>
            <p:ph type="subTitle" idx="6"/>
          </p:nvPr>
        </p:nvSpPr>
        <p:spPr>
          <a:xfrm>
            <a:off x="1419750" y="3770738"/>
            <a:ext cx="2451300" cy="5493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400"/>
              <a:buNone/>
              <a:defRPr sz="1400">
                <a:solidFill>
                  <a:schemeClr val="dk2"/>
                </a:solidFill>
              </a:defRPr>
            </a:lvl2pPr>
            <a:lvl3pPr lvl="2" algn="ctr" rtl="0">
              <a:lnSpc>
                <a:spcPct val="100000"/>
              </a:lnSpc>
              <a:spcBef>
                <a:spcPts val="0"/>
              </a:spcBef>
              <a:spcAft>
                <a:spcPts val="0"/>
              </a:spcAft>
              <a:buClr>
                <a:schemeClr val="dk2"/>
              </a:buClr>
              <a:buSzPts val="1400"/>
              <a:buNone/>
              <a:defRPr sz="1400">
                <a:solidFill>
                  <a:schemeClr val="dk2"/>
                </a:solidFill>
              </a:defRPr>
            </a:lvl3pPr>
            <a:lvl4pPr lvl="3" algn="ctr" rtl="0">
              <a:lnSpc>
                <a:spcPct val="100000"/>
              </a:lnSpc>
              <a:spcBef>
                <a:spcPts val="0"/>
              </a:spcBef>
              <a:spcAft>
                <a:spcPts val="0"/>
              </a:spcAft>
              <a:buClr>
                <a:schemeClr val="dk2"/>
              </a:buClr>
              <a:buSzPts val="1400"/>
              <a:buNone/>
              <a:defRPr sz="1400">
                <a:solidFill>
                  <a:schemeClr val="dk2"/>
                </a:solidFill>
              </a:defRPr>
            </a:lvl4pPr>
            <a:lvl5pPr lvl="4" algn="ctr" rtl="0">
              <a:lnSpc>
                <a:spcPct val="100000"/>
              </a:lnSpc>
              <a:spcBef>
                <a:spcPts val="0"/>
              </a:spcBef>
              <a:spcAft>
                <a:spcPts val="0"/>
              </a:spcAft>
              <a:buClr>
                <a:schemeClr val="dk2"/>
              </a:buClr>
              <a:buSzPts val="1400"/>
              <a:buNone/>
              <a:defRPr sz="1400">
                <a:solidFill>
                  <a:schemeClr val="dk2"/>
                </a:solidFill>
              </a:defRPr>
            </a:lvl5pPr>
            <a:lvl6pPr lvl="5" algn="ctr" rtl="0">
              <a:lnSpc>
                <a:spcPct val="100000"/>
              </a:lnSpc>
              <a:spcBef>
                <a:spcPts val="0"/>
              </a:spcBef>
              <a:spcAft>
                <a:spcPts val="0"/>
              </a:spcAft>
              <a:buClr>
                <a:schemeClr val="dk2"/>
              </a:buClr>
              <a:buSzPts val="1400"/>
              <a:buNone/>
              <a:defRPr sz="1400">
                <a:solidFill>
                  <a:schemeClr val="dk2"/>
                </a:solidFill>
              </a:defRPr>
            </a:lvl6pPr>
            <a:lvl7pPr lvl="6" algn="ctr" rtl="0">
              <a:lnSpc>
                <a:spcPct val="100000"/>
              </a:lnSpc>
              <a:spcBef>
                <a:spcPts val="0"/>
              </a:spcBef>
              <a:spcAft>
                <a:spcPts val="0"/>
              </a:spcAft>
              <a:buClr>
                <a:schemeClr val="dk2"/>
              </a:buClr>
              <a:buSzPts val="1400"/>
              <a:buNone/>
              <a:defRPr sz="1400">
                <a:solidFill>
                  <a:schemeClr val="dk2"/>
                </a:solidFill>
              </a:defRPr>
            </a:lvl7pPr>
            <a:lvl8pPr lvl="7" algn="ctr" rtl="0">
              <a:lnSpc>
                <a:spcPct val="100000"/>
              </a:lnSpc>
              <a:spcBef>
                <a:spcPts val="0"/>
              </a:spcBef>
              <a:spcAft>
                <a:spcPts val="0"/>
              </a:spcAft>
              <a:buClr>
                <a:schemeClr val="dk2"/>
              </a:buClr>
              <a:buSzPts val="1400"/>
              <a:buNone/>
              <a:defRPr sz="1400">
                <a:solidFill>
                  <a:schemeClr val="dk2"/>
                </a:solidFill>
              </a:defRPr>
            </a:lvl8pPr>
            <a:lvl9pPr lvl="8" algn="ct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570" name="Google Shape;570;p20"/>
          <p:cNvSpPr txBox="1">
            <a:spLocks noGrp="1"/>
          </p:cNvSpPr>
          <p:nvPr>
            <p:ph type="ctrTitle" idx="7"/>
          </p:nvPr>
        </p:nvSpPr>
        <p:spPr>
          <a:xfrm>
            <a:off x="1419750" y="3485698"/>
            <a:ext cx="2451300" cy="364800"/>
          </a:xfrm>
          <a:prstGeom prst="rect">
            <a:avLst/>
          </a:prstGeom>
        </p:spPr>
        <p:txBody>
          <a:bodyPr spcFirstLastPara="1" wrap="square" lIns="0" tIns="0" rIns="0" bIns="0" anchor="t" anchorCtr="0">
            <a:noAutofit/>
          </a:bodyPr>
          <a:lstStyle>
            <a:lvl1pPr lvl="0" algn="ctr" rtl="0">
              <a:spcBef>
                <a:spcPts val="0"/>
              </a:spcBef>
              <a:spcAft>
                <a:spcPts val="0"/>
              </a:spcAft>
              <a:buSzPts val="2000"/>
              <a:buNone/>
              <a:defRPr sz="2000"/>
            </a:lvl1pPr>
            <a:lvl2pPr lvl="1" algn="ct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ct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ct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ct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ct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ct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ct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ct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571" name="Google Shape;571;p20"/>
          <p:cNvSpPr txBox="1">
            <a:spLocks noGrp="1"/>
          </p:cNvSpPr>
          <p:nvPr>
            <p:ph type="title" idx="8"/>
          </p:nvPr>
        </p:nvSpPr>
        <p:spPr>
          <a:xfrm>
            <a:off x="720000" y="540000"/>
            <a:ext cx="7704000" cy="3600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sz="3000"/>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three columns">
  <p:cSld name="CUSTOM_8">
    <p:spTree>
      <p:nvGrpSpPr>
        <p:cNvPr id="1" name="Shape 572"/>
        <p:cNvGrpSpPr/>
        <p:nvPr/>
      </p:nvGrpSpPr>
      <p:grpSpPr>
        <a:xfrm>
          <a:off x="0" y="0"/>
          <a:ext cx="0" cy="0"/>
          <a:chOff x="0" y="0"/>
          <a:chExt cx="0" cy="0"/>
        </a:xfrm>
      </p:grpSpPr>
      <p:grpSp>
        <p:nvGrpSpPr>
          <p:cNvPr id="573" name="Google Shape;573;p21"/>
          <p:cNvGrpSpPr/>
          <p:nvPr/>
        </p:nvGrpSpPr>
        <p:grpSpPr>
          <a:xfrm>
            <a:off x="-174525" y="-22399"/>
            <a:ext cx="9487164" cy="5193049"/>
            <a:chOff x="-174525" y="-22399"/>
            <a:chExt cx="9487164" cy="5193049"/>
          </a:xfrm>
        </p:grpSpPr>
        <p:sp>
          <p:nvSpPr>
            <p:cNvPr id="574" name="Google Shape;574;p21"/>
            <p:cNvSpPr/>
            <p:nvPr/>
          </p:nvSpPr>
          <p:spPr>
            <a:xfrm>
              <a:off x="-174525" y="-22399"/>
              <a:ext cx="9487164" cy="5188298"/>
            </a:xfrm>
            <a:custGeom>
              <a:avLst/>
              <a:gdLst/>
              <a:ahLst/>
              <a:cxnLst/>
              <a:rect l="l" t="t" r="r" b="b"/>
              <a:pathLst>
                <a:path w="264469" h="144360" extrusionOk="0">
                  <a:moveTo>
                    <a:pt x="125024" y="0"/>
                  </a:moveTo>
                  <a:cubicBezTo>
                    <a:pt x="124865" y="0"/>
                    <a:pt x="124702" y="4"/>
                    <a:pt x="124536" y="11"/>
                  </a:cubicBezTo>
                  <a:lnTo>
                    <a:pt x="4940" y="11"/>
                  </a:lnTo>
                  <a:cubicBezTo>
                    <a:pt x="1569" y="65"/>
                    <a:pt x="0" y="1705"/>
                    <a:pt x="226" y="4914"/>
                  </a:cubicBezTo>
                  <a:lnTo>
                    <a:pt x="226" y="138500"/>
                  </a:lnTo>
                  <a:cubicBezTo>
                    <a:pt x="208" y="142159"/>
                    <a:pt x="1811" y="143993"/>
                    <a:pt x="5034" y="143993"/>
                  </a:cubicBezTo>
                  <a:cubicBezTo>
                    <a:pt x="5185" y="143993"/>
                    <a:pt x="5340" y="143989"/>
                    <a:pt x="5499" y="143981"/>
                  </a:cubicBezTo>
                  <a:cubicBezTo>
                    <a:pt x="23166" y="144233"/>
                    <a:pt x="61538" y="144359"/>
                    <a:pt x="76177" y="144359"/>
                  </a:cubicBezTo>
                  <a:cubicBezTo>
                    <a:pt x="90824" y="144359"/>
                    <a:pt x="107103" y="144233"/>
                    <a:pt x="125041" y="143981"/>
                  </a:cubicBezTo>
                  <a:cubicBezTo>
                    <a:pt x="129025" y="143963"/>
                    <a:pt x="130900" y="142007"/>
                    <a:pt x="130675" y="138122"/>
                  </a:cubicBezTo>
                  <a:lnTo>
                    <a:pt x="130675" y="6393"/>
                  </a:lnTo>
                  <a:cubicBezTo>
                    <a:pt x="130839" y="2139"/>
                    <a:pt x="128956" y="0"/>
                    <a:pt x="125024" y="0"/>
                  </a:cubicBezTo>
                  <a:close/>
                  <a:moveTo>
                    <a:pt x="139427" y="0"/>
                  </a:moveTo>
                  <a:cubicBezTo>
                    <a:pt x="135503" y="0"/>
                    <a:pt x="133611" y="2139"/>
                    <a:pt x="133776" y="6393"/>
                  </a:cubicBezTo>
                  <a:lnTo>
                    <a:pt x="133776" y="138122"/>
                  </a:lnTo>
                  <a:cubicBezTo>
                    <a:pt x="133550" y="142007"/>
                    <a:pt x="135434" y="143963"/>
                    <a:pt x="139409" y="143981"/>
                  </a:cubicBezTo>
                  <a:cubicBezTo>
                    <a:pt x="157347" y="144233"/>
                    <a:pt x="173635" y="144359"/>
                    <a:pt x="188274" y="144359"/>
                  </a:cubicBezTo>
                  <a:cubicBezTo>
                    <a:pt x="202912" y="144359"/>
                    <a:pt x="241294" y="144233"/>
                    <a:pt x="258970" y="143981"/>
                  </a:cubicBezTo>
                  <a:cubicBezTo>
                    <a:pt x="259129" y="143989"/>
                    <a:pt x="259285" y="143993"/>
                    <a:pt x="259437" y="143993"/>
                  </a:cubicBezTo>
                  <a:cubicBezTo>
                    <a:pt x="262675" y="143993"/>
                    <a:pt x="264277" y="142159"/>
                    <a:pt x="264243" y="138500"/>
                  </a:cubicBezTo>
                  <a:lnTo>
                    <a:pt x="264243" y="4914"/>
                  </a:lnTo>
                  <a:cubicBezTo>
                    <a:pt x="264468" y="1705"/>
                    <a:pt x="262900" y="65"/>
                    <a:pt x="259529" y="11"/>
                  </a:cubicBezTo>
                  <a:lnTo>
                    <a:pt x="139914" y="11"/>
                  </a:lnTo>
                  <a:cubicBezTo>
                    <a:pt x="139749" y="4"/>
                    <a:pt x="139586" y="0"/>
                    <a:pt x="1394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575" name="Google Shape;575;p21"/>
            <p:cNvCxnSpPr/>
            <p:nvPr/>
          </p:nvCxnSpPr>
          <p:spPr>
            <a:xfrm>
              <a:off x="-166800" y="540000"/>
              <a:ext cx="4681500" cy="0"/>
            </a:xfrm>
            <a:prstGeom prst="straightConnector1">
              <a:avLst/>
            </a:prstGeom>
            <a:noFill/>
            <a:ln w="9525" cap="flat" cmpd="sng">
              <a:solidFill>
                <a:srgbClr val="6D9EEB"/>
              </a:solidFill>
              <a:prstDash val="solid"/>
              <a:round/>
              <a:headEnd type="none" w="med" len="med"/>
              <a:tailEnd type="none" w="med" len="med"/>
            </a:ln>
          </p:spPr>
        </p:cxnSp>
        <p:grpSp>
          <p:nvGrpSpPr>
            <p:cNvPr id="576" name="Google Shape;576;p21"/>
            <p:cNvGrpSpPr/>
            <p:nvPr/>
          </p:nvGrpSpPr>
          <p:grpSpPr>
            <a:xfrm>
              <a:off x="263005" y="845117"/>
              <a:ext cx="3790149" cy="3960313"/>
              <a:chOff x="263005" y="845117"/>
              <a:chExt cx="3790149" cy="3960313"/>
            </a:xfrm>
          </p:grpSpPr>
          <p:sp>
            <p:nvSpPr>
              <p:cNvPr id="577" name="Google Shape;577;p21"/>
              <p:cNvSpPr/>
              <p:nvPr/>
            </p:nvSpPr>
            <p:spPr>
              <a:xfrm>
                <a:off x="263005" y="3941386"/>
                <a:ext cx="3790149" cy="19569"/>
              </a:xfrm>
              <a:custGeom>
                <a:avLst/>
                <a:gdLst/>
                <a:ahLst/>
                <a:cxnLst/>
                <a:rect l="l" t="t" r="r" b="b"/>
                <a:pathLst>
                  <a:path w="109629" h="551" extrusionOk="0">
                    <a:moveTo>
                      <a:pt x="271" y="0"/>
                    </a:moveTo>
                    <a:cubicBezTo>
                      <a:pt x="118" y="9"/>
                      <a:pt x="1" y="127"/>
                      <a:pt x="1" y="280"/>
                    </a:cubicBezTo>
                    <a:cubicBezTo>
                      <a:pt x="1" y="424"/>
                      <a:pt x="118" y="550"/>
                      <a:pt x="271" y="550"/>
                    </a:cubicBezTo>
                    <a:lnTo>
                      <a:pt x="13909" y="496"/>
                    </a:lnTo>
                    <a:lnTo>
                      <a:pt x="27538" y="478"/>
                    </a:lnTo>
                    <a:lnTo>
                      <a:pt x="54814" y="451"/>
                    </a:lnTo>
                    <a:lnTo>
                      <a:pt x="82082" y="478"/>
                    </a:lnTo>
                    <a:lnTo>
                      <a:pt x="95720" y="496"/>
                    </a:lnTo>
                    <a:lnTo>
                      <a:pt x="109349" y="550"/>
                    </a:lnTo>
                    <a:lnTo>
                      <a:pt x="109358" y="550"/>
                    </a:lnTo>
                    <a:cubicBezTo>
                      <a:pt x="109502" y="550"/>
                      <a:pt x="109628" y="424"/>
                      <a:pt x="109619" y="271"/>
                    </a:cubicBezTo>
                    <a:cubicBezTo>
                      <a:pt x="109619" y="127"/>
                      <a:pt x="109502" y="0"/>
                      <a:pt x="109349" y="0"/>
                    </a:cubicBezTo>
                    <a:lnTo>
                      <a:pt x="95720" y="55"/>
                    </a:lnTo>
                    <a:lnTo>
                      <a:pt x="82082" y="73"/>
                    </a:lnTo>
                    <a:lnTo>
                      <a:pt x="54814" y="109"/>
                    </a:lnTo>
                    <a:lnTo>
                      <a:pt x="27538" y="73"/>
                    </a:lnTo>
                    <a:lnTo>
                      <a:pt x="13909" y="55"/>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21"/>
              <p:cNvSpPr/>
              <p:nvPr/>
            </p:nvSpPr>
            <p:spPr>
              <a:xfrm>
                <a:off x="263005" y="4223091"/>
                <a:ext cx="3790149" cy="19249"/>
              </a:xfrm>
              <a:custGeom>
                <a:avLst/>
                <a:gdLst/>
                <a:ahLst/>
                <a:cxnLst/>
                <a:rect l="l" t="t" r="r" b="b"/>
                <a:pathLst>
                  <a:path w="109629" h="542" extrusionOk="0">
                    <a:moveTo>
                      <a:pt x="271" y="1"/>
                    </a:moveTo>
                    <a:cubicBezTo>
                      <a:pt x="118" y="1"/>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21"/>
              <p:cNvSpPr/>
              <p:nvPr/>
            </p:nvSpPr>
            <p:spPr>
              <a:xfrm>
                <a:off x="263005" y="4504476"/>
                <a:ext cx="3790149" cy="19249"/>
              </a:xfrm>
              <a:custGeom>
                <a:avLst/>
                <a:gdLst/>
                <a:ahLst/>
                <a:cxnLst/>
                <a:rect l="l" t="t" r="r" b="b"/>
                <a:pathLst>
                  <a:path w="109629" h="542" extrusionOk="0">
                    <a:moveTo>
                      <a:pt x="271" y="1"/>
                    </a:moveTo>
                    <a:cubicBezTo>
                      <a:pt x="118" y="1"/>
                      <a:pt x="1" y="127"/>
                      <a:pt x="1" y="271"/>
                    </a:cubicBezTo>
                    <a:cubicBezTo>
                      <a:pt x="1" y="425"/>
                      <a:pt x="118"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21"/>
              <p:cNvSpPr/>
              <p:nvPr/>
            </p:nvSpPr>
            <p:spPr>
              <a:xfrm>
                <a:off x="263005" y="3378615"/>
                <a:ext cx="3790149" cy="19214"/>
              </a:xfrm>
              <a:custGeom>
                <a:avLst/>
                <a:gdLst/>
                <a:ahLst/>
                <a:cxnLst/>
                <a:rect l="l" t="t" r="r" b="b"/>
                <a:pathLst>
                  <a:path w="109629" h="541" extrusionOk="0">
                    <a:moveTo>
                      <a:pt x="271" y="0"/>
                    </a:moveTo>
                    <a:cubicBezTo>
                      <a:pt x="118" y="0"/>
                      <a:pt x="1" y="117"/>
                      <a:pt x="1" y="270"/>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0"/>
                    </a:cubicBezTo>
                    <a:cubicBezTo>
                      <a:pt x="109619" y="117"/>
                      <a:pt x="109502" y="0"/>
                      <a:pt x="109349" y="0"/>
                    </a:cubicBezTo>
                    <a:lnTo>
                      <a:pt x="95720" y="45"/>
                    </a:lnTo>
                    <a:lnTo>
                      <a:pt x="82082" y="63"/>
                    </a:lnTo>
                    <a:lnTo>
                      <a:pt x="54814" y="99"/>
                    </a:lnTo>
                    <a:lnTo>
                      <a:pt x="27538" y="63"/>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581;p21"/>
              <p:cNvSpPr/>
              <p:nvPr/>
            </p:nvSpPr>
            <p:spPr>
              <a:xfrm>
                <a:off x="263005" y="3660001"/>
                <a:ext cx="3790149" cy="19249"/>
              </a:xfrm>
              <a:custGeom>
                <a:avLst/>
                <a:gdLst/>
                <a:ahLst/>
                <a:cxnLst/>
                <a:rect l="l" t="t" r="r" b="b"/>
                <a:pathLst>
                  <a:path w="109629" h="542" extrusionOk="0">
                    <a:moveTo>
                      <a:pt x="271" y="0"/>
                    </a:moveTo>
                    <a:cubicBezTo>
                      <a:pt x="118" y="0"/>
                      <a:pt x="1" y="126"/>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21"/>
              <p:cNvSpPr/>
              <p:nvPr/>
            </p:nvSpPr>
            <p:spPr>
              <a:xfrm>
                <a:off x="263005" y="3097194"/>
                <a:ext cx="3790149" cy="19249"/>
              </a:xfrm>
              <a:custGeom>
                <a:avLst/>
                <a:gdLst/>
                <a:ahLst/>
                <a:cxnLst/>
                <a:rect l="l" t="t" r="r" b="b"/>
                <a:pathLst>
                  <a:path w="109629" h="542" extrusionOk="0">
                    <a:moveTo>
                      <a:pt x="109364" y="0"/>
                    </a:moveTo>
                    <a:cubicBezTo>
                      <a:pt x="109359" y="0"/>
                      <a:pt x="109354" y="0"/>
                      <a:pt x="109349" y="1"/>
                    </a:cubicBezTo>
                    <a:lnTo>
                      <a:pt x="95720" y="46"/>
                    </a:lnTo>
                    <a:lnTo>
                      <a:pt x="82082" y="64"/>
                    </a:lnTo>
                    <a:lnTo>
                      <a:pt x="54814" y="100"/>
                    </a:lnTo>
                    <a:lnTo>
                      <a:pt x="27538" y="64"/>
                    </a:lnTo>
                    <a:lnTo>
                      <a:pt x="13909" y="46"/>
                    </a:lnTo>
                    <a:lnTo>
                      <a:pt x="271" y="1"/>
                    </a:lnTo>
                    <a:cubicBezTo>
                      <a:pt x="118" y="1"/>
                      <a:pt x="1" y="118"/>
                      <a:pt x="1" y="271"/>
                    </a:cubicBezTo>
                    <a:cubicBezTo>
                      <a:pt x="1" y="415"/>
                      <a:pt x="118" y="542"/>
                      <a:pt x="271" y="542"/>
                    </a:cubicBezTo>
                    <a:lnTo>
                      <a:pt x="13909" y="488"/>
                    </a:lnTo>
                    <a:lnTo>
                      <a:pt x="27538" y="470"/>
                    </a:lnTo>
                    <a:lnTo>
                      <a:pt x="54814" y="442"/>
                    </a:lnTo>
                    <a:lnTo>
                      <a:pt x="82082" y="470"/>
                    </a:lnTo>
                    <a:lnTo>
                      <a:pt x="95720" y="488"/>
                    </a:lnTo>
                    <a:lnTo>
                      <a:pt x="109349" y="542"/>
                    </a:lnTo>
                    <a:lnTo>
                      <a:pt x="109358" y="542"/>
                    </a:lnTo>
                    <a:cubicBezTo>
                      <a:pt x="109502" y="542"/>
                      <a:pt x="109628" y="415"/>
                      <a:pt x="109619" y="262"/>
                    </a:cubicBezTo>
                    <a:cubicBezTo>
                      <a:pt x="109619" y="123"/>
                      <a:pt x="109510" y="0"/>
                      <a:pt x="109364"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21"/>
              <p:cNvSpPr/>
              <p:nvPr/>
            </p:nvSpPr>
            <p:spPr>
              <a:xfrm>
                <a:off x="263005" y="2252683"/>
                <a:ext cx="3790149" cy="19249"/>
              </a:xfrm>
              <a:custGeom>
                <a:avLst/>
                <a:gdLst/>
                <a:ahLst/>
                <a:cxnLst/>
                <a:rect l="l" t="t" r="r" b="b"/>
                <a:pathLst>
                  <a:path w="109629" h="542" extrusionOk="0">
                    <a:moveTo>
                      <a:pt x="109364" y="1"/>
                    </a:moveTo>
                    <a:cubicBezTo>
                      <a:pt x="109359" y="1"/>
                      <a:pt x="109354" y="1"/>
                      <a:pt x="109349" y="1"/>
                    </a:cubicBezTo>
                    <a:lnTo>
                      <a:pt x="95720" y="46"/>
                    </a:lnTo>
                    <a:lnTo>
                      <a:pt x="82082" y="64"/>
                    </a:lnTo>
                    <a:lnTo>
                      <a:pt x="54814" y="100"/>
                    </a:lnTo>
                    <a:lnTo>
                      <a:pt x="27538" y="64"/>
                    </a:lnTo>
                    <a:lnTo>
                      <a:pt x="13909" y="46"/>
                    </a:lnTo>
                    <a:lnTo>
                      <a:pt x="271" y="1"/>
                    </a:lnTo>
                    <a:cubicBezTo>
                      <a:pt x="118" y="1"/>
                      <a:pt x="1" y="118"/>
                      <a:pt x="1" y="272"/>
                    </a:cubicBezTo>
                    <a:cubicBezTo>
                      <a:pt x="1" y="416"/>
                      <a:pt x="118" y="542"/>
                      <a:pt x="271" y="542"/>
                    </a:cubicBezTo>
                    <a:lnTo>
                      <a:pt x="13909" y="488"/>
                    </a:lnTo>
                    <a:lnTo>
                      <a:pt x="27538" y="470"/>
                    </a:lnTo>
                    <a:lnTo>
                      <a:pt x="54814" y="443"/>
                    </a:lnTo>
                    <a:lnTo>
                      <a:pt x="82082" y="470"/>
                    </a:lnTo>
                    <a:lnTo>
                      <a:pt x="95720" y="488"/>
                    </a:lnTo>
                    <a:lnTo>
                      <a:pt x="109349" y="542"/>
                    </a:lnTo>
                    <a:lnTo>
                      <a:pt x="109358" y="542"/>
                    </a:lnTo>
                    <a:cubicBezTo>
                      <a:pt x="109502" y="542"/>
                      <a:pt x="109628" y="416"/>
                      <a:pt x="109619" y="272"/>
                    </a:cubicBezTo>
                    <a:cubicBezTo>
                      <a:pt x="109619" y="124"/>
                      <a:pt x="109510" y="1"/>
                      <a:pt x="10936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584;p21"/>
              <p:cNvSpPr/>
              <p:nvPr/>
            </p:nvSpPr>
            <p:spPr>
              <a:xfrm>
                <a:off x="263005" y="2534104"/>
                <a:ext cx="3790149" cy="19249"/>
              </a:xfrm>
              <a:custGeom>
                <a:avLst/>
                <a:gdLst/>
                <a:ahLst/>
                <a:cxnLst/>
                <a:rect l="l" t="t" r="r" b="b"/>
                <a:pathLst>
                  <a:path w="109629" h="542" extrusionOk="0">
                    <a:moveTo>
                      <a:pt x="271" y="0"/>
                    </a:moveTo>
                    <a:cubicBezTo>
                      <a:pt x="118" y="0"/>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0"/>
                      <a:pt x="109349" y="0"/>
                    </a:cubicBezTo>
                    <a:lnTo>
                      <a:pt x="95720" y="45"/>
                    </a:lnTo>
                    <a:lnTo>
                      <a:pt x="82082" y="63"/>
                    </a:lnTo>
                    <a:lnTo>
                      <a:pt x="54814" y="100"/>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21"/>
              <p:cNvSpPr/>
              <p:nvPr/>
            </p:nvSpPr>
            <p:spPr>
              <a:xfrm>
                <a:off x="263005" y="1970978"/>
                <a:ext cx="3790149" cy="19285"/>
              </a:xfrm>
              <a:custGeom>
                <a:avLst/>
                <a:gdLst/>
                <a:ahLst/>
                <a:cxnLst/>
                <a:rect l="l" t="t" r="r" b="b"/>
                <a:pathLst>
                  <a:path w="109629" h="543" extrusionOk="0">
                    <a:moveTo>
                      <a:pt x="271" y="1"/>
                    </a:moveTo>
                    <a:cubicBezTo>
                      <a:pt x="118" y="1"/>
                      <a:pt x="1" y="127"/>
                      <a:pt x="1" y="271"/>
                    </a:cubicBezTo>
                    <a:cubicBezTo>
                      <a:pt x="1" y="419"/>
                      <a:pt x="110" y="542"/>
                      <a:pt x="256" y="542"/>
                    </a:cubicBezTo>
                    <a:cubicBezTo>
                      <a:pt x="261" y="542"/>
                      <a:pt x="266"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21"/>
              <p:cNvSpPr/>
              <p:nvPr/>
            </p:nvSpPr>
            <p:spPr>
              <a:xfrm>
                <a:off x="263005" y="1408208"/>
                <a:ext cx="3790149" cy="19249"/>
              </a:xfrm>
              <a:custGeom>
                <a:avLst/>
                <a:gdLst/>
                <a:ahLst/>
                <a:cxnLst/>
                <a:rect l="l" t="t" r="r" b="b"/>
                <a:pathLst>
                  <a:path w="109629" h="542" extrusionOk="0">
                    <a:moveTo>
                      <a:pt x="271" y="1"/>
                    </a:moveTo>
                    <a:cubicBezTo>
                      <a:pt x="118" y="1"/>
                      <a:pt x="1" y="118"/>
                      <a:pt x="1" y="271"/>
                    </a:cubicBezTo>
                    <a:cubicBezTo>
                      <a:pt x="1" y="415"/>
                      <a:pt x="118" y="541"/>
                      <a:pt x="271" y="541"/>
                    </a:cubicBezTo>
                    <a:lnTo>
                      <a:pt x="13909" y="487"/>
                    </a:lnTo>
                    <a:lnTo>
                      <a:pt x="27538" y="469"/>
                    </a:lnTo>
                    <a:lnTo>
                      <a:pt x="54814" y="442"/>
                    </a:lnTo>
                    <a:lnTo>
                      <a:pt x="82082" y="469"/>
                    </a:lnTo>
                    <a:lnTo>
                      <a:pt x="95720" y="487"/>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21"/>
              <p:cNvSpPr/>
              <p:nvPr/>
            </p:nvSpPr>
            <p:spPr>
              <a:xfrm>
                <a:off x="263005" y="845117"/>
                <a:ext cx="3790149" cy="19214"/>
              </a:xfrm>
              <a:custGeom>
                <a:avLst/>
                <a:gdLst/>
                <a:ahLst/>
                <a:cxnLst/>
                <a:rect l="l" t="t" r="r" b="b"/>
                <a:pathLst>
                  <a:path w="109629" h="541" extrusionOk="0">
                    <a:moveTo>
                      <a:pt x="271" y="0"/>
                    </a:moveTo>
                    <a:cubicBezTo>
                      <a:pt x="118" y="0"/>
                      <a:pt x="1" y="126"/>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21"/>
              <p:cNvSpPr/>
              <p:nvPr/>
            </p:nvSpPr>
            <p:spPr>
              <a:xfrm>
                <a:off x="263005" y="1126503"/>
                <a:ext cx="3790149" cy="19249"/>
              </a:xfrm>
              <a:custGeom>
                <a:avLst/>
                <a:gdLst/>
                <a:ahLst/>
                <a:cxnLst/>
                <a:rect l="l" t="t" r="r" b="b"/>
                <a:pathLst>
                  <a:path w="109629" h="542" extrusionOk="0">
                    <a:moveTo>
                      <a:pt x="271" y="0"/>
                    </a:moveTo>
                    <a:cubicBezTo>
                      <a:pt x="118" y="0"/>
                      <a:pt x="1" y="126"/>
                      <a:pt x="1" y="271"/>
                    </a:cubicBezTo>
                    <a:cubicBezTo>
                      <a:pt x="1" y="419"/>
                      <a:pt x="110" y="542"/>
                      <a:pt x="256" y="542"/>
                    </a:cubicBezTo>
                    <a:cubicBezTo>
                      <a:pt x="261" y="542"/>
                      <a:pt x="266"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6"/>
                      <a:pt x="109502" y="0"/>
                      <a:pt x="109349" y="0"/>
                    </a:cubicBezTo>
                    <a:lnTo>
                      <a:pt x="95720" y="54"/>
                    </a:lnTo>
                    <a:lnTo>
                      <a:pt x="82082" y="72"/>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21"/>
              <p:cNvSpPr/>
              <p:nvPr/>
            </p:nvSpPr>
            <p:spPr>
              <a:xfrm>
                <a:off x="263005" y="1689593"/>
                <a:ext cx="3790149" cy="19249"/>
              </a:xfrm>
              <a:custGeom>
                <a:avLst/>
                <a:gdLst/>
                <a:ahLst/>
                <a:cxnLst/>
                <a:rect l="l" t="t" r="r" b="b"/>
                <a:pathLst>
                  <a:path w="109629" h="542" extrusionOk="0">
                    <a:moveTo>
                      <a:pt x="271" y="1"/>
                    </a:moveTo>
                    <a:cubicBezTo>
                      <a:pt x="118" y="1"/>
                      <a:pt x="1" y="127"/>
                      <a:pt x="1" y="271"/>
                    </a:cubicBezTo>
                    <a:cubicBezTo>
                      <a:pt x="1" y="424"/>
                      <a:pt x="118" y="542"/>
                      <a:pt x="271" y="542"/>
                    </a:cubicBezTo>
                    <a:lnTo>
                      <a:pt x="13909" y="487"/>
                    </a:lnTo>
                    <a:lnTo>
                      <a:pt x="27538" y="469"/>
                    </a:lnTo>
                    <a:lnTo>
                      <a:pt x="54814" y="442"/>
                    </a:lnTo>
                    <a:lnTo>
                      <a:pt x="82082" y="478"/>
                    </a:lnTo>
                    <a:lnTo>
                      <a:pt x="95720" y="496"/>
                    </a:lnTo>
                    <a:lnTo>
                      <a:pt x="109349" y="542"/>
                    </a:lnTo>
                    <a:lnTo>
                      <a:pt x="109358" y="542"/>
                    </a:lnTo>
                    <a:cubicBezTo>
                      <a:pt x="109502" y="542"/>
                      <a:pt x="109628" y="424"/>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21"/>
              <p:cNvSpPr/>
              <p:nvPr/>
            </p:nvSpPr>
            <p:spPr>
              <a:xfrm>
                <a:off x="263005" y="2815489"/>
                <a:ext cx="3790149" cy="19249"/>
              </a:xfrm>
              <a:custGeom>
                <a:avLst/>
                <a:gdLst/>
                <a:ahLst/>
                <a:cxnLst/>
                <a:rect l="l" t="t" r="r" b="b"/>
                <a:pathLst>
                  <a:path w="109629" h="542" extrusionOk="0">
                    <a:moveTo>
                      <a:pt x="271" y="1"/>
                    </a:moveTo>
                    <a:cubicBezTo>
                      <a:pt x="118" y="1"/>
                      <a:pt x="1" y="127"/>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21"/>
              <p:cNvSpPr/>
              <p:nvPr/>
            </p:nvSpPr>
            <p:spPr>
              <a:xfrm>
                <a:off x="263005" y="4785897"/>
                <a:ext cx="3790149" cy="19533"/>
              </a:xfrm>
              <a:custGeom>
                <a:avLst/>
                <a:gdLst/>
                <a:ahLst/>
                <a:cxnLst/>
                <a:rect l="l" t="t" r="r" b="b"/>
                <a:pathLst>
                  <a:path w="109629" h="550" extrusionOk="0">
                    <a:moveTo>
                      <a:pt x="271" y="0"/>
                    </a:moveTo>
                    <a:cubicBezTo>
                      <a:pt x="118" y="0"/>
                      <a:pt x="1" y="126"/>
                      <a:pt x="1" y="280"/>
                    </a:cubicBezTo>
                    <a:cubicBezTo>
                      <a:pt x="1" y="424"/>
                      <a:pt x="118" y="550"/>
                      <a:pt x="271" y="550"/>
                    </a:cubicBezTo>
                    <a:lnTo>
                      <a:pt x="13909" y="496"/>
                    </a:lnTo>
                    <a:lnTo>
                      <a:pt x="27538" y="478"/>
                    </a:lnTo>
                    <a:lnTo>
                      <a:pt x="54814" y="442"/>
                    </a:lnTo>
                    <a:lnTo>
                      <a:pt x="82082" y="478"/>
                    </a:lnTo>
                    <a:lnTo>
                      <a:pt x="95720" y="496"/>
                    </a:lnTo>
                    <a:lnTo>
                      <a:pt x="109349" y="550"/>
                    </a:lnTo>
                    <a:lnTo>
                      <a:pt x="109358" y="550"/>
                    </a:lnTo>
                    <a:cubicBezTo>
                      <a:pt x="109502" y="550"/>
                      <a:pt x="109628" y="424"/>
                      <a:pt x="109619" y="270"/>
                    </a:cubicBezTo>
                    <a:cubicBezTo>
                      <a:pt x="109619" y="126"/>
                      <a:pt x="109502" y="0"/>
                      <a:pt x="109349" y="0"/>
                    </a:cubicBezTo>
                    <a:lnTo>
                      <a:pt x="95720" y="54"/>
                    </a:lnTo>
                    <a:lnTo>
                      <a:pt x="82082" y="72"/>
                    </a:lnTo>
                    <a:lnTo>
                      <a:pt x="54814" y="108"/>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92" name="Google Shape;592;p21"/>
            <p:cNvGrpSpPr/>
            <p:nvPr/>
          </p:nvGrpSpPr>
          <p:grpSpPr>
            <a:xfrm>
              <a:off x="5055305" y="845117"/>
              <a:ext cx="3790149" cy="3960313"/>
              <a:chOff x="263005" y="845117"/>
              <a:chExt cx="3790149" cy="3960313"/>
            </a:xfrm>
          </p:grpSpPr>
          <p:sp>
            <p:nvSpPr>
              <p:cNvPr id="593" name="Google Shape;593;p21"/>
              <p:cNvSpPr/>
              <p:nvPr/>
            </p:nvSpPr>
            <p:spPr>
              <a:xfrm>
                <a:off x="263005" y="3941386"/>
                <a:ext cx="3790149" cy="19569"/>
              </a:xfrm>
              <a:custGeom>
                <a:avLst/>
                <a:gdLst/>
                <a:ahLst/>
                <a:cxnLst/>
                <a:rect l="l" t="t" r="r" b="b"/>
                <a:pathLst>
                  <a:path w="109629" h="551" extrusionOk="0">
                    <a:moveTo>
                      <a:pt x="271" y="0"/>
                    </a:moveTo>
                    <a:cubicBezTo>
                      <a:pt x="118" y="9"/>
                      <a:pt x="1" y="127"/>
                      <a:pt x="1" y="280"/>
                    </a:cubicBezTo>
                    <a:cubicBezTo>
                      <a:pt x="1" y="424"/>
                      <a:pt x="118" y="550"/>
                      <a:pt x="271" y="550"/>
                    </a:cubicBezTo>
                    <a:lnTo>
                      <a:pt x="13909" y="496"/>
                    </a:lnTo>
                    <a:lnTo>
                      <a:pt x="27538" y="478"/>
                    </a:lnTo>
                    <a:lnTo>
                      <a:pt x="54814" y="451"/>
                    </a:lnTo>
                    <a:lnTo>
                      <a:pt x="82082" y="478"/>
                    </a:lnTo>
                    <a:lnTo>
                      <a:pt x="95720" y="496"/>
                    </a:lnTo>
                    <a:lnTo>
                      <a:pt x="109349" y="550"/>
                    </a:lnTo>
                    <a:lnTo>
                      <a:pt x="109358" y="550"/>
                    </a:lnTo>
                    <a:cubicBezTo>
                      <a:pt x="109502" y="550"/>
                      <a:pt x="109628" y="424"/>
                      <a:pt x="109619" y="271"/>
                    </a:cubicBezTo>
                    <a:cubicBezTo>
                      <a:pt x="109619" y="127"/>
                      <a:pt x="109502" y="0"/>
                      <a:pt x="109349" y="0"/>
                    </a:cubicBezTo>
                    <a:lnTo>
                      <a:pt x="95720" y="55"/>
                    </a:lnTo>
                    <a:lnTo>
                      <a:pt x="82082" y="73"/>
                    </a:lnTo>
                    <a:lnTo>
                      <a:pt x="54814" y="109"/>
                    </a:lnTo>
                    <a:lnTo>
                      <a:pt x="27538" y="73"/>
                    </a:lnTo>
                    <a:lnTo>
                      <a:pt x="13909" y="55"/>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21"/>
              <p:cNvSpPr/>
              <p:nvPr/>
            </p:nvSpPr>
            <p:spPr>
              <a:xfrm>
                <a:off x="263005" y="4223091"/>
                <a:ext cx="3790149" cy="19249"/>
              </a:xfrm>
              <a:custGeom>
                <a:avLst/>
                <a:gdLst/>
                <a:ahLst/>
                <a:cxnLst/>
                <a:rect l="l" t="t" r="r" b="b"/>
                <a:pathLst>
                  <a:path w="109629" h="542" extrusionOk="0">
                    <a:moveTo>
                      <a:pt x="271" y="1"/>
                    </a:moveTo>
                    <a:cubicBezTo>
                      <a:pt x="118" y="1"/>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21"/>
              <p:cNvSpPr/>
              <p:nvPr/>
            </p:nvSpPr>
            <p:spPr>
              <a:xfrm>
                <a:off x="263005" y="4504476"/>
                <a:ext cx="3790149" cy="19249"/>
              </a:xfrm>
              <a:custGeom>
                <a:avLst/>
                <a:gdLst/>
                <a:ahLst/>
                <a:cxnLst/>
                <a:rect l="l" t="t" r="r" b="b"/>
                <a:pathLst>
                  <a:path w="109629" h="542" extrusionOk="0">
                    <a:moveTo>
                      <a:pt x="271" y="1"/>
                    </a:moveTo>
                    <a:cubicBezTo>
                      <a:pt x="118" y="1"/>
                      <a:pt x="1" y="127"/>
                      <a:pt x="1" y="271"/>
                    </a:cubicBezTo>
                    <a:cubicBezTo>
                      <a:pt x="1" y="425"/>
                      <a:pt x="118"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21"/>
              <p:cNvSpPr/>
              <p:nvPr/>
            </p:nvSpPr>
            <p:spPr>
              <a:xfrm>
                <a:off x="263005" y="3378615"/>
                <a:ext cx="3790149" cy="19214"/>
              </a:xfrm>
              <a:custGeom>
                <a:avLst/>
                <a:gdLst/>
                <a:ahLst/>
                <a:cxnLst/>
                <a:rect l="l" t="t" r="r" b="b"/>
                <a:pathLst>
                  <a:path w="109629" h="541" extrusionOk="0">
                    <a:moveTo>
                      <a:pt x="271" y="0"/>
                    </a:moveTo>
                    <a:cubicBezTo>
                      <a:pt x="118" y="0"/>
                      <a:pt x="1" y="117"/>
                      <a:pt x="1" y="270"/>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0"/>
                    </a:cubicBezTo>
                    <a:cubicBezTo>
                      <a:pt x="109619" y="117"/>
                      <a:pt x="109502" y="0"/>
                      <a:pt x="109349" y="0"/>
                    </a:cubicBezTo>
                    <a:lnTo>
                      <a:pt x="95720" y="45"/>
                    </a:lnTo>
                    <a:lnTo>
                      <a:pt x="82082" y="63"/>
                    </a:lnTo>
                    <a:lnTo>
                      <a:pt x="54814" y="99"/>
                    </a:lnTo>
                    <a:lnTo>
                      <a:pt x="27538" y="63"/>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21"/>
              <p:cNvSpPr/>
              <p:nvPr/>
            </p:nvSpPr>
            <p:spPr>
              <a:xfrm>
                <a:off x="263005" y="3660001"/>
                <a:ext cx="3790149" cy="19249"/>
              </a:xfrm>
              <a:custGeom>
                <a:avLst/>
                <a:gdLst/>
                <a:ahLst/>
                <a:cxnLst/>
                <a:rect l="l" t="t" r="r" b="b"/>
                <a:pathLst>
                  <a:path w="109629" h="542" extrusionOk="0">
                    <a:moveTo>
                      <a:pt x="271" y="0"/>
                    </a:moveTo>
                    <a:cubicBezTo>
                      <a:pt x="118" y="0"/>
                      <a:pt x="1" y="126"/>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21"/>
              <p:cNvSpPr/>
              <p:nvPr/>
            </p:nvSpPr>
            <p:spPr>
              <a:xfrm>
                <a:off x="263005" y="3097194"/>
                <a:ext cx="3790149" cy="19249"/>
              </a:xfrm>
              <a:custGeom>
                <a:avLst/>
                <a:gdLst/>
                <a:ahLst/>
                <a:cxnLst/>
                <a:rect l="l" t="t" r="r" b="b"/>
                <a:pathLst>
                  <a:path w="109629" h="542" extrusionOk="0">
                    <a:moveTo>
                      <a:pt x="109364" y="0"/>
                    </a:moveTo>
                    <a:cubicBezTo>
                      <a:pt x="109359" y="0"/>
                      <a:pt x="109354" y="0"/>
                      <a:pt x="109349" y="1"/>
                    </a:cubicBezTo>
                    <a:lnTo>
                      <a:pt x="95720" y="46"/>
                    </a:lnTo>
                    <a:lnTo>
                      <a:pt x="82082" y="64"/>
                    </a:lnTo>
                    <a:lnTo>
                      <a:pt x="54814" y="100"/>
                    </a:lnTo>
                    <a:lnTo>
                      <a:pt x="27538" y="64"/>
                    </a:lnTo>
                    <a:lnTo>
                      <a:pt x="13909" y="46"/>
                    </a:lnTo>
                    <a:lnTo>
                      <a:pt x="271" y="1"/>
                    </a:lnTo>
                    <a:cubicBezTo>
                      <a:pt x="118" y="1"/>
                      <a:pt x="1" y="118"/>
                      <a:pt x="1" y="271"/>
                    </a:cubicBezTo>
                    <a:cubicBezTo>
                      <a:pt x="1" y="415"/>
                      <a:pt x="118" y="542"/>
                      <a:pt x="271" y="542"/>
                    </a:cubicBezTo>
                    <a:lnTo>
                      <a:pt x="13909" y="488"/>
                    </a:lnTo>
                    <a:lnTo>
                      <a:pt x="27538" y="470"/>
                    </a:lnTo>
                    <a:lnTo>
                      <a:pt x="54814" y="442"/>
                    </a:lnTo>
                    <a:lnTo>
                      <a:pt x="82082" y="470"/>
                    </a:lnTo>
                    <a:lnTo>
                      <a:pt x="95720" y="488"/>
                    </a:lnTo>
                    <a:lnTo>
                      <a:pt x="109349" y="542"/>
                    </a:lnTo>
                    <a:lnTo>
                      <a:pt x="109358" y="542"/>
                    </a:lnTo>
                    <a:cubicBezTo>
                      <a:pt x="109502" y="542"/>
                      <a:pt x="109628" y="415"/>
                      <a:pt x="109619" y="262"/>
                    </a:cubicBezTo>
                    <a:cubicBezTo>
                      <a:pt x="109619" y="123"/>
                      <a:pt x="109510" y="0"/>
                      <a:pt x="109364"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21"/>
              <p:cNvSpPr/>
              <p:nvPr/>
            </p:nvSpPr>
            <p:spPr>
              <a:xfrm>
                <a:off x="263005" y="2252683"/>
                <a:ext cx="3790149" cy="19249"/>
              </a:xfrm>
              <a:custGeom>
                <a:avLst/>
                <a:gdLst/>
                <a:ahLst/>
                <a:cxnLst/>
                <a:rect l="l" t="t" r="r" b="b"/>
                <a:pathLst>
                  <a:path w="109629" h="542" extrusionOk="0">
                    <a:moveTo>
                      <a:pt x="109364" y="1"/>
                    </a:moveTo>
                    <a:cubicBezTo>
                      <a:pt x="109359" y="1"/>
                      <a:pt x="109354" y="1"/>
                      <a:pt x="109349" y="1"/>
                    </a:cubicBezTo>
                    <a:lnTo>
                      <a:pt x="95720" y="46"/>
                    </a:lnTo>
                    <a:lnTo>
                      <a:pt x="82082" y="64"/>
                    </a:lnTo>
                    <a:lnTo>
                      <a:pt x="54814" y="100"/>
                    </a:lnTo>
                    <a:lnTo>
                      <a:pt x="27538" y="64"/>
                    </a:lnTo>
                    <a:lnTo>
                      <a:pt x="13909" y="46"/>
                    </a:lnTo>
                    <a:lnTo>
                      <a:pt x="271" y="1"/>
                    </a:lnTo>
                    <a:cubicBezTo>
                      <a:pt x="118" y="1"/>
                      <a:pt x="1" y="118"/>
                      <a:pt x="1" y="272"/>
                    </a:cubicBezTo>
                    <a:cubicBezTo>
                      <a:pt x="1" y="416"/>
                      <a:pt x="118" y="542"/>
                      <a:pt x="271" y="542"/>
                    </a:cubicBezTo>
                    <a:lnTo>
                      <a:pt x="13909" y="488"/>
                    </a:lnTo>
                    <a:lnTo>
                      <a:pt x="27538" y="470"/>
                    </a:lnTo>
                    <a:lnTo>
                      <a:pt x="54814" y="443"/>
                    </a:lnTo>
                    <a:lnTo>
                      <a:pt x="82082" y="470"/>
                    </a:lnTo>
                    <a:lnTo>
                      <a:pt x="95720" y="488"/>
                    </a:lnTo>
                    <a:lnTo>
                      <a:pt x="109349" y="542"/>
                    </a:lnTo>
                    <a:lnTo>
                      <a:pt x="109358" y="542"/>
                    </a:lnTo>
                    <a:cubicBezTo>
                      <a:pt x="109502" y="542"/>
                      <a:pt x="109628" y="416"/>
                      <a:pt x="109619" y="272"/>
                    </a:cubicBezTo>
                    <a:cubicBezTo>
                      <a:pt x="109619" y="124"/>
                      <a:pt x="109510" y="1"/>
                      <a:pt x="10936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600;p21"/>
              <p:cNvSpPr/>
              <p:nvPr/>
            </p:nvSpPr>
            <p:spPr>
              <a:xfrm>
                <a:off x="263005" y="2534104"/>
                <a:ext cx="3790149" cy="19249"/>
              </a:xfrm>
              <a:custGeom>
                <a:avLst/>
                <a:gdLst/>
                <a:ahLst/>
                <a:cxnLst/>
                <a:rect l="l" t="t" r="r" b="b"/>
                <a:pathLst>
                  <a:path w="109629" h="542" extrusionOk="0">
                    <a:moveTo>
                      <a:pt x="271" y="0"/>
                    </a:moveTo>
                    <a:cubicBezTo>
                      <a:pt x="118" y="0"/>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0"/>
                      <a:pt x="109349" y="0"/>
                    </a:cubicBezTo>
                    <a:lnTo>
                      <a:pt x="95720" y="45"/>
                    </a:lnTo>
                    <a:lnTo>
                      <a:pt x="82082" y="63"/>
                    </a:lnTo>
                    <a:lnTo>
                      <a:pt x="54814" y="100"/>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601;p21"/>
              <p:cNvSpPr/>
              <p:nvPr/>
            </p:nvSpPr>
            <p:spPr>
              <a:xfrm>
                <a:off x="263005" y="1970978"/>
                <a:ext cx="3790149" cy="19285"/>
              </a:xfrm>
              <a:custGeom>
                <a:avLst/>
                <a:gdLst/>
                <a:ahLst/>
                <a:cxnLst/>
                <a:rect l="l" t="t" r="r" b="b"/>
                <a:pathLst>
                  <a:path w="109629" h="543" extrusionOk="0">
                    <a:moveTo>
                      <a:pt x="271" y="1"/>
                    </a:moveTo>
                    <a:cubicBezTo>
                      <a:pt x="118" y="1"/>
                      <a:pt x="1" y="127"/>
                      <a:pt x="1" y="271"/>
                    </a:cubicBezTo>
                    <a:cubicBezTo>
                      <a:pt x="1" y="419"/>
                      <a:pt x="110" y="542"/>
                      <a:pt x="256" y="542"/>
                    </a:cubicBezTo>
                    <a:cubicBezTo>
                      <a:pt x="261" y="542"/>
                      <a:pt x="266"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21"/>
              <p:cNvSpPr/>
              <p:nvPr/>
            </p:nvSpPr>
            <p:spPr>
              <a:xfrm>
                <a:off x="263005" y="1408208"/>
                <a:ext cx="3790149" cy="19249"/>
              </a:xfrm>
              <a:custGeom>
                <a:avLst/>
                <a:gdLst/>
                <a:ahLst/>
                <a:cxnLst/>
                <a:rect l="l" t="t" r="r" b="b"/>
                <a:pathLst>
                  <a:path w="109629" h="542" extrusionOk="0">
                    <a:moveTo>
                      <a:pt x="271" y="1"/>
                    </a:moveTo>
                    <a:cubicBezTo>
                      <a:pt x="118" y="1"/>
                      <a:pt x="1" y="118"/>
                      <a:pt x="1" y="271"/>
                    </a:cubicBezTo>
                    <a:cubicBezTo>
                      <a:pt x="1" y="415"/>
                      <a:pt x="118" y="541"/>
                      <a:pt x="271" y="541"/>
                    </a:cubicBezTo>
                    <a:lnTo>
                      <a:pt x="13909" y="487"/>
                    </a:lnTo>
                    <a:lnTo>
                      <a:pt x="27538" y="469"/>
                    </a:lnTo>
                    <a:lnTo>
                      <a:pt x="54814" y="442"/>
                    </a:lnTo>
                    <a:lnTo>
                      <a:pt x="82082" y="469"/>
                    </a:lnTo>
                    <a:lnTo>
                      <a:pt x="95720" y="487"/>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21"/>
              <p:cNvSpPr/>
              <p:nvPr/>
            </p:nvSpPr>
            <p:spPr>
              <a:xfrm>
                <a:off x="263005" y="845117"/>
                <a:ext cx="3790149" cy="19214"/>
              </a:xfrm>
              <a:custGeom>
                <a:avLst/>
                <a:gdLst/>
                <a:ahLst/>
                <a:cxnLst/>
                <a:rect l="l" t="t" r="r" b="b"/>
                <a:pathLst>
                  <a:path w="109629" h="541" extrusionOk="0">
                    <a:moveTo>
                      <a:pt x="271" y="0"/>
                    </a:moveTo>
                    <a:cubicBezTo>
                      <a:pt x="118" y="0"/>
                      <a:pt x="1" y="126"/>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21"/>
              <p:cNvSpPr/>
              <p:nvPr/>
            </p:nvSpPr>
            <p:spPr>
              <a:xfrm>
                <a:off x="263005" y="1126503"/>
                <a:ext cx="3790149" cy="19249"/>
              </a:xfrm>
              <a:custGeom>
                <a:avLst/>
                <a:gdLst/>
                <a:ahLst/>
                <a:cxnLst/>
                <a:rect l="l" t="t" r="r" b="b"/>
                <a:pathLst>
                  <a:path w="109629" h="542" extrusionOk="0">
                    <a:moveTo>
                      <a:pt x="271" y="0"/>
                    </a:moveTo>
                    <a:cubicBezTo>
                      <a:pt x="118" y="0"/>
                      <a:pt x="1" y="126"/>
                      <a:pt x="1" y="271"/>
                    </a:cubicBezTo>
                    <a:cubicBezTo>
                      <a:pt x="1" y="419"/>
                      <a:pt x="110" y="542"/>
                      <a:pt x="256" y="542"/>
                    </a:cubicBezTo>
                    <a:cubicBezTo>
                      <a:pt x="261" y="542"/>
                      <a:pt x="266"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6"/>
                      <a:pt x="109502" y="0"/>
                      <a:pt x="109349" y="0"/>
                    </a:cubicBezTo>
                    <a:lnTo>
                      <a:pt x="95720" y="54"/>
                    </a:lnTo>
                    <a:lnTo>
                      <a:pt x="82082" y="72"/>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21"/>
              <p:cNvSpPr/>
              <p:nvPr/>
            </p:nvSpPr>
            <p:spPr>
              <a:xfrm>
                <a:off x="263005" y="1689593"/>
                <a:ext cx="3790149" cy="19249"/>
              </a:xfrm>
              <a:custGeom>
                <a:avLst/>
                <a:gdLst/>
                <a:ahLst/>
                <a:cxnLst/>
                <a:rect l="l" t="t" r="r" b="b"/>
                <a:pathLst>
                  <a:path w="109629" h="542" extrusionOk="0">
                    <a:moveTo>
                      <a:pt x="271" y="1"/>
                    </a:moveTo>
                    <a:cubicBezTo>
                      <a:pt x="118" y="1"/>
                      <a:pt x="1" y="127"/>
                      <a:pt x="1" y="271"/>
                    </a:cubicBezTo>
                    <a:cubicBezTo>
                      <a:pt x="1" y="424"/>
                      <a:pt x="118" y="542"/>
                      <a:pt x="271" y="542"/>
                    </a:cubicBezTo>
                    <a:lnTo>
                      <a:pt x="13909" y="487"/>
                    </a:lnTo>
                    <a:lnTo>
                      <a:pt x="27538" y="469"/>
                    </a:lnTo>
                    <a:lnTo>
                      <a:pt x="54814" y="442"/>
                    </a:lnTo>
                    <a:lnTo>
                      <a:pt x="82082" y="478"/>
                    </a:lnTo>
                    <a:lnTo>
                      <a:pt x="95720" y="496"/>
                    </a:lnTo>
                    <a:lnTo>
                      <a:pt x="109349" y="542"/>
                    </a:lnTo>
                    <a:lnTo>
                      <a:pt x="109358" y="542"/>
                    </a:lnTo>
                    <a:cubicBezTo>
                      <a:pt x="109502" y="542"/>
                      <a:pt x="109628" y="424"/>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6" name="Google Shape;606;p21"/>
              <p:cNvSpPr/>
              <p:nvPr/>
            </p:nvSpPr>
            <p:spPr>
              <a:xfrm>
                <a:off x="263005" y="2815489"/>
                <a:ext cx="3790149" cy="19249"/>
              </a:xfrm>
              <a:custGeom>
                <a:avLst/>
                <a:gdLst/>
                <a:ahLst/>
                <a:cxnLst/>
                <a:rect l="l" t="t" r="r" b="b"/>
                <a:pathLst>
                  <a:path w="109629" h="542" extrusionOk="0">
                    <a:moveTo>
                      <a:pt x="271" y="1"/>
                    </a:moveTo>
                    <a:cubicBezTo>
                      <a:pt x="118" y="1"/>
                      <a:pt x="1" y="127"/>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607;p21"/>
              <p:cNvSpPr/>
              <p:nvPr/>
            </p:nvSpPr>
            <p:spPr>
              <a:xfrm>
                <a:off x="263005" y="4785897"/>
                <a:ext cx="3790149" cy="19533"/>
              </a:xfrm>
              <a:custGeom>
                <a:avLst/>
                <a:gdLst/>
                <a:ahLst/>
                <a:cxnLst/>
                <a:rect l="l" t="t" r="r" b="b"/>
                <a:pathLst>
                  <a:path w="109629" h="550" extrusionOk="0">
                    <a:moveTo>
                      <a:pt x="271" y="0"/>
                    </a:moveTo>
                    <a:cubicBezTo>
                      <a:pt x="118" y="0"/>
                      <a:pt x="1" y="126"/>
                      <a:pt x="1" y="280"/>
                    </a:cubicBezTo>
                    <a:cubicBezTo>
                      <a:pt x="1" y="424"/>
                      <a:pt x="118" y="550"/>
                      <a:pt x="271" y="550"/>
                    </a:cubicBezTo>
                    <a:lnTo>
                      <a:pt x="13909" y="496"/>
                    </a:lnTo>
                    <a:lnTo>
                      <a:pt x="27538" y="478"/>
                    </a:lnTo>
                    <a:lnTo>
                      <a:pt x="54814" y="442"/>
                    </a:lnTo>
                    <a:lnTo>
                      <a:pt x="82082" y="478"/>
                    </a:lnTo>
                    <a:lnTo>
                      <a:pt x="95720" y="496"/>
                    </a:lnTo>
                    <a:lnTo>
                      <a:pt x="109349" y="550"/>
                    </a:lnTo>
                    <a:lnTo>
                      <a:pt x="109358" y="550"/>
                    </a:lnTo>
                    <a:cubicBezTo>
                      <a:pt x="109502" y="550"/>
                      <a:pt x="109628" y="424"/>
                      <a:pt x="109619" y="270"/>
                    </a:cubicBezTo>
                    <a:cubicBezTo>
                      <a:pt x="109619" y="126"/>
                      <a:pt x="109502" y="0"/>
                      <a:pt x="109349" y="0"/>
                    </a:cubicBezTo>
                    <a:lnTo>
                      <a:pt x="95720" y="54"/>
                    </a:lnTo>
                    <a:lnTo>
                      <a:pt x="82082" y="72"/>
                    </a:lnTo>
                    <a:lnTo>
                      <a:pt x="54814" y="108"/>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608" name="Google Shape;608;p21"/>
            <p:cNvCxnSpPr/>
            <p:nvPr/>
          </p:nvCxnSpPr>
          <p:spPr>
            <a:xfrm>
              <a:off x="4625700" y="540000"/>
              <a:ext cx="4679100" cy="0"/>
            </a:xfrm>
            <a:prstGeom prst="straightConnector1">
              <a:avLst/>
            </a:prstGeom>
            <a:noFill/>
            <a:ln w="9525" cap="flat" cmpd="sng">
              <a:solidFill>
                <a:schemeClr val="dk1"/>
              </a:solidFill>
              <a:prstDash val="solid"/>
              <a:round/>
              <a:headEnd type="none" w="med" len="med"/>
              <a:tailEnd type="none" w="med" len="med"/>
            </a:ln>
          </p:spPr>
        </p:cxnSp>
        <p:cxnSp>
          <p:nvCxnSpPr>
            <p:cNvPr id="609" name="Google Shape;609;p21"/>
            <p:cNvCxnSpPr/>
            <p:nvPr/>
          </p:nvCxnSpPr>
          <p:spPr>
            <a:xfrm>
              <a:off x="4049375"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610" name="Google Shape;610;p21"/>
            <p:cNvCxnSpPr/>
            <p:nvPr/>
          </p:nvCxnSpPr>
          <p:spPr>
            <a:xfrm>
              <a:off x="4112975"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611" name="Google Shape;611;p21"/>
            <p:cNvCxnSpPr/>
            <p:nvPr/>
          </p:nvCxnSpPr>
          <p:spPr>
            <a:xfrm>
              <a:off x="4991700"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612" name="Google Shape;612;p21"/>
            <p:cNvCxnSpPr/>
            <p:nvPr/>
          </p:nvCxnSpPr>
          <p:spPr>
            <a:xfrm>
              <a:off x="5055300"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613" name="Google Shape;613;p21"/>
            <p:cNvCxnSpPr/>
            <p:nvPr/>
          </p:nvCxnSpPr>
          <p:spPr>
            <a:xfrm>
              <a:off x="-166800" y="540000"/>
              <a:ext cx="4681500" cy="0"/>
            </a:xfrm>
            <a:prstGeom prst="straightConnector1">
              <a:avLst/>
            </a:prstGeom>
            <a:noFill/>
            <a:ln w="9525" cap="flat" cmpd="sng">
              <a:solidFill>
                <a:schemeClr val="dk1"/>
              </a:solidFill>
              <a:prstDash val="solid"/>
              <a:round/>
              <a:headEnd type="none" w="med" len="med"/>
              <a:tailEnd type="none" w="med" len="med"/>
            </a:ln>
          </p:spPr>
        </p:cxnSp>
      </p:grpSp>
      <p:sp>
        <p:nvSpPr>
          <p:cNvPr id="614" name="Google Shape;614;p21"/>
          <p:cNvSpPr txBox="1">
            <a:spLocks noGrp="1"/>
          </p:cNvSpPr>
          <p:nvPr>
            <p:ph type="title"/>
          </p:nvPr>
        </p:nvSpPr>
        <p:spPr>
          <a:xfrm>
            <a:off x="720000" y="540000"/>
            <a:ext cx="3087300" cy="14592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15" name="Google Shape;615;p21"/>
          <p:cNvSpPr txBox="1">
            <a:spLocks noGrp="1"/>
          </p:cNvSpPr>
          <p:nvPr>
            <p:ph type="subTitle" idx="1"/>
          </p:nvPr>
        </p:nvSpPr>
        <p:spPr>
          <a:xfrm>
            <a:off x="5703898" y="867200"/>
            <a:ext cx="1041600" cy="4068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616" name="Google Shape;616;p21"/>
          <p:cNvSpPr txBox="1">
            <a:spLocks noGrp="1"/>
          </p:cNvSpPr>
          <p:nvPr>
            <p:ph type="subTitle" idx="2"/>
          </p:nvPr>
        </p:nvSpPr>
        <p:spPr>
          <a:xfrm>
            <a:off x="5703898" y="2856550"/>
            <a:ext cx="1041600" cy="4068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617" name="Google Shape;617;p21"/>
          <p:cNvSpPr txBox="1">
            <a:spLocks noGrp="1"/>
          </p:cNvSpPr>
          <p:nvPr>
            <p:ph type="subTitle" idx="3"/>
          </p:nvPr>
        </p:nvSpPr>
        <p:spPr>
          <a:xfrm>
            <a:off x="906900" y="2856550"/>
            <a:ext cx="1041600" cy="4068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618" name="Google Shape;618;p21"/>
          <p:cNvSpPr txBox="1">
            <a:spLocks noGrp="1"/>
          </p:cNvSpPr>
          <p:nvPr>
            <p:ph type="subTitle" idx="4"/>
          </p:nvPr>
        </p:nvSpPr>
        <p:spPr>
          <a:xfrm>
            <a:off x="906900" y="3234171"/>
            <a:ext cx="2506200" cy="11343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619" name="Google Shape;619;p21"/>
          <p:cNvSpPr txBox="1">
            <a:spLocks noGrp="1"/>
          </p:cNvSpPr>
          <p:nvPr>
            <p:ph type="subTitle" idx="5"/>
          </p:nvPr>
        </p:nvSpPr>
        <p:spPr>
          <a:xfrm>
            <a:off x="5703900" y="3234171"/>
            <a:ext cx="2506200" cy="11343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620" name="Google Shape;620;p21"/>
          <p:cNvSpPr txBox="1">
            <a:spLocks noGrp="1"/>
          </p:cNvSpPr>
          <p:nvPr>
            <p:ph type="subTitle" idx="6"/>
          </p:nvPr>
        </p:nvSpPr>
        <p:spPr>
          <a:xfrm>
            <a:off x="5703900" y="1247983"/>
            <a:ext cx="2506200" cy="11343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five columns">
  <p:cSld name="CUSTOM_9">
    <p:spTree>
      <p:nvGrpSpPr>
        <p:cNvPr id="1" name="Shape 621"/>
        <p:cNvGrpSpPr/>
        <p:nvPr/>
      </p:nvGrpSpPr>
      <p:grpSpPr>
        <a:xfrm>
          <a:off x="0" y="0"/>
          <a:ext cx="0" cy="0"/>
          <a:chOff x="0" y="0"/>
          <a:chExt cx="0" cy="0"/>
        </a:xfrm>
      </p:grpSpPr>
      <p:grpSp>
        <p:nvGrpSpPr>
          <p:cNvPr id="622" name="Google Shape;622;p22"/>
          <p:cNvGrpSpPr/>
          <p:nvPr/>
        </p:nvGrpSpPr>
        <p:grpSpPr>
          <a:xfrm>
            <a:off x="-1700" y="329"/>
            <a:ext cx="9147400" cy="5142843"/>
            <a:chOff x="238125" y="854700"/>
            <a:chExt cx="7142500" cy="4015650"/>
          </a:xfrm>
        </p:grpSpPr>
        <p:sp>
          <p:nvSpPr>
            <p:cNvPr id="623" name="Google Shape;623;p22"/>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4" name="Google Shape;624;p22"/>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5" name="Google Shape;625;p22"/>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6" name="Google Shape;626;p22"/>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7" name="Google Shape;627;p22"/>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8" name="Google Shape;628;p22"/>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9" name="Google Shape;629;p22"/>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630;p22"/>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631;p22"/>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2" name="Google Shape;632;p22"/>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633;p22"/>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22"/>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5" name="Google Shape;635;p22"/>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636;p22"/>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22"/>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638;p22"/>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9" name="Google Shape;639;p22"/>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0" name="Google Shape;640;p22"/>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1" name="Google Shape;641;p22"/>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2" name="Google Shape;642;p22"/>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3" name="Google Shape;643;p22"/>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4" name="Google Shape;644;p22"/>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45" name="Google Shape;645;p22"/>
          <p:cNvSpPr txBox="1">
            <a:spLocks noGrp="1"/>
          </p:cNvSpPr>
          <p:nvPr>
            <p:ph type="ctrTitle"/>
          </p:nvPr>
        </p:nvSpPr>
        <p:spPr>
          <a:xfrm>
            <a:off x="3443850" y="1786175"/>
            <a:ext cx="2256300" cy="364800"/>
          </a:xfrm>
          <a:prstGeom prst="rect">
            <a:avLst/>
          </a:prstGeom>
        </p:spPr>
        <p:txBody>
          <a:bodyPr spcFirstLastPara="1" wrap="square" lIns="0" tIns="0" rIns="0" bIns="0" anchor="t" anchorCtr="0">
            <a:noAutofit/>
          </a:bodyPr>
          <a:lstStyle>
            <a:lvl1pPr lvl="0" algn="ctr" rtl="0">
              <a:spcBef>
                <a:spcPts val="0"/>
              </a:spcBef>
              <a:spcAft>
                <a:spcPts val="0"/>
              </a:spcAft>
              <a:buSzPts val="2000"/>
              <a:buNone/>
              <a:defRPr sz="2000"/>
            </a:lvl1pPr>
            <a:lvl2pPr lvl="1" algn="ct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ct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ct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ct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ct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ct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ct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ct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646" name="Google Shape;646;p22"/>
          <p:cNvSpPr txBox="1">
            <a:spLocks noGrp="1"/>
          </p:cNvSpPr>
          <p:nvPr>
            <p:ph type="subTitle" idx="1"/>
          </p:nvPr>
        </p:nvSpPr>
        <p:spPr>
          <a:xfrm>
            <a:off x="3443845" y="2057896"/>
            <a:ext cx="2256300" cy="5493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400"/>
              <a:buNone/>
              <a:defRPr sz="1400">
                <a:solidFill>
                  <a:schemeClr val="dk2"/>
                </a:solidFill>
              </a:defRPr>
            </a:lvl2pPr>
            <a:lvl3pPr lvl="2" algn="ctr" rtl="0">
              <a:lnSpc>
                <a:spcPct val="100000"/>
              </a:lnSpc>
              <a:spcBef>
                <a:spcPts val="0"/>
              </a:spcBef>
              <a:spcAft>
                <a:spcPts val="0"/>
              </a:spcAft>
              <a:buClr>
                <a:schemeClr val="dk2"/>
              </a:buClr>
              <a:buSzPts val="1400"/>
              <a:buNone/>
              <a:defRPr sz="1400">
                <a:solidFill>
                  <a:schemeClr val="dk2"/>
                </a:solidFill>
              </a:defRPr>
            </a:lvl3pPr>
            <a:lvl4pPr lvl="3" algn="ctr" rtl="0">
              <a:lnSpc>
                <a:spcPct val="100000"/>
              </a:lnSpc>
              <a:spcBef>
                <a:spcPts val="0"/>
              </a:spcBef>
              <a:spcAft>
                <a:spcPts val="0"/>
              </a:spcAft>
              <a:buClr>
                <a:schemeClr val="dk2"/>
              </a:buClr>
              <a:buSzPts val="1400"/>
              <a:buNone/>
              <a:defRPr sz="1400">
                <a:solidFill>
                  <a:schemeClr val="dk2"/>
                </a:solidFill>
              </a:defRPr>
            </a:lvl4pPr>
            <a:lvl5pPr lvl="4" algn="ctr" rtl="0">
              <a:lnSpc>
                <a:spcPct val="100000"/>
              </a:lnSpc>
              <a:spcBef>
                <a:spcPts val="0"/>
              </a:spcBef>
              <a:spcAft>
                <a:spcPts val="0"/>
              </a:spcAft>
              <a:buClr>
                <a:schemeClr val="dk2"/>
              </a:buClr>
              <a:buSzPts val="1400"/>
              <a:buNone/>
              <a:defRPr sz="1400">
                <a:solidFill>
                  <a:schemeClr val="dk2"/>
                </a:solidFill>
              </a:defRPr>
            </a:lvl5pPr>
            <a:lvl6pPr lvl="5" algn="ctr" rtl="0">
              <a:lnSpc>
                <a:spcPct val="100000"/>
              </a:lnSpc>
              <a:spcBef>
                <a:spcPts val="0"/>
              </a:spcBef>
              <a:spcAft>
                <a:spcPts val="0"/>
              </a:spcAft>
              <a:buClr>
                <a:schemeClr val="dk2"/>
              </a:buClr>
              <a:buSzPts val="1400"/>
              <a:buNone/>
              <a:defRPr sz="1400">
                <a:solidFill>
                  <a:schemeClr val="dk2"/>
                </a:solidFill>
              </a:defRPr>
            </a:lvl6pPr>
            <a:lvl7pPr lvl="6" algn="ctr" rtl="0">
              <a:lnSpc>
                <a:spcPct val="100000"/>
              </a:lnSpc>
              <a:spcBef>
                <a:spcPts val="0"/>
              </a:spcBef>
              <a:spcAft>
                <a:spcPts val="0"/>
              </a:spcAft>
              <a:buClr>
                <a:schemeClr val="dk2"/>
              </a:buClr>
              <a:buSzPts val="1400"/>
              <a:buNone/>
              <a:defRPr sz="1400">
                <a:solidFill>
                  <a:schemeClr val="dk2"/>
                </a:solidFill>
              </a:defRPr>
            </a:lvl7pPr>
            <a:lvl8pPr lvl="7" algn="ctr" rtl="0">
              <a:lnSpc>
                <a:spcPct val="100000"/>
              </a:lnSpc>
              <a:spcBef>
                <a:spcPts val="0"/>
              </a:spcBef>
              <a:spcAft>
                <a:spcPts val="0"/>
              </a:spcAft>
              <a:buClr>
                <a:schemeClr val="dk2"/>
              </a:buClr>
              <a:buSzPts val="1400"/>
              <a:buNone/>
              <a:defRPr sz="1400">
                <a:solidFill>
                  <a:schemeClr val="dk2"/>
                </a:solidFill>
              </a:defRPr>
            </a:lvl8pPr>
            <a:lvl9pPr lvl="8" algn="ct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647" name="Google Shape;647;p22"/>
          <p:cNvSpPr txBox="1">
            <a:spLocks noGrp="1"/>
          </p:cNvSpPr>
          <p:nvPr>
            <p:ph type="subTitle" idx="2"/>
          </p:nvPr>
        </p:nvSpPr>
        <p:spPr>
          <a:xfrm>
            <a:off x="4759920" y="3694544"/>
            <a:ext cx="2256300" cy="5493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400"/>
              <a:buNone/>
              <a:defRPr sz="1400">
                <a:solidFill>
                  <a:schemeClr val="dk2"/>
                </a:solidFill>
              </a:defRPr>
            </a:lvl2pPr>
            <a:lvl3pPr lvl="2" algn="ctr" rtl="0">
              <a:lnSpc>
                <a:spcPct val="100000"/>
              </a:lnSpc>
              <a:spcBef>
                <a:spcPts val="0"/>
              </a:spcBef>
              <a:spcAft>
                <a:spcPts val="0"/>
              </a:spcAft>
              <a:buClr>
                <a:schemeClr val="dk2"/>
              </a:buClr>
              <a:buSzPts val="1400"/>
              <a:buNone/>
              <a:defRPr sz="1400">
                <a:solidFill>
                  <a:schemeClr val="dk2"/>
                </a:solidFill>
              </a:defRPr>
            </a:lvl3pPr>
            <a:lvl4pPr lvl="3" algn="ctr" rtl="0">
              <a:lnSpc>
                <a:spcPct val="100000"/>
              </a:lnSpc>
              <a:spcBef>
                <a:spcPts val="0"/>
              </a:spcBef>
              <a:spcAft>
                <a:spcPts val="0"/>
              </a:spcAft>
              <a:buClr>
                <a:schemeClr val="dk2"/>
              </a:buClr>
              <a:buSzPts val="1400"/>
              <a:buNone/>
              <a:defRPr sz="1400">
                <a:solidFill>
                  <a:schemeClr val="dk2"/>
                </a:solidFill>
              </a:defRPr>
            </a:lvl4pPr>
            <a:lvl5pPr lvl="4" algn="ctr" rtl="0">
              <a:lnSpc>
                <a:spcPct val="100000"/>
              </a:lnSpc>
              <a:spcBef>
                <a:spcPts val="0"/>
              </a:spcBef>
              <a:spcAft>
                <a:spcPts val="0"/>
              </a:spcAft>
              <a:buClr>
                <a:schemeClr val="dk2"/>
              </a:buClr>
              <a:buSzPts val="1400"/>
              <a:buNone/>
              <a:defRPr sz="1400">
                <a:solidFill>
                  <a:schemeClr val="dk2"/>
                </a:solidFill>
              </a:defRPr>
            </a:lvl5pPr>
            <a:lvl6pPr lvl="5" algn="ctr" rtl="0">
              <a:lnSpc>
                <a:spcPct val="100000"/>
              </a:lnSpc>
              <a:spcBef>
                <a:spcPts val="0"/>
              </a:spcBef>
              <a:spcAft>
                <a:spcPts val="0"/>
              </a:spcAft>
              <a:buClr>
                <a:schemeClr val="dk2"/>
              </a:buClr>
              <a:buSzPts val="1400"/>
              <a:buNone/>
              <a:defRPr sz="1400">
                <a:solidFill>
                  <a:schemeClr val="dk2"/>
                </a:solidFill>
              </a:defRPr>
            </a:lvl6pPr>
            <a:lvl7pPr lvl="6" algn="ctr" rtl="0">
              <a:lnSpc>
                <a:spcPct val="100000"/>
              </a:lnSpc>
              <a:spcBef>
                <a:spcPts val="0"/>
              </a:spcBef>
              <a:spcAft>
                <a:spcPts val="0"/>
              </a:spcAft>
              <a:buClr>
                <a:schemeClr val="dk2"/>
              </a:buClr>
              <a:buSzPts val="1400"/>
              <a:buNone/>
              <a:defRPr sz="1400">
                <a:solidFill>
                  <a:schemeClr val="dk2"/>
                </a:solidFill>
              </a:defRPr>
            </a:lvl7pPr>
            <a:lvl8pPr lvl="7" algn="ctr" rtl="0">
              <a:lnSpc>
                <a:spcPct val="100000"/>
              </a:lnSpc>
              <a:spcBef>
                <a:spcPts val="0"/>
              </a:spcBef>
              <a:spcAft>
                <a:spcPts val="0"/>
              </a:spcAft>
              <a:buClr>
                <a:schemeClr val="dk2"/>
              </a:buClr>
              <a:buSzPts val="1400"/>
              <a:buNone/>
              <a:defRPr sz="1400">
                <a:solidFill>
                  <a:schemeClr val="dk2"/>
                </a:solidFill>
              </a:defRPr>
            </a:lvl8pPr>
            <a:lvl9pPr lvl="8" algn="ct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648" name="Google Shape;648;p22"/>
          <p:cNvSpPr txBox="1">
            <a:spLocks noGrp="1"/>
          </p:cNvSpPr>
          <p:nvPr>
            <p:ph type="ctrTitle" idx="3"/>
          </p:nvPr>
        </p:nvSpPr>
        <p:spPr>
          <a:xfrm>
            <a:off x="4759920" y="3409503"/>
            <a:ext cx="2256300" cy="364800"/>
          </a:xfrm>
          <a:prstGeom prst="rect">
            <a:avLst/>
          </a:prstGeom>
        </p:spPr>
        <p:txBody>
          <a:bodyPr spcFirstLastPara="1" wrap="square" lIns="0" tIns="0" rIns="0" bIns="0" anchor="t" anchorCtr="0">
            <a:noAutofit/>
          </a:bodyPr>
          <a:lstStyle>
            <a:lvl1pPr lvl="0" algn="ctr" rtl="0">
              <a:spcBef>
                <a:spcPts val="0"/>
              </a:spcBef>
              <a:spcAft>
                <a:spcPts val="0"/>
              </a:spcAft>
              <a:buSzPts val="2000"/>
              <a:buNone/>
              <a:defRPr sz="2000"/>
            </a:lvl1pPr>
            <a:lvl2pPr lvl="1" algn="ct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ct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ct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ct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ct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ct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ct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ct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649" name="Google Shape;649;p22"/>
          <p:cNvSpPr txBox="1">
            <a:spLocks noGrp="1"/>
          </p:cNvSpPr>
          <p:nvPr>
            <p:ph type="ctrTitle" idx="4"/>
          </p:nvPr>
        </p:nvSpPr>
        <p:spPr>
          <a:xfrm>
            <a:off x="811705" y="1786175"/>
            <a:ext cx="2256300" cy="364800"/>
          </a:xfrm>
          <a:prstGeom prst="rect">
            <a:avLst/>
          </a:prstGeom>
        </p:spPr>
        <p:txBody>
          <a:bodyPr spcFirstLastPara="1" wrap="square" lIns="0" tIns="0" rIns="0" bIns="0" anchor="t" anchorCtr="0">
            <a:noAutofit/>
          </a:bodyPr>
          <a:lstStyle>
            <a:lvl1pPr lvl="0" algn="ctr" rtl="0">
              <a:spcBef>
                <a:spcPts val="0"/>
              </a:spcBef>
              <a:spcAft>
                <a:spcPts val="0"/>
              </a:spcAft>
              <a:buSzPts val="2000"/>
              <a:buNone/>
              <a:defRPr sz="2000"/>
            </a:lvl1pPr>
            <a:lvl2pPr lvl="1" algn="ct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ct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ct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ct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ct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ct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ct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ct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650" name="Google Shape;650;p22"/>
          <p:cNvSpPr txBox="1">
            <a:spLocks noGrp="1"/>
          </p:cNvSpPr>
          <p:nvPr>
            <p:ph type="subTitle" idx="5"/>
          </p:nvPr>
        </p:nvSpPr>
        <p:spPr>
          <a:xfrm>
            <a:off x="811705" y="2057896"/>
            <a:ext cx="2256300" cy="5493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400"/>
              <a:buNone/>
              <a:defRPr sz="1400">
                <a:solidFill>
                  <a:schemeClr val="dk2"/>
                </a:solidFill>
              </a:defRPr>
            </a:lvl2pPr>
            <a:lvl3pPr lvl="2" algn="ctr" rtl="0">
              <a:lnSpc>
                <a:spcPct val="100000"/>
              </a:lnSpc>
              <a:spcBef>
                <a:spcPts val="0"/>
              </a:spcBef>
              <a:spcAft>
                <a:spcPts val="0"/>
              </a:spcAft>
              <a:buClr>
                <a:schemeClr val="dk2"/>
              </a:buClr>
              <a:buSzPts val="1400"/>
              <a:buNone/>
              <a:defRPr sz="1400">
                <a:solidFill>
                  <a:schemeClr val="dk2"/>
                </a:solidFill>
              </a:defRPr>
            </a:lvl3pPr>
            <a:lvl4pPr lvl="3" algn="ctr" rtl="0">
              <a:lnSpc>
                <a:spcPct val="100000"/>
              </a:lnSpc>
              <a:spcBef>
                <a:spcPts val="0"/>
              </a:spcBef>
              <a:spcAft>
                <a:spcPts val="0"/>
              </a:spcAft>
              <a:buClr>
                <a:schemeClr val="dk2"/>
              </a:buClr>
              <a:buSzPts val="1400"/>
              <a:buNone/>
              <a:defRPr sz="1400">
                <a:solidFill>
                  <a:schemeClr val="dk2"/>
                </a:solidFill>
              </a:defRPr>
            </a:lvl4pPr>
            <a:lvl5pPr lvl="4" algn="ctr" rtl="0">
              <a:lnSpc>
                <a:spcPct val="100000"/>
              </a:lnSpc>
              <a:spcBef>
                <a:spcPts val="0"/>
              </a:spcBef>
              <a:spcAft>
                <a:spcPts val="0"/>
              </a:spcAft>
              <a:buClr>
                <a:schemeClr val="dk2"/>
              </a:buClr>
              <a:buSzPts val="1400"/>
              <a:buNone/>
              <a:defRPr sz="1400">
                <a:solidFill>
                  <a:schemeClr val="dk2"/>
                </a:solidFill>
              </a:defRPr>
            </a:lvl5pPr>
            <a:lvl6pPr lvl="5" algn="ctr" rtl="0">
              <a:lnSpc>
                <a:spcPct val="100000"/>
              </a:lnSpc>
              <a:spcBef>
                <a:spcPts val="0"/>
              </a:spcBef>
              <a:spcAft>
                <a:spcPts val="0"/>
              </a:spcAft>
              <a:buClr>
                <a:schemeClr val="dk2"/>
              </a:buClr>
              <a:buSzPts val="1400"/>
              <a:buNone/>
              <a:defRPr sz="1400">
                <a:solidFill>
                  <a:schemeClr val="dk2"/>
                </a:solidFill>
              </a:defRPr>
            </a:lvl6pPr>
            <a:lvl7pPr lvl="6" algn="ctr" rtl="0">
              <a:lnSpc>
                <a:spcPct val="100000"/>
              </a:lnSpc>
              <a:spcBef>
                <a:spcPts val="0"/>
              </a:spcBef>
              <a:spcAft>
                <a:spcPts val="0"/>
              </a:spcAft>
              <a:buClr>
                <a:schemeClr val="dk2"/>
              </a:buClr>
              <a:buSzPts val="1400"/>
              <a:buNone/>
              <a:defRPr sz="1400">
                <a:solidFill>
                  <a:schemeClr val="dk2"/>
                </a:solidFill>
              </a:defRPr>
            </a:lvl7pPr>
            <a:lvl8pPr lvl="7" algn="ctr" rtl="0">
              <a:lnSpc>
                <a:spcPct val="100000"/>
              </a:lnSpc>
              <a:spcBef>
                <a:spcPts val="0"/>
              </a:spcBef>
              <a:spcAft>
                <a:spcPts val="0"/>
              </a:spcAft>
              <a:buClr>
                <a:schemeClr val="dk2"/>
              </a:buClr>
              <a:buSzPts val="1400"/>
              <a:buNone/>
              <a:defRPr sz="1400">
                <a:solidFill>
                  <a:schemeClr val="dk2"/>
                </a:solidFill>
              </a:defRPr>
            </a:lvl8pPr>
            <a:lvl9pPr lvl="8" algn="ct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651" name="Google Shape;651;p22"/>
          <p:cNvSpPr txBox="1">
            <a:spLocks noGrp="1"/>
          </p:cNvSpPr>
          <p:nvPr>
            <p:ph type="subTitle" idx="6"/>
          </p:nvPr>
        </p:nvSpPr>
        <p:spPr>
          <a:xfrm>
            <a:off x="2127778" y="3694544"/>
            <a:ext cx="2256300" cy="5493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400"/>
              <a:buNone/>
              <a:defRPr sz="1400">
                <a:solidFill>
                  <a:schemeClr val="dk2"/>
                </a:solidFill>
              </a:defRPr>
            </a:lvl2pPr>
            <a:lvl3pPr lvl="2" algn="ctr" rtl="0">
              <a:lnSpc>
                <a:spcPct val="100000"/>
              </a:lnSpc>
              <a:spcBef>
                <a:spcPts val="0"/>
              </a:spcBef>
              <a:spcAft>
                <a:spcPts val="0"/>
              </a:spcAft>
              <a:buClr>
                <a:schemeClr val="dk2"/>
              </a:buClr>
              <a:buSzPts val="1400"/>
              <a:buNone/>
              <a:defRPr sz="1400">
                <a:solidFill>
                  <a:schemeClr val="dk2"/>
                </a:solidFill>
              </a:defRPr>
            </a:lvl3pPr>
            <a:lvl4pPr lvl="3" algn="ctr" rtl="0">
              <a:lnSpc>
                <a:spcPct val="100000"/>
              </a:lnSpc>
              <a:spcBef>
                <a:spcPts val="0"/>
              </a:spcBef>
              <a:spcAft>
                <a:spcPts val="0"/>
              </a:spcAft>
              <a:buClr>
                <a:schemeClr val="dk2"/>
              </a:buClr>
              <a:buSzPts val="1400"/>
              <a:buNone/>
              <a:defRPr sz="1400">
                <a:solidFill>
                  <a:schemeClr val="dk2"/>
                </a:solidFill>
              </a:defRPr>
            </a:lvl4pPr>
            <a:lvl5pPr lvl="4" algn="ctr" rtl="0">
              <a:lnSpc>
                <a:spcPct val="100000"/>
              </a:lnSpc>
              <a:spcBef>
                <a:spcPts val="0"/>
              </a:spcBef>
              <a:spcAft>
                <a:spcPts val="0"/>
              </a:spcAft>
              <a:buClr>
                <a:schemeClr val="dk2"/>
              </a:buClr>
              <a:buSzPts val="1400"/>
              <a:buNone/>
              <a:defRPr sz="1400">
                <a:solidFill>
                  <a:schemeClr val="dk2"/>
                </a:solidFill>
              </a:defRPr>
            </a:lvl5pPr>
            <a:lvl6pPr lvl="5" algn="ctr" rtl="0">
              <a:lnSpc>
                <a:spcPct val="100000"/>
              </a:lnSpc>
              <a:spcBef>
                <a:spcPts val="0"/>
              </a:spcBef>
              <a:spcAft>
                <a:spcPts val="0"/>
              </a:spcAft>
              <a:buClr>
                <a:schemeClr val="dk2"/>
              </a:buClr>
              <a:buSzPts val="1400"/>
              <a:buNone/>
              <a:defRPr sz="1400">
                <a:solidFill>
                  <a:schemeClr val="dk2"/>
                </a:solidFill>
              </a:defRPr>
            </a:lvl6pPr>
            <a:lvl7pPr lvl="6" algn="ctr" rtl="0">
              <a:lnSpc>
                <a:spcPct val="100000"/>
              </a:lnSpc>
              <a:spcBef>
                <a:spcPts val="0"/>
              </a:spcBef>
              <a:spcAft>
                <a:spcPts val="0"/>
              </a:spcAft>
              <a:buClr>
                <a:schemeClr val="dk2"/>
              </a:buClr>
              <a:buSzPts val="1400"/>
              <a:buNone/>
              <a:defRPr sz="1400">
                <a:solidFill>
                  <a:schemeClr val="dk2"/>
                </a:solidFill>
              </a:defRPr>
            </a:lvl7pPr>
            <a:lvl8pPr lvl="7" algn="ctr" rtl="0">
              <a:lnSpc>
                <a:spcPct val="100000"/>
              </a:lnSpc>
              <a:spcBef>
                <a:spcPts val="0"/>
              </a:spcBef>
              <a:spcAft>
                <a:spcPts val="0"/>
              </a:spcAft>
              <a:buClr>
                <a:schemeClr val="dk2"/>
              </a:buClr>
              <a:buSzPts val="1400"/>
              <a:buNone/>
              <a:defRPr sz="1400">
                <a:solidFill>
                  <a:schemeClr val="dk2"/>
                </a:solidFill>
              </a:defRPr>
            </a:lvl8pPr>
            <a:lvl9pPr lvl="8" algn="ct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652" name="Google Shape;652;p22"/>
          <p:cNvSpPr txBox="1">
            <a:spLocks noGrp="1"/>
          </p:cNvSpPr>
          <p:nvPr>
            <p:ph type="ctrTitle" idx="7"/>
          </p:nvPr>
        </p:nvSpPr>
        <p:spPr>
          <a:xfrm>
            <a:off x="2127780" y="3409503"/>
            <a:ext cx="2256300" cy="364800"/>
          </a:xfrm>
          <a:prstGeom prst="rect">
            <a:avLst/>
          </a:prstGeom>
        </p:spPr>
        <p:txBody>
          <a:bodyPr spcFirstLastPara="1" wrap="square" lIns="0" tIns="0" rIns="0" bIns="0" anchor="t" anchorCtr="0">
            <a:noAutofit/>
          </a:bodyPr>
          <a:lstStyle>
            <a:lvl1pPr lvl="0" algn="ctr" rtl="0">
              <a:spcBef>
                <a:spcPts val="0"/>
              </a:spcBef>
              <a:spcAft>
                <a:spcPts val="0"/>
              </a:spcAft>
              <a:buSzPts val="2000"/>
              <a:buNone/>
              <a:defRPr sz="2000"/>
            </a:lvl1pPr>
            <a:lvl2pPr lvl="1" algn="ct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ct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ct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ct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ct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ct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ct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ct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653" name="Google Shape;653;p22"/>
          <p:cNvSpPr txBox="1">
            <a:spLocks noGrp="1"/>
          </p:cNvSpPr>
          <p:nvPr>
            <p:ph type="title" idx="8"/>
          </p:nvPr>
        </p:nvSpPr>
        <p:spPr>
          <a:xfrm>
            <a:off x="720000" y="540000"/>
            <a:ext cx="7704000" cy="3600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sz="3000"/>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endParaRPr/>
          </a:p>
        </p:txBody>
      </p:sp>
      <p:sp>
        <p:nvSpPr>
          <p:cNvPr id="654" name="Google Shape;654;p22"/>
          <p:cNvSpPr txBox="1">
            <a:spLocks noGrp="1"/>
          </p:cNvSpPr>
          <p:nvPr>
            <p:ph type="ctrTitle" idx="9"/>
          </p:nvPr>
        </p:nvSpPr>
        <p:spPr>
          <a:xfrm>
            <a:off x="6075995" y="1786175"/>
            <a:ext cx="2256300" cy="364800"/>
          </a:xfrm>
          <a:prstGeom prst="rect">
            <a:avLst/>
          </a:prstGeom>
        </p:spPr>
        <p:txBody>
          <a:bodyPr spcFirstLastPara="1" wrap="square" lIns="0" tIns="0" rIns="0" bIns="0" anchor="t" anchorCtr="0">
            <a:noAutofit/>
          </a:bodyPr>
          <a:lstStyle>
            <a:lvl1pPr lvl="0" algn="ctr" rtl="0">
              <a:spcBef>
                <a:spcPts val="0"/>
              </a:spcBef>
              <a:spcAft>
                <a:spcPts val="0"/>
              </a:spcAft>
              <a:buSzPts val="2000"/>
              <a:buNone/>
              <a:defRPr sz="2000"/>
            </a:lvl1pPr>
            <a:lvl2pPr lvl="1" algn="ct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ct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ct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ct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ct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ct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ct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ct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655" name="Google Shape;655;p22"/>
          <p:cNvSpPr txBox="1">
            <a:spLocks noGrp="1"/>
          </p:cNvSpPr>
          <p:nvPr>
            <p:ph type="subTitle" idx="13"/>
          </p:nvPr>
        </p:nvSpPr>
        <p:spPr>
          <a:xfrm>
            <a:off x="6075995" y="2057896"/>
            <a:ext cx="2256300" cy="5493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400"/>
              <a:buNone/>
              <a:defRPr sz="1400">
                <a:solidFill>
                  <a:schemeClr val="dk2"/>
                </a:solidFill>
              </a:defRPr>
            </a:lvl2pPr>
            <a:lvl3pPr lvl="2" algn="ctr" rtl="0">
              <a:lnSpc>
                <a:spcPct val="100000"/>
              </a:lnSpc>
              <a:spcBef>
                <a:spcPts val="0"/>
              </a:spcBef>
              <a:spcAft>
                <a:spcPts val="0"/>
              </a:spcAft>
              <a:buClr>
                <a:schemeClr val="dk2"/>
              </a:buClr>
              <a:buSzPts val="1400"/>
              <a:buNone/>
              <a:defRPr sz="1400">
                <a:solidFill>
                  <a:schemeClr val="dk2"/>
                </a:solidFill>
              </a:defRPr>
            </a:lvl3pPr>
            <a:lvl4pPr lvl="3" algn="ctr" rtl="0">
              <a:lnSpc>
                <a:spcPct val="100000"/>
              </a:lnSpc>
              <a:spcBef>
                <a:spcPts val="0"/>
              </a:spcBef>
              <a:spcAft>
                <a:spcPts val="0"/>
              </a:spcAft>
              <a:buClr>
                <a:schemeClr val="dk2"/>
              </a:buClr>
              <a:buSzPts val="1400"/>
              <a:buNone/>
              <a:defRPr sz="1400">
                <a:solidFill>
                  <a:schemeClr val="dk2"/>
                </a:solidFill>
              </a:defRPr>
            </a:lvl4pPr>
            <a:lvl5pPr lvl="4" algn="ctr" rtl="0">
              <a:lnSpc>
                <a:spcPct val="100000"/>
              </a:lnSpc>
              <a:spcBef>
                <a:spcPts val="0"/>
              </a:spcBef>
              <a:spcAft>
                <a:spcPts val="0"/>
              </a:spcAft>
              <a:buClr>
                <a:schemeClr val="dk2"/>
              </a:buClr>
              <a:buSzPts val="1400"/>
              <a:buNone/>
              <a:defRPr sz="1400">
                <a:solidFill>
                  <a:schemeClr val="dk2"/>
                </a:solidFill>
              </a:defRPr>
            </a:lvl5pPr>
            <a:lvl6pPr lvl="5" algn="ctr" rtl="0">
              <a:lnSpc>
                <a:spcPct val="100000"/>
              </a:lnSpc>
              <a:spcBef>
                <a:spcPts val="0"/>
              </a:spcBef>
              <a:spcAft>
                <a:spcPts val="0"/>
              </a:spcAft>
              <a:buClr>
                <a:schemeClr val="dk2"/>
              </a:buClr>
              <a:buSzPts val="1400"/>
              <a:buNone/>
              <a:defRPr sz="1400">
                <a:solidFill>
                  <a:schemeClr val="dk2"/>
                </a:solidFill>
              </a:defRPr>
            </a:lvl6pPr>
            <a:lvl7pPr lvl="6" algn="ctr" rtl="0">
              <a:lnSpc>
                <a:spcPct val="100000"/>
              </a:lnSpc>
              <a:spcBef>
                <a:spcPts val="0"/>
              </a:spcBef>
              <a:spcAft>
                <a:spcPts val="0"/>
              </a:spcAft>
              <a:buClr>
                <a:schemeClr val="dk2"/>
              </a:buClr>
              <a:buSzPts val="1400"/>
              <a:buNone/>
              <a:defRPr sz="1400">
                <a:solidFill>
                  <a:schemeClr val="dk2"/>
                </a:solidFill>
              </a:defRPr>
            </a:lvl7pPr>
            <a:lvl8pPr lvl="7" algn="ctr" rtl="0">
              <a:lnSpc>
                <a:spcPct val="100000"/>
              </a:lnSpc>
              <a:spcBef>
                <a:spcPts val="0"/>
              </a:spcBef>
              <a:spcAft>
                <a:spcPts val="0"/>
              </a:spcAft>
              <a:buClr>
                <a:schemeClr val="dk2"/>
              </a:buClr>
              <a:buSzPts val="1400"/>
              <a:buNone/>
              <a:defRPr sz="1400">
                <a:solidFill>
                  <a:schemeClr val="dk2"/>
                </a:solidFill>
              </a:defRPr>
            </a:lvl8pPr>
            <a:lvl9pPr lvl="8" algn="ctr" rtl="0">
              <a:lnSpc>
                <a:spcPct val="100000"/>
              </a:lnSpc>
              <a:spcBef>
                <a:spcPts val="0"/>
              </a:spcBef>
              <a:spcAft>
                <a:spcPts val="0"/>
              </a:spcAft>
              <a:buClr>
                <a:schemeClr val="dk2"/>
              </a:buClr>
              <a:buSzPts val="1400"/>
              <a:buNone/>
              <a:defRPr sz="1400">
                <a:solidFill>
                  <a:schemeClr val="dk2"/>
                </a:solidFill>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text 1">
  <p:cSld name="CUSTOM_10">
    <p:spTree>
      <p:nvGrpSpPr>
        <p:cNvPr id="1" name="Shape 656"/>
        <p:cNvGrpSpPr/>
        <p:nvPr/>
      </p:nvGrpSpPr>
      <p:grpSpPr>
        <a:xfrm>
          <a:off x="0" y="0"/>
          <a:ext cx="0" cy="0"/>
          <a:chOff x="0" y="0"/>
          <a:chExt cx="0" cy="0"/>
        </a:xfrm>
      </p:grpSpPr>
      <p:grpSp>
        <p:nvGrpSpPr>
          <p:cNvPr id="657" name="Google Shape;657;p23"/>
          <p:cNvGrpSpPr/>
          <p:nvPr/>
        </p:nvGrpSpPr>
        <p:grpSpPr>
          <a:xfrm>
            <a:off x="-1700" y="329"/>
            <a:ext cx="9147400" cy="5142843"/>
            <a:chOff x="238125" y="854700"/>
            <a:chExt cx="7142500" cy="4015650"/>
          </a:xfrm>
        </p:grpSpPr>
        <p:sp>
          <p:nvSpPr>
            <p:cNvPr id="658" name="Google Shape;658;p23"/>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23"/>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23"/>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23"/>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23"/>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23"/>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23"/>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23"/>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23"/>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7" name="Google Shape;667;p23"/>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8" name="Google Shape;668;p23"/>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9" name="Google Shape;669;p23"/>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0" name="Google Shape;670;p23"/>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1" name="Google Shape;671;p23"/>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2" name="Google Shape;672;p23"/>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3" name="Google Shape;673;p23"/>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4" name="Google Shape;674;p23"/>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5" name="Google Shape;675;p23"/>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6" name="Google Shape;676;p23"/>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7" name="Google Shape;677;p23"/>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8" name="Google Shape;678;p23"/>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9" name="Google Shape;679;p23"/>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80" name="Google Shape;680;p23"/>
          <p:cNvSpPr txBox="1">
            <a:spLocks noGrp="1"/>
          </p:cNvSpPr>
          <p:nvPr>
            <p:ph type="title"/>
          </p:nvPr>
        </p:nvSpPr>
        <p:spPr>
          <a:xfrm>
            <a:off x="5314275" y="1089028"/>
            <a:ext cx="3109500" cy="1338600"/>
          </a:xfrm>
          <a:prstGeom prst="rect">
            <a:avLst/>
          </a:prstGeom>
        </p:spPr>
        <p:txBody>
          <a:bodyPr spcFirstLastPara="1" wrap="square" lIns="0" tIns="0" rIns="0" bIns="0" anchor="t" anchorCtr="0">
            <a:noAutofit/>
          </a:bodyPr>
          <a:lstStyle>
            <a:lvl1pPr lvl="0" algn="r"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81" name="Google Shape;681;p23"/>
          <p:cNvSpPr txBox="1">
            <a:spLocks noGrp="1"/>
          </p:cNvSpPr>
          <p:nvPr>
            <p:ph type="subTitle" idx="1"/>
          </p:nvPr>
        </p:nvSpPr>
        <p:spPr>
          <a:xfrm>
            <a:off x="6241125" y="2611969"/>
            <a:ext cx="2182800" cy="1436700"/>
          </a:xfrm>
          <a:prstGeom prst="rect">
            <a:avLst/>
          </a:prstGeom>
          <a:noFill/>
          <a:ln>
            <a:noFill/>
          </a:ln>
        </p:spPr>
        <p:txBody>
          <a:bodyPr spcFirstLastPara="1" wrap="square" lIns="91425" tIns="91425" rIns="91425" bIns="91425" anchor="t" anchorCtr="0">
            <a:noAutofit/>
          </a:bodyPr>
          <a:lstStyle>
            <a:lvl1pPr lvl="0" algn="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text 2">
  <p:cSld name="CUSTOM_34">
    <p:spTree>
      <p:nvGrpSpPr>
        <p:cNvPr id="1" name="Shape 682"/>
        <p:cNvGrpSpPr/>
        <p:nvPr/>
      </p:nvGrpSpPr>
      <p:grpSpPr>
        <a:xfrm>
          <a:off x="0" y="0"/>
          <a:ext cx="0" cy="0"/>
          <a:chOff x="0" y="0"/>
          <a:chExt cx="0" cy="0"/>
        </a:xfrm>
      </p:grpSpPr>
      <p:grpSp>
        <p:nvGrpSpPr>
          <p:cNvPr id="683" name="Google Shape;683;p24"/>
          <p:cNvGrpSpPr/>
          <p:nvPr/>
        </p:nvGrpSpPr>
        <p:grpSpPr>
          <a:xfrm>
            <a:off x="-1700" y="329"/>
            <a:ext cx="9147400" cy="5142843"/>
            <a:chOff x="238125" y="854700"/>
            <a:chExt cx="7142500" cy="4015650"/>
          </a:xfrm>
        </p:grpSpPr>
        <p:sp>
          <p:nvSpPr>
            <p:cNvPr id="684" name="Google Shape;684;p24"/>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685;p24"/>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6" name="Google Shape;686;p24"/>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687;p24"/>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24"/>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24"/>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24"/>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691;p24"/>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24"/>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3" name="Google Shape;693;p24"/>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4" name="Google Shape;694;p24"/>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695;p24"/>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696;p24"/>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697;p24"/>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698;p24"/>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24"/>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24"/>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1" name="Google Shape;701;p24"/>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2" name="Google Shape;702;p24"/>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3" name="Google Shape;703;p24"/>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4" name="Google Shape;704;p24"/>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5" name="Google Shape;705;p24"/>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06" name="Google Shape;706;p24"/>
          <p:cNvSpPr txBox="1">
            <a:spLocks noGrp="1"/>
          </p:cNvSpPr>
          <p:nvPr>
            <p:ph type="title"/>
          </p:nvPr>
        </p:nvSpPr>
        <p:spPr>
          <a:xfrm>
            <a:off x="717000" y="1491225"/>
            <a:ext cx="3870300" cy="936600"/>
          </a:xfrm>
          <a:prstGeom prst="rect">
            <a:avLst/>
          </a:prstGeom>
        </p:spPr>
        <p:txBody>
          <a:bodyPr spcFirstLastPara="1" wrap="square" lIns="0" tIns="0" rIns="0" bIns="0" anchor="t" anchorCtr="0">
            <a:noAutofit/>
          </a:bodyPr>
          <a:lstStyle>
            <a:lvl1pPr lvl="0" algn="r"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07" name="Google Shape;707;p24"/>
          <p:cNvSpPr txBox="1">
            <a:spLocks noGrp="1"/>
          </p:cNvSpPr>
          <p:nvPr>
            <p:ph type="subTitle" idx="1"/>
          </p:nvPr>
        </p:nvSpPr>
        <p:spPr>
          <a:xfrm>
            <a:off x="1870200" y="2570158"/>
            <a:ext cx="2717100" cy="1173600"/>
          </a:xfrm>
          <a:prstGeom prst="rect">
            <a:avLst/>
          </a:prstGeom>
          <a:noFill/>
          <a:ln>
            <a:noFill/>
          </a:ln>
        </p:spPr>
        <p:txBody>
          <a:bodyPr spcFirstLastPara="1" wrap="square" lIns="91425" tIns="91425" rIns="91425" bIns="91425" anchor="t" anchorCtr="0">
            <a:noAutofit/>
          </a:bodyPr>
          <a:lstStyle>
            <a:lvl1pPr lvl="0" algn="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hree columns 1">
  <p:cSld name="CUSTOM_11">
    <p:spTree>
      <p:nvGrpSpPr>
        <p:cNvPr id="1" name="Shape 708"/>
        <p:cNvGrpSpPr/>
        <p:nvPr/>
      </p:nvGrpSpPr>
      <p:grpSpPr>
        <a:xfrm>
          <a:off x="0" y="0"/>
          <a:ext cx="0" cy="0"/>
          <a:chOff x="0" y="0"/>
          <a:chExt cx="0" cy="0"/>
        </a:xfrm>
      </p:grpSpPr>
      <p:grpSp>
        <p:nvGrpSpPr>
          <p:cNvPr id="709" name="Google Shape;709;p25"/>
          <p:cNvGrpSpPr/>
          <p:nvPr/>
        </p:nvGrpSpPr>
        <p:grpSpPr>
          <a:xfrm flipH="1">
            <a:off x="-1700" y="329"/>
            <a:ext cx="9147400" cy="5142843"/>
            <a:chOff x="238125" y="854700"/>
            <a:chExt cx="7142500" cy="4015650"/>
          </a:xfrm>
        </p:grpSpPr>
        <p:sp>
          <p:nvSpPr>
            <p:cNvPr id="710" name="Google Shape;710;p25"/>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711;p25"/>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2" name="Google Shape;712;p25"/>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3" name="Google Shape;713;p25"/>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4" name="Google Shape;714;p25"/>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5" name="Google Shape;715;p25"/>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6" name="Google Shape;716;p25"/>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7" name="Google Shape;717;p25"/>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8" name="Google Shape;718;p25"/>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9" name="Google Shape;719;p25"/>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0" name="Google Shape;720;p25"/>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1" name="Google Shape;721;p25"/>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2" name="Google Shape;722;p25"/>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3" name="Google Shape;723;p25"/>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4" name="Google Shape;724;p25"/>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5" name="Google Shape;725;p25"/>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6" name="Google Shape;726;p25"/>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7" name="Google Shape;727;p25"/>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728;p25"/>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9" name="Google Shape;729;p25"/>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0" name="Google Shape;730;p25"/>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1" name="Google Shape;731;p25"/>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32" name="Google Shape;732;p25"/>
          <p:cNvSpPr txBox="1">
            <a:spLocks noGrp="1"/>
          </p:cNvSpPr>
          <p:nvPr>
            <p:ph type="ctrTitle"/>
          </p:nvPr>
        </p:nvSpPr>
        <p:spPr>
          <a:xfrm>
            <a:off x="988403" y="1297314"/>
            <a:ext cx="2451300" cy="364800"/>
          </a:xfrm>
          <a:prstGeom prst="rect">
            <a:avLst/>
          </a:prstGeom>
        </p:spPr>
        <p:txBody>
          <a:bodyPr spcFirstLastPara="1" wrap="square" lIns="0" tIns="0" rIns="0" bIns="0" anchor="t" anchorCtr="0">
            <a:noAutofit/>
          </a:bodyPr>
          <a:lstStyle>
            <a:lvl1pPr lvl="0" algn="r" rtl="0">
              <a:spcBef>
                <a:spcPts val="0"/>
              </a:spcBef>
              <a:spcAft>
                <a:spcPts val="0"/>
              </a:spcAft>
              <a:buSzPts val="2000"/>
              <a:buNone/>
              <a:defRPr sz="2000"/>
            </a:lvl1pPr>
            <a:lvl2pPr lvl="1" algn="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733" name="Google Shape;733;p25"/>
          <p:cNvSpPr txBox="1">
            <a:spLocks noGrp="1"/>
          </p:cNvSpPr>
          <p:nvPr>
            <p:ph type="subTitle" idx="1"/>
          </p:nvPr>
        </p:nvSpPr>
        <p:spPr>
          <a:xfrm>
            <a:off x="988403" y="1579523"/>
            <a:ext cx="2451300" cy="549300"/>
          </a:xfrm>
          <a:prstGeom prst="rect">
            <a:avLst/>
          </a:prstGeom>
          <a:noFill/>
          <a:ln>
            <a:noFill/>
          </a:ln>
        </p:spPr>
        <p:txBody>
          <a:bodyPr spcFirstLastPara="1" wrap="square" lIns="91425" tIns="91425" rIns="91425" bIns="91425" anchor="t" anchorCtr="0">
            <a:noAutofit/>
          </a:bodyPr>
          <a:lstStyle>
            <a:lvl1pPr lvl="0" algn="r"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r" rtl="0">
              <a:lnSpc>
                <a:spcPct val="100000"/>
              </a:lnSpc>
              <a:spcBef>
                <a:spcPts val="0"/>
              </a:spcBef>
              <a:spcAft>
                <a:spcPts val="0"/>
              </a:spcAft>
              <a:buClr>
                <a:schemeClr val="dk2"/>
              </a:buClr>
              <a:buSzPts val="1400"/>
              <a:buNone/>
              <a:defRPr sz="1400">
                <a:solidFill>
                  <a:schemeClr val="dk2"/>
                </a:solidFill>
              </a:defRPr>
            </a:lvl2pPr>
            <a:lvl3pPr lvl="2" algn="r" rtl="0">
              <a:lnSpc>
                <a:spcPct val="100000"/>
              </a:lnSpc>
              <a:spcBef>
                <a:spcPts val="0"/>
              </a:spcBef>
              <a:spcAft>
                <a:spcPts val="0"/>
              </a:spcAft>
              <a:buClr>
                <a:schemeClr val="dk2"/>
              </a:buClr>
              <a:buSzPts val="1400"/>
              <a:buNone/>
              <a:defRPr sz="1400">
                <a:solidFill>
                  <a:schemeClr val="dk2"/>
                </a:solidFill>
              </a:defRPr>
            </a:lvl3pPr>
            <a:lvl4pPr lvl="3" algn="r" rtl="0">
              <a:lnSpc>
                <a:spcPct val="100000"/>
              </a:lnSpc>
              <a:spcBef>
                <a:spcPts val="0"/>
              </a:spcBef>
              <a:spcAft>
                <a:spcPts val="0"/>
              </a:spcAft>
              <a:buClr>
                <a:schemeClr val="dk2"/>
              </a:buClr>
              <a:buSzPts val="1400"/>
              <a:buNone/>
              <a:defRPr sz="1400">
                <a:solidFill>
                  <a:schemeClr val="dk2"/>
                </a:solidFill>
              </a:defRPr>
            </a:lvl4pPr>
            <a:lvl5pPr lvl="4" algn="r" rtl="0">
              <a:lnSpc>
                <a:spcPct val="100000"/>
              </a:lnSpc>
              <a:spcBef>
                <a:spcPts val="0"/>
              </a:spcBef>
              <a:spcAft>
                <a:spcPts val="0"/>
              </a:spcAft>
              <a:buClr>
                <a:schemeClr val="dk2"/>
              </a:buClr>
              <a:buSzPts val="1400"/>
              <a:buNone/>
              <a:defRPr sz="1400">
                <a:solidFill>
                  <a:schemeClr val="dk2"/>
                </a:solidFill>
              </a:defRPr>
            </a:lvl5pPr>
            <a:lvl6pPr lvl="5" algn="r" rtl="0">
              <a:lnSpc>
                <a:spcPct val="100000"/>
              </a:lnSpc>
              <a:spcBef>
                <a:spcPts val="0"/>
              </a:spcBef>
              <a:spcAft>
                <a:spcPts val="0"/>
              </a:spcAft>
              <a:buClr>
                <a:schemeClr val="dk2"/>
              </a:buClr>
              <a:buSzPts val="1400"/>
              <a:buNone/>
              <a:defRPr sz="1400">
                <a:solidFill>
                  <a:schemeClr val="dk2"/>
                </a:solidFill>
              </a:defRPr>
            </a:lvl6pPr>
            <a:lvl7pPr lvl="6" algn="r" rtl="0">
              <a:lnSpc>
                <a:spcPct val="100000"/>
              </a:lnSpc>
              <a:spcBef>
                <a:spcPts val="0"/>
              </a:spcBef>
              <a:spcAft>
                <a:spcPts val="0"/>
              </a:spcAft>
              <a:buClr>
                <a:schemeClr val="dk2"/>
              </a:buClr>
              <a:buSzPts val="1400"/>
              <a:buNone/>
              <a:defRPr sz="1400">
                <a:solidFill>
                  <a:schemeClr val="dk2"/>
                </a:solidFill>
              </a:defRPr>
            </a:lvl7pPr>
            <a:lvl8pPr lvl="7" algn="r" rtl="0">
              <a:lnSpc>
                <a:spcPct val="100000"/>
              </a:lnSpc>
              <a:spcBef>
                <a:spcPts val="0"/>
              </a:spcBef>
              <a:spcAft>
                <a:spcPts val="0"/>
              </a:spcAft>
              <a:buClr>
                <a:schemeClr val="dk2"/>
              </a:buClr>
              <a:buSzPts val="1400"/>
              <a:buNone/>
              <a:defRPr sz="1400">
                <a:solidFill>
                  <a:schemeClr val="dk2"/>
                </a:solidFill>
              </a:defRPr>
            </a:lvl8pPr>
            <a:lvl9pPr lvl="8" algn="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734" name="Google Shape;734;p25"/>
          <p:cNvSpPr txBox="1">
            <a:spLocks noGrp="1"/>
          </p:cNvSpPr>
          <p:nvPr>
            <p:ph type="subTitle" idx="2"/>
          </p:nvPr>
        </p:nvSpPr>
        <p:spPr>
          <a:xfrm>
            <a:off x="988403" y="3577425"/>
            <a:ext cx="2451300" cy="577800"/>
          </a:xfrm>
          <a:prstGeom prst="rect">
            <a:avLst/>
          </a:prstGeom>
          <a:noFill/>
          <a:ln>
            <a:noFill/>
          </a:ln>
        </p:spPr>
        <p:txBody>
          <a:bodyPr spcFirstLastPara="1" wrap="square" lIns="91425" tIns="91425" rIns="91425" bIns="91425" anchor="t" anchorCtr="0">
            <a:noAutofit/>
          </a:bodyPr>
          <a:lstStyle>
            <a:lvl1pPr lvl="0" algn="r"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r" rtl="0">
              <a:lnSpc>
                <a:spcPct val="100000"/>
              </a:lnSpc>
              <a:spcBef>
                <a:spcPts val="0"/>
              </a:spcBef>
              <a:spcAft>
                <a:spcPts val="0"/>
              </a:spcAft>
              <a:buClr>
                <a:schemeClr val="dk2"/>
              </a:buClr>
              <a:buSzPts val="1400"/>
              <a:buNone/>
              <a:defRPr sz="1400">
                <a:solidFill>
                  <a:schemeClr val="dk2"/>
                </a:solidFill>
              </a:defRPr>
            </a:lvl2pPr>
            <a:lvl3pPr lvl="2" algn="r" rtl="0">
              <a:lnSpc>
                <a:spcPct val="100000"/>
              </a:lnSpc>
              <a:spcBef>
                <a:spcPts val="0"/>
              </a:spcBef>
              <a:spcAft>
                <a:spcPts val="0"/>
              </a:spcAft>
              <a:buClr>
                <a:schemeClr val="dk2"/>
              </a:buClr>
              <a:buSzPts val="1400"/>
              <a:buNone/>
              <a:defRPr sz="1400">
                <a:solidFill>
                  <a:schemeClr val="dk2"/>
                </a:solidFill>
              </a:defRPr>
            </a:lvl3pPr>
            <a:lvl4pPr lvl="3" algn="r" rtl="0">
              <a:lnSpc>
                <a:spcPct val="100000"/>
              </a:lnSpc>
              <a:spcBef>
                <a:spcPts val="0"/>
              </a:spcBef>
              <a:spcAft>
                <a:spcPts val="0"/>
              </a:spcAft>
              <a:buClr>
                <a:schemeClr val="dk2"/>
              </a:buClr>
              <a:buSzPts val="1400"/>
              <a:buNone/>
              <a:defRPr sz="1400">
                <a:solidFill>
                  <a:schemeClr val="dk2"/>
                </a:solidFill>
              </a:defRPr>
            </a:lvl4pPr>
            <a:lvl5pPr lvl="4" algn="r" rtl="0">
              <a:lnSpc>
                <a:spcPct val="100000"/>
              </a:lnSpc>
              <a:spcBef>
                <a:spcPts val="0"/>
              </a:spcBef>
              <a:spcAft>
                <a:spcPts val="0"/>
              </a:spcAft>
              <a:buClr>
                <a:schemeClr val="dk2"/>
              </a:buClr>
              <a:buSzPts val="1400"/>
              <a:buNone/>
              <a:defRPr sz="1400">
                <a:solidFill>
                  <a:schemeClr val="dk2"/>
                </a:solidFill>
              </a:defRPr>
            </a:lvl5pPr>
            <a:lvl6pPr lvl="5" algn="r" rtl="0">
              <a:lnSpc>
                <a:spcPct val="100000"/>
              </a:lnSpc>
              <a:spcBef>
                <a:spcPts val="0"/>
              </a:spcBef>
              <a:spcAft>
                <a:spcPts val="0"/>
              </a:spcAft>
              <a:buClr>
                <a:schemeClr val="dk2"/>
              </a:buClr>
              <a:buSzPts val="1400"/>
              <a:buNone/>
              <a:defRPr sz="1400">
                <a:solidFill>
                  <a:schemeClr val="dk2"/>
                </a:solidFill>
              </a:defRPr>
            </a:lvl6pPr>
            <a:lvl7pPr lvl="6" algn="r" rtl="0">
              <a:lnSpc>
                <a:spcPct val="100000"/>
              </a:lnSpc>
              <a:spcBef>
                <a:spcPts val="0"/>
              </a:spcBef>
              <a:spcAft>
                <a:spcPts val="0"/>
              </a:spcAft>
              <a:buClr>
                <a:schemeClr val="dk2"/>
              </a:buClr>
              <a:buSzPts val="1400"/>
              <a:buNone/>
              <a:defRPr sz="1400">
                <a:solidFill>
                  <a:schemeClr val="dk2"/>
                </a:solidFill>
              </a:defRPr>
            </a:lvl7pPr>
            <a:lvl8pPr lvl="7" algn="r" rtl="0">
              <a:lnSpc>
                <a:spcPct val="100000"/>
              </a:lnSpc>
              <a:spcBef>
                <a:spcPts val="0"/>
              </a:spcBef>
              <a:spcAft>
                <a:spcPts val="0"/>
              </a:spcAft>
              <a:buClr>
                <a:schemeClr val="dk2"/>
              </a:buClr>
              <a:buSzPts val="1400"/>
              <a:buNone/>
              <a:defRPr sz="1400">
                <a:solidFill>
                  <a:schemeClr val="dk2"/>
                </a:solidFill>
              </a:defRPr>
            </a:lvl8pPr>
            <a:lvl9pPr lvl="8" algn="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735" name="Google Shape;735;p25"/>
          <p:cNvSpPr txBox="1">
            <a:spLocks noGrp="1"/>
          </p:cNvSpPr>
          <p:nvPr>
            <p:ph type="subTitle" idx="3"/>
          </p:nvPr>
        </p:nvSpPr>
        <p:spPr>
          <a:xfrm>
            <a:off x="988403" y="2596068"/>
            <a:ext cx="2451300" cy="549300"/>
          </a:xfrm>
          <a:prstGeom prst="rect">
            <a:avLst/>
          </a:prstGeom>
          <a:noFill/>
          <a:ln>
            <a:noFill/>
          </a:ln>
        </p:spPr>
        <p:txBody>
          <a:bodyPr spcFirstLastPara="1" wrap="square" lIns="91425" tIns="91425" rIns="91425" bIns="91425" anchor="t" anchorCtr="0">
            <a:noAutofit/>
          </a:bodyPr>
          <a:lstStyle>
            <a:lvl1pPr lvl="0" algn="r"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r" rtl="0">
              <a:lnSpc>
                <a:spcPct val="100000"/>
              </a:lnSpc>
              <a:spcBef>
                <a:spcPts val="0"/>
              </a:spcBef>
              <a:spcAft>
                <a:spcPts val="0"/>
              </a:spcAft>
              <a:buClr>
                <a:schemeClr val="dk2"/>
              </a:buClr>
              <a:buSzPts val="1400"/>
              <a:buNone/>
              <a:defRPr sz="1400">
                <a:solidFill>
                  <a:schemeClr val="dk2"/>
                </a:solidFill>
              </a:defRPr>
            </a:lvl2pPr>
            <a:lvl3pPr lvl="2" algn="r" rtl="0">
              <a:lnSpc>
                <a:spcPct val="100000"/>
              </a:lnSpc>
              <a:spcBef>
                <a:spcPts val="0"/>
              </a:spcBef>
              <a:spcAft>
                <a:spcPts val="0"/>
              </a:spcAft>
              <a:buClr>
                <a:schemeClr val="dk2"/>
              </a:buClr>
              <a:buSzPts val="1400"/>
              <a:buNone/>
              <a:defRPr sz="1400">
                <a:solidFill>
                  <a:schemeClr val="dk2"/>
                </a:solidFill>
              </a:defRPr>
            </a:lvl3pPr>
            <a:lvl4pPr lvl="3" algn="r" rtl="0">
              <a:lnSpc>
                <a:spcPct val="100000"/>
              </a:lnSpc>
              <a:spcBef>
                <a:spcPts val="0"/>
              </a:spcBef>
              <a:spcAft>
                <a:spcPts val="0"/>
              </a:spcAft>
              <a:buClr>
                <a:schemeClr val="dk2"/>
              </a:buClr>
              <a:buSzPts val="1400"/>
              <a:buNone/>
              <a:defRPr sz="1400">
                <a:solidFill>
                  <a:schemeClr val="dk2"/>
                </a:solidFill>
              </a:defRPr>
            </a:lvl4pPr>
            <a:lvl5pPr lvl="4" algn="r" rtl="0">
              <a:lnSpc>
                <a:spcPct val="100000"/>
              </a:lnSpc>
              <a:spcBef>
                <a:spcPts val="0"/>
              </a:spcBef>
              <a:spcAft>
                <a:spcPts val="0"/>
              </a:spcAft>
              <a:buClr>
                <a:schemeClr val="dk2"/>
              </a:buClr>
              <a:buSzPts val="1400"/>
              <a:buNone/>
              <a:defRPr sz="1400">
                <a:solidFill>
                  <a:schemeClr val="dk2"/>
                </a:solidFill>
              </a:defRPr>
            </a:lvl5pPr>
            <a:lvl6pPr lvl="5" algn="r" rtl="0">
              <a:lnSpc>
                <a:spcPct val="100000"/>
              </a:lnSpc>
              <a:spcBef>
                <a:spcPts val="0"/>
              </a:spcBef>
              <a:spcAft>
                <a:spcPts val="0"/>
              </a:spcAft>
              <a:buClr>
                <a:schemeClr val="dk2"/>
              </a:buClr>
              <a:buSzPts val="1400"/>
              <a:buNone/>
              <a:defRPr sz="1400">
                <a:solidFill>
                  <a:schemeClr val="dk2"/>
                </a:solidFill>
              </a:defRPr>
            </a:lvl6pPr>
            <a:lvl7pPr lvl="6" algn="r" rtl="0">
              <a:lnSpc>
                <a:spcPct val="100000"/>
              </a:lnSpc>
              <a:spcBef>
                <a:spcPts val="0"/>
              </a:spcBef>
              <a:spcAft>
                <a:spcPts val="0"/>
              </a:spcAft>
              <a:buClr>
                <a:schemeClr val="dk2"/>
              </a:buClr>
              <a:buSzPts val="1400"/>
              <a:buNone/>
              <a:defRPr sz="1400">
                <a:solidFill>
                  <a:schemeClr val="dk2"/>
                </a:solidFill>
              </a:defRPr>
            </a:lvl7pPr>
            <a:lvl8pPr lvl="7" algn="r" rtl="0">
              <a:lnSpc>
                <a:spcPct val="100000"/>
              </a:lnSpc>
              <a:spcBef>
                <a:spcPts val="0"/>
              </a:spcBef>
              <a:spcAft>
                <a:spcPts val="0"/>
              </a:spcAft>
              <a:buClr>
                <a:schemeClr val="dk2"/>
              </a:buClr>
              <a:buSzPts val="1400"/>
              <a:buNone/>
              <a:defRPr sz="1400">
                <a:solidFill>
                  <a:schemeClr val="dk2"/>
                </a:solidFill>
              </a:defRPr>
            </a:lvl8pPr>
            <a:lvl9pPr lvl="8" algn="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736" name="Google Shape;736;p25"/>
          <p:cNvSpPr txBox="1">
            <a:spLocks noGrp="1"/>
          </p:cNvSpPr>
          <p:nvPr>
            <p:ph type="ctrTitle" idx="4"/>
          </p:nvPr>
        </p:nvSpPr>
        <p:spPr>
          <a:xfrm>
            <a:off x="988403" y="2304052"/>
            <a:ext cx="2451300" cy="364800"/>
          </a:xfrm>
          <a:prstGeom prst="rect">
            <a:avLst/>
          </a:prstGeom>
        </p:spPr>
        <p:txBody>
          <a:bodyPr spcFirstLastPara="1" wrap="square" lIns="0" tIns="0" rIns="0" bIns="0" anchor="t" anchorCtr="0">
            <a:noAutofit/>
          </a:bodyPr>
          <a:lstStyle>
            <a:lvl1pPr lvl="0" algn="r" rtl="0">
              <a:spcBef>
                <a:spcPts val="0"/>
              </a:spcBef>
              <a:spcAft>
                <a:spcPts val="0"/>
              </a:spcAft>
              <a:buSzPts val="2000"/>
              <a:buNone/>
              <a:defRPr sz="2000"/>
            </a:lvl1pPr>
            <a:lvl2pPr lvl="1" algn="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737" name="Google Shape;737;p25"/>
          <p:cNvSpPr txBox="1">
            <a:spLocks noGrp="1"/>
          </p:cNvSpPr>
          <p:nvPr>
            <p:ph type="ctrTitle" idx="5"/>
          </p:nvPr>
        </p:nvSpPr>
        <p:spPr>
          <a:xfrm>
            <a:off x="988403" y="3289882"/>
            <a:ext cx="2451300" cy="364800"/>
          </a:xfrm>
          <a:prstGeom prst="rect">
            <a:avLst/>
          </a:prstGeom>
        </p:spPr>
        <p:txBody>
          <a:bodyPr spcFirstLastPara="1" wrap="square" lIns="0" tIns="0" rIns="0" bIns="0" anchor="t" anchorCtr="0">
            <a:noAutofit/>
          </a:bodyPr>
          <a:lstStyle>
            <a:lvl1pPr lvl="0" algn="r" rtl="0">
              <a:spcBef>
                <a:spcPts val="0"/>
              </a:spcBef>
              <a:spcAft>
                <a:spcPts val="0"/>
              </a:spcAft>
              <a:buSzPts val="2000"/>
              <a:buNone/>
              <a:defRPr sz="2000"/>
            </a:lvl1pPr>
            <a:lvl2pPr lvl="1" algn="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738" name="Google Shape;738;p25"/>
          <p:cNvSpPr txBox="1">
            <a:spLocks noGrp="1"/>
          </p:cNvSpPr>
          <p:nvPr>
            <p:ph type="title" idx="6"/>
          </p:nvPr>
        </p:nvSpPr>
        <p:spPr>
          <a:xfrm>
            <a:off x="720000" y="540000"/>
            <a:ext cx="7704000" cy="3600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sz="3000"/>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only 1">
  <p:cSld name="CUSTOM_12">
    <p:spTree>
      <p:nvGrpSpPr>
        <p:cNvPr id="1" name="Shape 739"/>
        <p:cNvGrpSpPr/>
        <p:nvPr/>
      </p:nvGrpSpPr>
      <p:grpSpPr>
        <a:xfrm>
          <a:off x="0" y="0"/>
          <a:ext cx="0" cy="0"/>
          <a:chOff x="0" y="0"/>
          <a:chExt cx="0" cy="0"/>
        </a:xfrm>
      </p:grpSpPr>
      <p:sp>
        <p:nvSpPr>
          <p:cNvPr id="740" name="Google Shape;740;p26"/>
          <p:cNvSpPr txBox="1">
            <a:spLocks noGrp="1"/>
          </p:cNvSpPr>
          <p:nvPr>
            <p:ph type="title"/>
          </p:nvPr>
        </p:nvSpPr>
        <p:spPr>
          <a:xfrm>
            <a:off x="5059850" y="3019625"/>
            <a:ext cx="3364200" cy="1431300"/>
          </a:xfrm>
          <a:prstGeom prst="rect">
            <a:avLst/>
          </a:prstGeom>
        </p:spPr>
        <p:txBody>
          <a:bodyPr spcFirstLastPara="1" wrap="square" lIns="0" tIns="0" rIns="0" bIns="0" anchor="t" anchorCtr="0">
            <a:noAutofit/>
          </a:bodyPr>
          <a:lstStyle>
            <a:lvl1pPr lvl="0" algn="r" rtl="0">
              <a:spcBef>
                <a:spcPts val="0"/>
              </a:spcBef>
              <a:spcAft>
                <a:spcPts val="0"/>
              </a:spcAft>
              <a:buSzPts val="3000"/>
              <a:buNone/>
              <a:defRPr/>
            </a:lvl1pPr>
            <a:lvl2pPr lvl="1" algn="r" rtl="0">
              <a:spcBef>
                <a:spcPts val="0"/>
              </a:spcBef>
              <a:spcAft>
                <a:spcPts val="0"/>
              </a:spcAft>
              <a:buSzPts val="3000"/>
              <a:buNone/>
              <a:defRPr sz="3000"/>
            </a:lvl2pPr>
            <a:lvl3pPr lvl="2" algn="r" rtl="0">
              <a:spcBef>
                <a:spcPts val="0"/>
              </a:spcBef>
              <a:spcAft>
                <a:spcPts val="0"/>
              </a:spcAft>
              <a:buSzPts val="3000"/>
              <a:buNone/>
              <a:defRPr sz="3000"/>
            </a:lvl3pPr>
            <a:lvl4pPr lvl="3" algn="r" rtl="0">
              <a:spcBef>
                <a:spcPts val="0"/>
              </a:spcBef>
              <a:spcAft>
                <a:spcPts val="0"/>
              </a:spcAft>
              <a:buSzPts val="3000"/>
              <a:buNone/>
              <a:defRPr sz="3000"/>
            </a:lvl4pPr>
            <a:lvl5pPr lvl="4" algn="r" rtl="0">
              <a:spcBef>
                <a:spcPts val="0"/>
              </a:spcBef>
              <a:spcAft>
                <a:spcPts val="0"/>
              </a:spcAft>
              <a:buSzPts val="3000"/>
              <a:buNone/>
              <a:defRPr sz="3000"/>
            </a:lvl5pPr>
            <a:lvl6pPr lvl="5" algn="r" rtl="0">
              <a:spcBef>
                <a:spcPts val="0"/>
              </a:spcBef>
              <a:spcAft>
                <a:spcPts val="0"/>
              </a:spcAft>
              <a:buSzPts val="3000"/>
              <a:buNone/>
              <a:defRPr sz="3000"/>
            </a:lvl6pPr>
            <a:lvl7pPr lvl="6" algn="r" rtl="0">
              <a:spcBef>
                <a:spcPts val="0"/>
              </a:spcBef>
              <a:spcAft>
                <a:spcPts val="0"/>
              </a:spcAft>
              <a:buSzPts val="3000"/>
              <a:buNone/>
              <a:defRPr sz="3000"/>
            </a:lvl7pPr>
            <a:lvl8pPr lvl="7" algn="r" rtl="0">
              <a:spcBef>
                <a:spcPts val="0"/>
              </a:spcBef>
              <a:spcAft>
                <a:spcPts val="0"/>
              </a:spcAft>
              <a:buSzPts val="3000"/>
              <a:buNone/>
              <a:defRPr sz="3000"/>
            </a:lvl8pPr>
            <a:lvl9pPr lvl="8" algn="r" rtl="0">
              <a:spcBef>
                <a:spcPts val="0"/>
              </a:spcBef>
              <a:spcAft>
                <a:spcPts val="0"/>
              </a:spcAft>
              <a:buSzPts val="3000"/>
              <a:buNone/>
              <a:defRPr sz="3000"/>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only 2">
  <p:cSld name="CUSTOM_31">
    <p:spTree>
      <p:nvGrpSpPr>
        <p:cNvPr id="1" name="Shape 741"/>
        <p:cNvGrpSpPr/>
        <p:nvPr/>
      </p:nvGrpSpPr>
      <p:grpSpPr>
        <a:xfrm>
          <a:off x="0" y="0"/>
          <a:ext cx="0" cy="0"/>
          <a:chOff x="0" y="0"/>
          <a:chExt cx="0" cy="0"/>
        </a:xfrm>
      </p:grpSpPr>
      <p:sp>
        <p:nvSpPr>
          <p:cNvPr id="742" name="Google Shape;742;p27"/>
          <p:cNvSpPr txBox="1">
            <a:spLocks noGrp="1"/>
          </p:cNvSpPr>
          <p:nvPr>
            <p:ph type="title"/>
          </p:nvPr>
        </p:nvSpPr>
        <p:spPr>
          <a:xfrm>
            <a:off x="1249850" y="873387"/>
            <a:ext cx="3364200" cy="1431300"/>
          </a:xfrm>
          <a:prstGeom prst="rect">
            <a:avLst/>
          </a:prstGeom>
        </p:spPr>
        <p:txBody>
          <a:bodyPr spcFirstLastPara="1" wrap="square" lIns="0" tIns="0" rIns="0" bIns="0" anchor="t" anchorCtr="0">
            <a:noAutofit/>
          </a:bodyPr>
          <a:lstStyle>
            <a:lvl1pPr lvl="0" algn="r" rtl="0">
              <a:spcBef>
                <a:spcPts val="0"/>
              </a:spcBef>
              <a:spcAft>
                <a:spcPts val="0"/>
              </a:spcAft>
              <a:buSzPts val="3000"/>
              <a:buNone/>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Caption 1">
  <p:cSld name="CUSTOM_14">
    <p:spTree>
      <p:nvGrpSpPr>
        <p:cNvPr id="1" name="Shape 743"/>
        <p:cNvGrpSpPr/>
        <p:nvPr/>
      </p:nvGrpSpPr>
      <p:grpSpPr>
        <a:xfrm>
          <a:off x="0" y="0"/>
          <a:ext cx="0" cy="0"/>
          <a:chOff x="0" y="0"/>
          <a:chExt cx="0" cy="0"/>
        </a:xfrm>
      </p:grpSpPr>
      <p:grpSp>
        <p:nvGrpSpPr>
          <p:cNvPr id="744" name="Google Shape;744;p28"/>
          <p:cNvGrpSpPr/>
          <p:nvPr/>
        </p:nvGrpSpPr>
        <p:grpSpPr>
          <a:xfrm flipH="1">
            <a:off x="-1700" y="329"/>
            <a:ext cx="9147400" cy="5142843"/>
            <a:chOff x="238125" y="854700"/>
            <a:chExt cx="7142500" cy="4015650"/>
          </a:xfrm>
        </p:grpSpPr>
        <p:sp>
          <p:nvSpPr>
            <p:cNvPr id="745" name="Google Shape;745;p28"/>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28"/>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7" name="Google Shape;747;p28"/>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8" name="Google Shape;748;p28"/>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9" name="Google Shape;749;p28"/>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0" name="Google Shape;750;p28"/>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28"/>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28"/>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28"/>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28"/>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28"/>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28"/>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28"/>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28"/>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28"/>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28"/>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28"/>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28"/>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28"/>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28"/>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28"/>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766;p28"/>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67" name="Google Shape;767;p28"/>
          <p:cNvSpPr txBox="1">
            <a:spLocks noGrp="1"/>
          </p:cNvSpPr>
          <p:nvPr>
            <p:ph type="title"/>
          </p:nvPr>
        </p:nvSpPr>
        <p:spPr>
          <a:xfrm>
            <a:off x="1232825" y="1765317"/>
            <a:ext cx="6678300" cy="755700"/>
          </a:xfrm>
          <a:prstGeom prst="rect">
            <a:avLst/>
          </a:prstGeom>
        </p:spPr>
        <p:txBody>
          <a:bodyPr spcFirstLastPara="1" wrap="square" lIns="0" tIns="0" rIns="0" bIns="0" anchor="t" anchorCtr="0">
            <a:noAutofit/>
          </a:bodyPr>
          <a:lstStyle>
            <a:lvl1pPr lvl="0" algn="ctr" rtl="0">
              <a:spcBef>
                <a:spcPts val="0"/>
              </a:spcBef>
              <a:spcAft>
                <a:spcPts val="0"/>
              </a:spcAft>
              <a:buSzPts val="2400"/>
              <a:buNone/>
              <a:defRPr sz="55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768" name="Google Shape;768;p28"/>
          <p:cNvSpPr txBox="1">
            <a:spLocks noGrp="1"/>
          </p:cNvSpPr>
          <p:nvPr>
            <p:ph type="body" idx="1"/>
          </p:nvPr>
        </p:nvSpPr>
        <p:spPr>
          <a:xfrm>
            <a:off x="2155325" y="2698083"/>
            <a:ext cx="4833300" cy="680100"/>
          </a:xfrm>
          <a:prstGeom prst="rect">
            <a:avLst/>
          </a:prstGeom>
        </p:spPr>
        <p:txBody>
          <a:bodyPr spcFirstLastPara="1" wrap="square" lIns="91425" tIns="91425" rIns="91425" bIns="91425" anchor="t" anchorCtr="0">
            <a:noAutofit/>
          </a:bodyPr>
          <a:lstStyle>
            <a:lvl1pPr marL="457200" lvl="0" indent="-304800" algn="ctr" rtl="0">
              <a:lnSpc>
                <a:spcPct val="100000"/>
              </a:lnSpc>
              <a:spcBef>
                <a:spcPts val="0"/>
              </a:spcBef>
              <a:spcAft>
                <a:spcPts val="0"/>
              </a:spcAft>
              <a:buSzPts val="1200"/>
              <a:buChar char="●"/>
              <a:defRPr sz="1600"/>
            </a:lvl1pPr>
            <a:lvl2pPr marL="914400" lvl="1" indent="-304800" rtl="0">
              <a:spcBef>
                <a:spcPts val="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aption 2">
  <p:cSld name="CUSTOM_32">
    <p:spTree>
      <p:nvGrpSpPr>
        <p:cNvPr id="1" name="Shape 769"/>
        <p:cNvGrpSpPr/>
        <p:nvPr/>
      </p:nvGrpSpPr>
      <p:grpSpPr>
        <a:xfrm>
          <a:off x="0" y="0"/>
          <a:ext cx="0" cy="0"/>
          <a:chOff x="0" y="0"/>
          <a:chExt cx="0" cy="0"/>
        </a:xfrm>
      </p:grpSpPr>
      <p:grpSp>
        <p:nvGrpSpPr>
          <p:cNvPr id="770" name="Google Shape;770;p29"/>
          <p:cNvGrpSpPr/>
          <p:nvPr/>
        </p:nvGrpSpPr>
        <p:grpSpPr>
          <a:xfrm>
            <a:off x="-1700" y="329"/>
            <a:ext cx="9147400" cy="5142843"/>
            <a:chOff x="238125" y="854700"/>
            <a:chExt cx="7142500" cy="4015650"/>
          </a:xfrm>
        </p:grpSpPr>
        <p:sp>
          <p:nvSpPr>
            <p:cNvPr id="771" name="Google Shape;771;p29"/>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29"/>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29"/>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4" name="Google Shape;774;p29"/>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5" name="Google Shape;775;p29"/>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6" name="Google Shape;776;p29"/>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7" name="Google Shape;777;p29"/>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8" name="Google Shape;778;p29"/>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9" name="Google Shape;779;p29"/>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29"/>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1" name="Google Shape;781;p29"/>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2" name="Google Shape;782;p29"/>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3" name="Google Shape;783;p29"/>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4" name="Google Shape;784;p29"/>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29"/>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6" name="Google Shape;786;p29"/>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7" name="Google Shape;787;p29"/>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8" name="Google Shape;788;p29"/>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9" name="Google Shape;789;p29"/>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0" name="Google Shape;790;p29"/>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1" name="Google Shape;791;p29"/>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2" name="Google Shape;792;p29"/>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3" name="Google Shape;793;p29"/>
          <p:cNvSpPr txBox="1">
            <a:spLocks noGrp="1"/>
          </p:cNvSpPr>
          <p:nvPr>
            <p:ph type="title"/>
          </p:nvPr>
        </p:nvSpPr>
        <p:spPr>
          <a:xfrm>
            <a:off x="3800500" y="1351950"/>
            <a:ext cx="3933000" cy="1582500"/>
          </a:xfrm>
          <a:prstGeom prst="rect">
            <a:avLst/>
          </a:prstGeom>
        </p:spPr>
        <p:txBody>
          <a:bodyPr spcFirstLastPara="1" wrap="square" lIns="0" tIns="0" rIns="0" bIns="0" anchor="t" anchorCtr="0">
            <a:noAutofit/>
          </a:bodyPr>
          <a:lstStyle>
            <a:lvl1pPr lvl="0" algn="r" rtl="0">
              <a:spcBef>
                <a:spcPts val="0"/>
              </a:spcBef>
              <a:spcAft>
                <a:spcPts val="0"/>
              </a:spcAft>
              <a:buSzPts val="2400"/>
              <a:buNone/>
              <a:defRPr sz="5500"/>
            </a:lvl1pPr>
            <a:lvl2pPr lvl="1" algn="r" rtl="0">
              <a:spcBef>
                <a:spcPts val="0"/>
              </a:spcBef>
              <a:spcAft>
                <a:spcPts val="0"/>
              </a:spcAft>
              <a:buSzPts val="2400"/>
              <a:buNone/>
              <a:defRPr sz="2400"/>
            </a:lvl2pPr>
            <a:lvl3pPr lvl="2" algn="r" rtl="0">
              <a:spcBef>
                <a:spcPts val="0"/>
              </a:spcBef>
              <a:spcAft>
                <a:spcPts val="0"/>
              </a:spcAft>
              <a:buSzPts val="2400"/>
              <a:buNone/>
              <a:defRPr sz="2400"/>
            </a:lvl3pPr>
            <a:lvl4pPr lvl="3" algn="r" rtl="0">
              <a:spcBef>
                <a:spcPts val="0"/>
              </a:spcBef>
              <a:spcAft>
                <a:spcPts val="0"/>
              </a:spcAft>
              <a:buSzPts val="2400"/>
              <a:buNone/>
              <a:defRPr sz="2400"/>
            </a:lvl4pPr>
            <a:lvl5pPr lvl="4" algn="r" rtl="0">
              <a:spcBef>
                <a:spcPts val="0"/>
              </a:spcBef>
              <a:spcAft>
                <a:spcPts val="0"/>
              </a:spcAft>
              <a:buSzPts val="2400"/>
              <a:buNone/>
              <a:defRPr sz="2400"/>
            </a:lvl5pPr>
            <a:lvl6pPr lvl="5" algn="r" rtl="0">
              <a:spcBef>
                <a:spcPts val="0"/>
              </a:spcBef>
              <a:spcAft>
                <a:spcPts val="0"/>
              </a:spcAft>
              <a:buSzPts val="2400"/>
              <a:buNone/>
              <a:defRPr sz="2400"/>
            </a:lvl6pPr>
            <a:lvl7pPr lvl="6" algn="r" rtl="0">
              <a:spcBef>
                <a:spcPts val="0"/>
              </a:spcBef>
              <a:spcAft>
                <a:spcPts val="0"/>
              </a:spcAft>
              <a:buSzPts val="2400"/>
              <a:buNone/>
              <a:defRPr sz="2400"/>
            </a:lvl7pPr>
            <a:lvl8pPr lvl="7" algn="r" rtl="0">
              <a:spcBef>
                <a:spcPts val="0"/>
              </a:spcBef>
              <a:spcAft>
                <a:spcPts val="0"/>
              </a:spcAft>
              <a:buSzPts val="2400"/>
              <a:buNone/>
              <a:defRPr sz="2400"/>
            </a:lvl8pPr>
            <a:lvl9pPr lvl="8" algn="r" rtl="0">
              <a:spcBef>
                <a:spcPts val="0"/>
              </a:spcBef>
              <a:spcAft>
                <a:spcPts val="0"/>
              </a:spcAft>
              <a:buSzPts val="2400"/>
              <a:buNone/>
              <a:defRPr sz="2400"/>
            </a:lvl9pPr>
          </a:lstStyle>
          <a:p>
            <a:endParaRPr/>
          </a:p>
        </p:txBody>
      </p:sp>
      <p:sp>
        <p:nvSpPr>
          <p:cNvPr id="794" name="Google Shape;794;p29"/>
          <p:cNvSpPr txBox="1">
            <a:spLocks noGrp="1"/>
          </p:cNvSpPr>
          <p:nvPr>
            <p:ph type="body" idx="1"/>
          </p:nvPr>
        </p:nvSpPr>
        <p:spPr>
          <a:xfrm>
            <a:off x="3800550" y="3111475"/>
            <a:ext cx="3933000" cy="680100"/>
          </a:xfrm>
          <a:prstGeom prst="rect">
            <a:avLst/>
          </a:prstGeom>
        </p:spPr>
        <p:txBody>
          <a:bodyPr spcFirstLastPara="1" wrap="square" lIns="91425" tIns="91425" rIns="91425" bIns="91425" anchor="t" anchorCtr="0">
            <a:noAutofit/>
          </a:bodyPr>
          <a:lstStyle>
            <a:lvl1pPr marL="457200" lvl="0" indent="-304800" algn="r" rtl="0">
              <a:lnSpc>
                <a:spcPct val="100000"/>
              </a:lnSpc>
              <a:spcBef>
                <a:spcPts val="0"/>
              </a:spcBef>
              <a:spcAft>
                <a:spcPts val="0"/>
              </a:spcAft>
              <a:buSzPts val="1200"/>
              <a:buChar char="●"/>
              <a:defRPr sz="1600"/>
            </a:lvl1pPr>
            <a:lvl2pPr marL="914400" lvl="1" indent="-304800" algn="r" rtl="0">
              <a:spcBef>
                <a:spcPts val="0"/>
              </a:spcBef>
              <a:spcAft>
                <a:spcPts val="0"/>
              </a:spcAft>
              <a:buSzPts val="1200"/>
              <a:buChar char="○"/>
              <a:defRPr sz="1200"/>
            </a:lvl2pPr>
            <a:lvl3pPr marL="1371600" lvl="2" indent="-304800" algn="r" rtl="0">
              <a:spcBef>
                <a:spcPts val="1600"/>
              </a:spcBef>
              <a:spcAft>
                <a:spcPts val="0"/>
              </a:spcAft>
              <a:buSzPts val="1200"/>
              <a:buChar char="■"/>
              <a:defRPr sz="1200"/>
            </a:lvl3pPr>
            <a:lvl4pPr marL="1828800" lvl="3" indent="-304800" algn="r" rtl="0">
              <a:spcBef>
                <a:spcPts val="1600"/>
              </a:spcBef>
              <a:spcAft>
                <a:spcPts val="0"/>
              </a:spcAft>
              <a:buSzPts val="1200"/>
              <a:buChar char="●"/>
              <a:defRPr sz="1200"/>
            </a:lvl4pPr>
            <a:lvl5pPr marL="2286000" lvl="4" indent="-304800" algn="r" rtl="0">
              <a:spcBef>
                <a:spcPts val="1600"/>
              </a:spcBef>
              <a:spcAft>
                <a:spcPts val="0"/>
              </a:spcAft>
              <a:buSzPts val="1200"/>
              <a:buChar char="○"/>
              <a:defRPr sz="1200"/>
            </a:lvl5pPr>
            <a:lvl6pPr marL="2743200" lvl="5" indent="-304800" algn="r" rtl="0">
              <a:spcBef>
                <a:spcPts val="1600"/>
              </a:spcBef>
              <a:spcAft>
                <a:spcPts val="0"/>
              </a:spcAft>
              <a:buSzPts val="1200"/>
              <a:buChar char="■"/>
              <a:defRPr sz="1200"/>
            </a:lvl6pPr>
            <a:lvl7pPr marL="3200400" lvl="6" indent="-304800" algn="r" rtl="0">
              <a:spcBef>
                <a:spcPts val="1600"/>
              </a:spcBef>
              <a:spcAft>
                <a:spcPts val="0"/>
              </a:spcAft>
              <a:buSzPts val="1200"/>
              <a:buChar char="●"/>
              <a:defRPr sz="1200"/>
            </a:lvl7pPr>
            <a:lvl8pPr marL="3657600" lvl="7" indent="-304800" algn="r" rtl="0">
              <a:spcBef>
                <a:spcPts val="1600"/>
              </a:spcBef>
              <a:spcAft>
                <a:spcPts val="0"/>
              </a:spcAft>
              <a:buSzPts val="1200"/>
              <a:buChar char="○"/>
              <a:defRPr sz="1200"/>
            </a:lvl8pPr>
            <a:lvl9pPr marL="4114800" lvl="8" indent="-304800" algn="r" rtl="0">
              <a:spcBef>
                <a:spcPts val="1600"/>
              </a:spcBef>
              <a:spcAft>
                <a:spcPts val="1600"/>
              </a:spcAft>
              <a:buSzPts val="1200"/>
              <a:buChar char="■"/>
              <a:defRPr sz="1200"/>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3">
  <p:cSld name="CUSTOM_15">
    <p:spTree>
      <p:nvGrpSpPr>
        <p:cNvPr id="1" name="Shape 795"/>
        <p:cNvGrpSpPr/>
        <p:nvPr/>
      </p:nvGrpSpPr>
      <p:grpSpPr>
        <a:xfrm>
          <a:off x="0" y="0"/>
          <a:ext cx="0" cy="0"/>
          <a:chOff x="0" y="0"/>
          <a:chExt cx="0" cy="0"/>
        </a:xfrm>
      </p:grpSpPr>
      <p:grpSp>
        <p:nvGrpSpPr>
          <p:cNvPr id="796" name="Google Shape;796;p30"/>
          <p:cNvGrpSpPr/>
          <p:nvPr/>
        </p:nvGrpSpPr>
        <p:grpSpPr>
          <a:xfrm flipH="1">
            <a:off x="-1700" y="329"/>
            <a:ext cx="9147400" cy="5142843"/>
            <a:chOff x="238125" y="854700"/>
            <a:chExt cx="7142500" cy="4015650"/>
          </a:xfrm>
        </p:grpSpPr>
        <p:sp>
          <p:nvSpPr>
            <p:cNvPr id="797" name="Google Shape;797;p30"/>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8" name="Google Shape;798;p30"/>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9" name="Google Shape;799;p30"/>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30"/>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30"/>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30"/>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30"/>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4" name="Google Shape;804;p30"/>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30"/>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30"/>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30"/>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8" name="Google Shape;808;p30"/>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9" name="Google Shape;809;p30"/>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0" name="Google Shape;810;p30"/>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1" name="Google Shape;811;p30"/>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2" name="Google Shape;812;p30"/>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3" name="Google Shape;813;p30"/>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4" name="Google Shape;814;p30"/>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5" name="Google Shape;815;p30"/>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6" name="Google Shape;816;p30"/>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7" name="Google Shape;817;p30"/>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8" name="Google Shape;818;p30"/>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19" name="Google Shape;819;p30"/>
          <p:cNvSpPr txBox="1">
            <a:spLocks noGrp="1"/>
          </p:cNvSpPr>
          <p:nvPr>
            <p:ph type="title"/>
          </p:nvPr>
        </p:nvSpPr>
        <p:spPr>
          <a:xfrm>
            <a:off x="720000" y="540000"/>
            <a:ext cx="7704000" cy="3600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sz="3000"/>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four columns 1">
  <p:cSld name="CUSTOM_16">
    <p:spTree>
      <p:nvGrpSpPr>
        <p:cNvPr id="1" name="Shape 820"/>
        <p:cNvGrpSpPr/>
        <p:nvPr/>
      </p:nvGrpSpPr>
      <p:grpSpPr>
        <a:xfrm>
          <a:off x="0" y="0"/>
          <a:ext cx="0" cy="0"/>
          <a:chOff x="0" y="0"/>
          <a:chExt cx="0" cy="0"/>
        </a:xfrm>
      </p:grpSpPr>
      <p:grpSp>
        <p:nvGrpSpPr>
          <p:cNvPr id="821" name="Google Shape;821;p31"/>
          <p:cNvGrpSpPr/>
          <p:nvPr/>
        </p:nvGrpSpPr>
        <p:grpSpPr>
          <a:xfrm>
            <a:off x="-174525" y="-22399"/>
            <a:ext cx="9487164" cy="5193049"/>
            <a:chOff x="-174525" y="-22399"/>
            <a:chExt cx="9487164" cy="5193049"/>
          </a:xfrm>
        </p:grpSpPr>
        <p:sp>
          <p:nvSpPr>
            <p:cNvPr id="822" name="Google Shape;822;p31"/>
            <p:cNvSpPr/>
            <p:nvPr/>
          </p:nvSpPr>
          <p:spPr>
            <a:xfrm>
              <a:off x="-174525" y="-22399"/>
              <a:ext cx="9487164" cy="5188298"/>
            </a:xfrm>
            <a:custGeom>
              <a:avLst/>
              <a:gdLst/>
              <a:ahLst/>
              <a:cxnLst/>
              <a:rect l="l" t="t" r="r" b="b"/>
              <a:pathLst>
                <a:path w="264469" h="144360" extrusionOk="0">
                  <a:moveTo>
                    <a:pt x="125024" y="0"/>
                  </a:moveTo>
                  <a:cubicBezTo>
                    <a:pt x="124865" y="0"/>
                    <a:pt x="124702" y="4"/>
                    <a:pt x="124536" y="11"/>
                  </a:cubicBezTo>
                  <a:lnTo>
                    <a:pt x="4940" y="11"/>
                  </a:lnTo>
                  <a:cubicBezTo>
                    <a:pt x="1569" y="65"/>
                    <a:pt x="0" y="1705"/>
                    <a:pt x="226" y="4914"/>
                  </a:cubicBezTo>
                  <a:lnTo>
                    <a:pt x="226" y="138500"/>
                  </a:lnTo>
                  <a:cubicBezTo>
                    <a:pt x="208" y="142159"/>
                    <a:pt x="1811" y="143993"/>
                    <a:pt x="5034" y="143993"/>
                  </a:cubicBezTo>
                  <a:cubicBezTo>
                    <a:pt x="5185" y="143993"/>
                    <a:pt x="5340" y="143989"/>
                    <a:pt x="5499" y="143981"/>
                  </a:cubicBezTo>
                  <a:cubicBezTo>
                    <a:pt x="23166" y="144233"/>
                    <a:pt x="61538" y="144359"/>
                    <a:pt x="76177" y="144359"/>
                  </a:cubicBezTo>
                  <a:cubicBezTo>
                    <a:pt x="90824" y="144359"/>
                    <a:pt x="107103" y="144233"/>
                    <a:pt x="125041" y="143981"/>
                  </a:cubicBezTo>
                  <a:cubicBezTo>
                    <a:pt x="129025" y="143963"/>
                    <a:pt x="130900" y="142007"/>
                    <a:pt x="130675" y="138122"/>
                  </a:cubicBezTo>
                  <a:lnTo>
                    <a:pt x="130675" y="6393"/>
                  </a:lnTo>
                  <a:cubicBezTo>
                    <a:pt x="130839" y="2139"/>
                    <a:pt x="128956" y="0"/>
                    <a:pt x="125024" y="0"/>
                  </a:cubicBezTo>
                  <a:close/>
                  <a:moveTo>
                    <a:pt x="139427" y="0"/>
                  </a:moveTo>
                  <a:cubicBezTo>
                    <a:pt x="135503" y="0"/>
                    <a:pt x="133611" y="2139"/>
                    <a:pt x="133776" y="6393"/>
                  </a:cubicBezTo>
                  <a:lnTo>
                    <a:pt x="133776" y="138122"/>
                  </a:lnTo>
                  <a:cubicBezTo>
                    <a:pt x="133550" y="142007"/>
                    <a:pt x="135434" y="143963"/>
                    <a:pt x="139409" y="143981"/>
                  </a:cubicBezTo>
                  <a:cubicBezTo>
                    <a:pt x="157347" y="144233"/>
                    <a:pt x="173635" y="144359"/>
                    <a:pt x="188274" y="144359"/>
                  </a:cubicBezTo>
                  <a:cubicBezTo>
                    <a:pt x="202912" y="144359"/>
                    <a:pt x="241294" y="144233"/>
                    <a:pt x="258970" y="143981"/>
                  </a:cubicBezTo>
                  <a:cubicBezTo>
                    <a:pt x="259129" y="143989"/>
                    <a:pt x="259285" y="143993"/>
                    <a:pt x="259437" y="143993"/>
                  </a:cubicBezTo>
                  <a:cubicBezTo>
                    <a:pt x="262675" y="143993"/>
                    <a:pt x="264277" y="142159"/>
                    <a:pt x="264243" y="138500"/>
                  </a:cubicBezTo>
                  <a:lnTo>
                    <a:pt x="264243" y="4914"/>
                  </a:lnTo>
                  <a:cubicBezTo>
                    <a:pt x="264468" y="1705"/>
                    <a:pt x="262900" y="65"/>
                    <a:pt x="259529" y="11"/>
                  </a:cubicBezTo>
                  <a:lnTo>
                    <a:pt x="139914" y="11"/>
                  </a:lnTo>
                  <a:cubicBezTo>
                    <a:pt x="139749" y="4"/>
                    <a:pt x="139586" y="0"/>
                    <a:pt x="1394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823" name="Google Shape;823;p31"/>
            <p:cNvCxnSpPr/>
            <p:nvPr/>
          </p:nvCxnSpPr>
          <p:spPr>
            <a:xfrm>
              <a:off x="-166800" y="540000"/>
              <a:ext cx="4681500" cy="0"/>
            </a:xfrm>
            <a:prstGeom prst="straightConnector1">
              <a:avLst/>
            </a:prstGeom>
            <a:noFill/>
            <a:ln w="9525" cap="flat" cmpd="sng">
              <a:solidFill>
                <a:srgbClr val="6D9EEB"/>
              </a:solidFill>
              <a:prstDash val="solid"/>
              <a:round/>
              <a:headEnd type="none" w="med" len="med"/>
              <a:tailEnd type="none" w="med" len="med"/>
            </a:ln>
          </p:spPr>
        </p:cxnSp>
        <p:grpSp>
          <p:nvGrpSpPr>
            <p:cNvPr id="824" name="Google Shape;824;p31"/>
            <p:cNvGrpSpPr/>
            <p:nvPr/>
          </p:nvGrpSpPr>
          <p:grpSpPr>
            <a:xfrm>
              <a:off x="263005" y="845117"/>
              <a:ext cx="3790149" cy="3960313"/>
              <a:chOff x="263005" y="845117"/>
              <a:chExt cx="3790149" cy="3960313"/>
            </a:xfrm>
          </p:grpSpPr>
          <p:sp>
            <p:nvSpPr>
              <p:cNvPr id="825" name="Google Shape;825;p31"/>
              <p:cNvSpPr/>
              <p:nvPr/>
            </p:nvSpPr>
            <p:spPr>
              <a:xfrm>
                <a:off x="263005" y="3941386"/>
                <a:ext cx="3790149" cy="19569"/>
              </a:xfrm>
              <a:custGeom>
                <a:avLst/>
                <a:gdLst/>
                <a:ahLst/>
                <a:cxnLst/>
                <a:rect l="l" t="t" r="r" b="b"/>
                <a:pathLst>
                  <a:path w="109629" h="551" extrusionOk="0">
                    <a:moveTo>
                      <a:pt x="271" y="0"/>
                    </a:moveTo>
                    <a:cubicBezTo>
                      <a:pt x="118" y="9"/>
                      <a:pt x="1" y="127"/>
                      <a:pt x="1" y="280"/>
                    </a:cubicBezTo>
                    <a:cubicBezTo>
                      <a:pt x="1" y="424"/>
                      <a:pt x="118" y="550"/>
                      <a:pt x="271" y="550"/>
                    </a:cubicBezTo>
                    <a:lnTo>
                      <a:pt x="13909" y="496"/>
                    </a:lnTo>
                    <a:lnTo>
                      <a:pt x="27538" y="478"/>
                    </a:lnTo>
                    <a:lnTo>
                      <a:pt x="54814" y="451"/>
                    </a:lnTo>
                    <a:lnTo>
                      <a:pt x="82082" y="478"/>
                    </a:lnTo>
                    <a:lnTo>
                      <a:pt x="95720" y="496"/>
                    </a:lnTo>
                    <a:lnTo>
                      <a:pt x="109349" y="550"/>
                    </a:lnTo>
                    <a:lnTo>
                      <a:pt x="109358" y="550"/>
                    </a:lnTo>
                    <a:cubicBezTo>
                      <a:pt x="109502" y="550"/>
                      <a:pt x="109628" y="424"/>
                      <a:pt x="109619" y="271"/>
                    </a:cubicBezTo>
                    <a:cubicBezTo>
                      <a:pt x="109619" y="127"/>
                      <a:pt x="109502" y="0"/>
                      <a:pt x="109349" y="0"/>
                    </a:cubicBezTo>
                    <a:lnTo>
                      <a:pt x="95720" y="55"/>
                    </a:lnTo>
                    <a:lnTo>
                      <a:pt x="82082" y="73"/>
                    </a:lnTo>
                    <a:lnTo>
                      <a:pt x="54814" y="109"/>
                    </a:lnTo>
                    <a:lnTo>
                      <a:pt x="27538" y="73"/>
                    </a:lnTo>
                    <a:lnTo>
                      <a:pt x="13909" y="55"/>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6" name="Google Shape;826;p31"/>
              <p:cNvSpPr/>
              <p:nvPr/>
            </p:nvSpPr>
            <p:spPr>
              <a:xfrm>
                <a:off x="263005" y="4223091"/>
                <a:ext cx="3790149" cy="19249"/>
              </a:xfrm>
              <a:custGeom>
                <a:avLst/>
                <a:gdLst/>
                <a:ahLst/>
                <a:cxnLst/>
                <a:rect l="l" t="t" r="r" b="b"/>
                <a:pathLst>
                  <a:path w="109629" h="542" extrusionOk="0">
                    <a:moveTo>
                      <a:pt x="271" y="1"/>
                    </a:moveTo>
                    <a:cubicBezTo>
                      <a:pt x="118" y="1"/>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7" name="Google Shape;827;p31"/>
              <p:cNvSpPr/>
              <p:nvPr/>
            </p:nvSpPr>
            <p:spPr>
              <a:xfrm>
                <a:off x="263005" y="4504476"/>
                <a:ext cx="3790149" cy="19249"/>
              </a:xfrm>
              <a:custGeom>
                <a:avLst/>
                <a:gdLst/>
                <a:ahLst/>
                <a:cxnLst/>
                <a:rect l="l" t="t" r="r" b="b"/>
                <a:pathLst>
                  <a:path w="109629" h="542" extrusionOk="0">
                    <a:moveTo>
                      <a:pt x="271" y="1"/>
                    </a:moveTo>
                    <a:cubicBezTo>
                      <a:pt x="118" y="1"/>
                      <a:pt x="1" y="127"/>
                      <a:pt x="1" y="271"/>
                    </a:cubicBezTo>
                    <a:cubicBezTo>
                      <a:pt x="1" y="425"/>
                      <a:pt x="118"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8" name="Google Shape;828;p31"/>
              <p:cNvSpPr/>
              <p:nvPr/>
            </p:nvSpPr>
            <p:spPr>
              <a:xfrm>
                <a:off x="263005" y="3378615"/>
                <a:ext cx="3790149" cy="19214"/>
              </a:xfrm>
              <a:custGeom>
                <a:avLst/>
                <a:gdLst/>
                <a:ahLst/>
                <a:cxnLst/>
                <a:rect l="l" t="t" r="r" b="b"/>
                <a:pathLst>
                  <a:path w="109629" h="541" extrusionOk="0">
                    <a:moveTo>
                      <a:pt x="271" y="0"/>
                    </a:moveTo>
                    <a:cubicBezTo>
                      <a:pt x="118" y="0"/>
                      <a:pt x="1" y="117"/>
                      <a:pt x="1" y="270"/>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0"/>
                    </a:cubicBezTo>
                    <a:cubicBezTo>
                      <a:pt x="109619" y="117"/>
                      <a:pt x="109502" y="0"/>
                      <a:pt x="109349" y="0"/>
                    </a:cubicBezTo>
                    <a:lnTo>
                      <a:pt x="95720" y="45"/>
                    </a:lnTo>
                    <a:lnTo>
                      <a:pt x="82082" y="63"/>
                    </a:lnTo>
                    <a:lnTo>
                      <a:pt x="54814" y="99"/>
                    </a:lnTo>
                    <a:lnTo>
                      <a:pt x="27538" y="63"/>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9" name="Google Shape;829;p31"/>
              <p:cNvSpPr/>
              <p:nvPr/>
            </p:nvSpPr>
            <p:spPr>
              <a:xfrm>
                <a:off x="263005" y="3660001"/>
                <a:ext cx="3790149" cy="19249"/>
              </a:xfrm>
              <a:custGeom>
                <a:avLst/>
                <a:gdLst/>
                <a:ahLst/>
                <a:cxnLst/>
                <a:rect l="l" t="t" r="r" b="b"/>
                <a:pathLst>
                  <a:path w="109629" h="542" extrusionOk="0">
                    <a:moveTo>
                      <a:pt x="271" y="0"/>
                    </a:moveTo>
                    <a:cubicBezTo>
                      <a:pt x="118" y="0"/>
                      <a:pt x="1" y="126"/>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0" name="Google Shape;830;p31"/>
              <p:cNvSpPr/>
              <p:nvPr/>
            </p:nvSpPr>
            <p:spPr>
              <a:xfrm>
                <a:off x="263005" y="3097194"/>
                <a:ext cx="3790149" cy="19249"/>
              </a:xfrm>
              <a:custGeom>
                <a:avLst/>
                <a:gdLst/>
                <a:ahLst/>
                <a:cxnLst/>
                <a:rect l="l" t="t" r="r" b="b"/>
                <a:pathLst>
                  <a:path w="109629" h="542" extrusionOk="0">
                    <a:moveTo>
                      <a:pt x="109364" y="0"/>
                    </a:moveTo>
                    <a:cubicBezTo>
                      <a:pt x="109359" y="0"/>
                      <a:pt x="109354" y="0"/>
                      <a:pt x="109349" y="1"/>
                    </a:cubicBezTo>
                    <a:lnTo>
                      <a:pt x="95720" y="46"/>
                    </a:lnTo>
                    <a:lnTo>
                      <a:pt x="82082" y="64"/>
                    </a:lnTo>
                    <a:lnTo>
                      <a:pt x="54814" y="100"/>
                    </a:lnTo>
                    <a:lnTo>
                      <a:pt x="27538" y="64"/>
                    </a:lnTo>
                    <a:lnTo>
                      <a:pt x="13909" y="46"/>
                    </a:lnTo>
                    <a:lnTo>
                      <a:pt x="271" y="1"/>
                    </a:lnTo>
                    <a:cubicBezTo>
                      <a:pt x="118" y="1"/>
                      <a:pt x="1" y="118"/>
                      <a:pt x="1" y="271"/>
                    </a:cubicBezTo>
                    <a:cubicBezTo>
                      <a:pt x="1" y="415"/>
                      <a:pt x="118" y="542"/>
                      <a:pt x="271" y="542"/>
                    </a:cubicBezTo>
                    <a:lnTo>
                      <a:pt x="13909" y="488"/>
                    </a:lnTo>
                    <a:lnTo>
                      <a:pt x="27538" y="470"/>
                    </a:lnTo>
                    <a:lnTo>
                      <a:pt x="54814" y="442"/>
                    </a:lnTo>
                    <a:lnTo>
                      <a:pt x="82082" y="470"/>
                    </a:lnTo>
                    <a:lnTo>
                      <a:pt x="95720" y="488"/>
                    </a:lnTo>
                    <a:lnTo>
                      <a:pt x="109349" y="542"/>
                    </a:lnTo>
                    <a:lnTo>
                      <a:pt x="109358" y="542"/>
                    </a:lnTo>
                    <a:cubicBezTo>
                      <a:pt x="109502" y="542"/>
                      <a:pt x="109628" y="415"/>
                      <a:pt x="109619" y="262"/>
                    </a:cubicBezTo>
                    <a:cubicBezTo>
                      <a:pt x="109619" y="123"/>
                      <a:pt x="109510" y="0"/>
                      <a:pt x="109364"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1" name="Google Shape;831;p31"/>
              <p:cNvSpPr/>
              <p:nvPr/>
            </p:nvSpPr>
            <p:spPr>
              <a:xfrm>
                <a:off x="263005" y="2252683"/>
                <a:ext cx="3790149" cy="19249"/>
              </a:xfrm>
              <a:custGeom>
                <a:avLst/>
                <a:gdLst/>
                <a:ahLst/>
                <a:cxnLst/>
                <a:rect l="l" t="t" r="r" b="b"/>
                <a:pathLst>
                  <a:path w="109629" h="542" extrusionOk="0">
                    <a:moveTo>
                      <a:pt x="109364" y="1"/>
                    </a:moveTo>
                    <a:cubicBezTo>
                      <a:pt x="109359" y="1"/>
                      <a:pt x="109354" y="1"/>
                      <a:pt x="109349" y="1"/>
                    </a:cubicBezTo>
                    <a:lnTo>
                      <a:pt x="95720" y="46"/>
                    </a:lnTo>
                    <a:lnTo>
                      <a:pt x="82082" y="64"/>
                    </a:lnTo>
                    <a:lnTo>
                      <a:pt x="54814" y="100"/>
                    </a:lnTo>
                    <a:lnTo>
                      <a:pt x="27538" y="64"/>
                    </a:lnTo>
                    <a:lnTo>
                      <a:pt x="13909" y="46"/>
                    </a:lnTo>
                    <a:lnTo>
                      <a:pt x="271" y="1"/>
                    </a:lnTo>
                    <a:cubicBezTo>
                      <a:pt x="118" y="1"/>
                      <a:pt x="1" y="118"/>
                      <a:pt x="1" y="272"/>
                    </a:cubicBezTo>
                    <a:cubicBezTo>
                      <a:pt x="1" y="416"/>
                      <a:pt x="118" y="542"/>
                      <a:pt x="271" y="542"/>
                    </a:cubicBezTo>
                    <a:lnTo>
                      <a:pt x="13909" y="488"/>
                    </a:lnTo>
                    <a:lnTo>
                      <a:pt x="27538" y="470"/>
                    </a:lnTo>
                    <a:lnTo>
                      <a:pt x="54814" y="443"/>
                    </a:lnTo>
                    <a:lnTo>
                      <a:pt x="82082" y="470"/>
                    </a:lnTo>
                    <a:lnTo>
                      <a:pt x="95720" y="488"/>
                    </a:lnTo>
                    <a:lnTo>
                      <a:pt x="109349" y="542"/>
                    </a:lnTo>
                    <a:lnTo>
                      <a:pt x="109358" y="542"/>
                    </a:lnTo>
                    <a:cubicBezTo>
                      <a:pt x="109502" y="542"/>
                      <a:pt x="109628" y="416"/>
                      <a:pt x="109619" y="272"/>
                    </a:cubicBezTo>
                    <a:cubicBezTo>
                      <a:pt x="109619" y="124"/>
                      <a:pt x="109510" y="1"/>
                      <a:pt x="10936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2" name="Google Shape;832;p31"/>
              <p:cNvSpPr/>
              <p:nvPr/>
            </p:nvSpPr>
            <p:spPr>
              <a:xfrm>
                <a:off x="263005" y="2534104"/>
                <a:ext cx="3790149" cy="19249"/>
              </a:xfrm>
              <a:custGeom>
                <a:avLst/>
                <a:gdLst/>
                <a:ahLst/>
                <a:cxnLst/>
                <a:rect l="l" t="t" r="r" b="b"/>
                <a:pathLst>
                  <a:path w="109629" h="542" extrusionOk="0">
                    <a:moveTo>
                      <a:pt x="271" y="0"/>
                    </a:moveTo>
                    <a:cubicBezTo>
                      <a:pt x="118" y="0"/>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0"/>
                      <a:pt x="109349" y="0"/>
                    </a:cubicBezTo>
                    <a:lnTo>
                      <a:pt x="95720" y="45"/>
                    </a:lnTo>
                    <a:lnTo>
                      <a:pt x="82082" y="63"/>
                    </a:lnTo>
                    <a:lnTo>
                      <a:pt x="54814" y="100"/>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3" name="Google Shape;833;p31"/>
              <p:cNvSpPr/>
              <p:nvPr/>
            </p:nvSpPr>
            <p:spPr>
              <a:xfrm>
                <a:off x="263005" y="1970978"/>
                <a:ext cx="3790149" cy="19285"/>
              </a:xfrm>
              <a:custGeom>
                <a:avLst/>
                <a:gdLst/>
                <a:ahLst/>
                <a:cxnLst/>
                <a:rect l="l" t="t" r="r" b="b"/>
                <a:pathLst>
                  <a:path w="109629" h="543" extrusionOk="0">
                    <a:moveTo>
                      <a:pt x="271" y="1"/>
                    </a:moveTo>
                    <a:cubicBezTo>
                      <a:pt x="118" y="1"/>
                      <a:pt x="1" y="127"/>
                      <a:pt x="1" y="271"/>
                    </a:cubicBezTo>
                    <a:cubicBezTo>
                      <a:pt x="1" y="419"/>
                      <a:pt x="110" y="542"/>
                      <a:pt x="256" y="542"/>
                    </a:cubicBezTo>
                    <a:cubicBezTo>
                      <a:pt x="261" y="542"/>
                      <a:pt x="266"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4" name="Google Shape;834;p31"/>
              <p:cNvSpPr/>
              <p:nvPr/>
            </p:nvSpPr>
            <p:spPr>
              <a:xfrm>
                <a:off x="263005" y="1408208"/>
                <a:ext cx="3790149" cy="19249"/>
              </a:xfrm>
              <a:custGeom>
                <a:avLst/>
                <a:gdLst/>
                <a:ahLst/>
                <a:cxnLst/>
                <a:rect l="l" t="t" r="r" b="b"/>
                <a:pathLst>
                  <a:path w="109629" h="542" extrusionOk="0">
                    <a:moveTo>
                      <a:pt x="271" y="1"/>
                    </a:moveTo>
                    <a:cubicBezTo>
                      <a:pt x="118" y="1"/>
                      <a:pt x="1" y="118"/>
                      <a:pt x="1" y="271"/>
                    </a:cubicBezTo>
                    <a:cubicBezTo>
                      <a:pt x="1" y="415"/>
                      <a:pt x="118" y="541"/>
                      <a:pt x="271" y="541"/>
                    </a:cubicBezTo>
                    <a:lnTo>
                      <a:pt x="13909" y="487"/>
                    </a:lnTo>
                    <a:lnTo>
                      <a:pt x="27538" y="469"/>
                    </a:lnTo>
                    <a:lnTo>
                      <a:pt x="54814" y="442"/>
                    </a:lnTo>
                    <a:lnTo>
                      <a:pt x="82082" y="469"/>
                    </a:lnTo>
                    <a:lnTo>
                      <a:pt x="95720" y="487"/>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5" name="Google Shape;835;p31"/>
              <p:cNvSpPr/>
              <p:nvPr/>
            </p:nvSpPr>
            <p:spPr>
              <a:xfrm>
                <a:off x="263005" y="845117"/>
                <a:ext cx="3790149" cy="19214"/>
              </a:xfrm>
              <a:custGeom>
                <a:avLst/>
                <a:gdLst/>
                <a:ahLst/>
                <a:cxnLst/>
                <a:rect l="l" t="t" r="r" b="b"/>
                <a:pathLst>
                  <a:path w="109629" h="541" extrusionOk="0">
                    <a:moveTo>
                      <a:pt x="271" y="0"/>
                    </a:moveTo>
                    <a:cubicBezTo>
                      <a:pt x="118" y="0"/>
                      <a:pt x="1" y="126"/>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6" name="Google Shape;836;p31"/>
              <p:cNvSpPr/>
              <p:nvPr/>
            </p:nvSpPr>
            <p:spPr>
              <a:xfrm>
                <a:off x="263005" y="1126503"/>
                <a:ext cx="3790149" cy="19249"/>
              </a:xfrm>
              <a:custGeom>
                <a:avLst/>
                <a:gdLst/>
                <a:ahLst/>
                <a:cxnLst/>
                <a:rect l="l" t="t" r="r" b="b"/>
                <a:pathLst>
                  <a:path w="109629" h="542" extrusionOk="0">
                    <a:moveTo>
                      <a:pt x="271" y="0"/>
                    </a:moveTo>
                    <a:cubicBezTo>
                      <a:pt x="118" y="0"/>
                      <a:pt x="1" y="126"/>
                      <a:pt x="1" y="271"/>
                    </a:cubicBezTo>
                    <a:cubicBezTo>
                      <a:pt x="1" y="419"/>
                      <a:pt x="110" y="542"/>
                      <a:pt x="256" y="542"/>
                    </a:cubicBezTo>
                    <a:cubicBezTo>
                      <a:pt x="261" y="542"/>
                      <a:pt x="266"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6"/>
                      <a:pt x="109502" y="0"/>
                      <a:pt x="109349" y="0"/>
                    </a:cubicBezTo>
                    <a:lnTo>
                      <a:pt x="95720" y="54"/>
                    </a:lnTo>
                    <a:lnTo>
                      <a:pt x="82082" y="72"/>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7" name="Google Shape;837;p31"/>
              <p:cNvSpPr/>
              <p:nvPr/>
            </p:nvSpPr>
            <p:spPr>
              <a:xfrm>
                <a:off x="263005" y="1689593"/>
                <a:ext cx="3790149" cy="19249"/>
              </a:xfrm>
              <a:custGeom>
                <a:avLst/>
                <a:gdLst/>
                <a:ahLst/>
                <a:cxnLst/>
                <a:rect l="l" t="t" r="r" b="b"/>
                <a:pathLst>
                  <a:path w="109629" h="542" extrusionOk="0">
                    <a:moveTo>
                      <a:pt x="271" y="1"/>
                    </a:moveTo>
                    <a:cubicBezTo>
                      <a:pt x="118" y="1"/>
                      <a:pt x="1" y="127"/>
                      <a:pt x="1" y="271"/>
                    </a:cubicBezTo>
                    <a:cubicBezTo>
                      <a:pt x="1" y="424"/>
                      <a:pt x="118" y="542"/>
                      <a:pt x="271" y="542"/>
                    </a:cubicBezTo>
                    <a:lnTo>
                      <a:pt x="13909" y="487"/>
                    </a:lnTo>
                    <a:lnTo>
                      <a:pt x="27538" y="469"/>
                    </a:lnTo>
                    <a:lnTo>
                      <a:pt x="54814" y="442"/>
                    </a:lnTo>
                    <a:lnTo>
                      <a:pt x="82082" y="478"/>
                    </a:lnTo>
                    <a:lnTo>
                      <a:pt x="95720" y="496"/>
                    </a:lnTo>
                    <a:lnTo>
                      <a:pt x="109349" y="542"/>
                    </a:lnTo>
                    <a:lnTo>
                      <a:pt x="109358" y="542"/>
                    </a:lnTo>
                    <a:cubicBezTo>
                      <a:pt x="109502" y="542"/>
                      <a:pt x="109628" y="424"/>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8" name="Google Shape;838;p31"/>
              <p:cNvSpPr/>
              <p:nvPr/>
            </p:nvSpPr>
            <p:spPr>
              <a:xfrm>
                <a:off x="263005" y="2815489"/>
                <a:ext cx="3790149" cy="19249"/>
              </a:xfrm>
              <a:custGeom>
                <a:avLst/>
                <a:gdLst/>
                <a:ahLst/>
                <a:cxnLst/>
                <a:rect l="l" t="t" r="r" b="b"/>
                <a:pathLst>
                  <a:path w="109629" h="542" extrusionOk="0">
                    <a:moveTo>
                      <a:pt x="271" y="1"/>
                    </a:moveTo>
                    <a:cubicBezTo>
                      <a:pt x="118" y="1"/>
                      <a:pt x="1" y="127"/>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9" name="Google Shape;839;p31"/>
              <p:cNvSpPr/>
              <p:nvPr/>
            </p:nvSpPr>
            <p:spPr>
              <a:xfrm>
                <a:off x="263005" y="4785897"/>
                <a:ext cx="3790149" cy="19533"/>
              </a:xfrm>
              <a:custGeom>
                <a:avLst/>
                <a:gdLst/>
                <a:ahLst/>
                <a:cxnLst/>
                <a:rect l="l" t="t" r="r" b="b"/>
                <a:pathLst>
                  <a:path w="109629" h="550" extrusionOk="0">
                    <a:moveTo>
                      <a:pt x="271" y="0"/>
                    </a:moveTo>
                    <a:cubicBezTo>
                      <a:pt x="118" y="0"/>
                      <a:pt x="1" y="126"/>
                      <a:pt x="1" y="280"/>
                    </a:cubicBezTo>
                    <a:cubicBezTo>
                      <a:pt x="1" y="424"/>
                      <a:pt x="118" y="550"/>
                      <a:pt x="271" y="550"/>
                    </a:cubicBezTo>
                    <a:lnTo>
                      <a:pt x="13909" y="496"/>
                    </a:lnTo>
                    <a:lnTo>
                      <a:pt x="27538" y="478"/>
                    </a:lnTo>
                    <a:lnTo>
                      <a:pt x="54814" y="442"/>
                    </a:lnTo>
                    <a:lnTo>
                      <a:pt x="82082" y="478"/>
                    </a:lnTo>
                    <a:lnTo>
                      <a:pt x="95720" y="496"/>
                    </a:lnTo>
                    <a:lnTo>
                      <a:pt x="109349" y="550"/>
                    </a:lnTo>
                    <a:lnTo>
                      <a:pt x="109358" y="550"/>
                    </a:lnTo>
                    <a:cubicBezTo>
                      <a:pt x="109502" y="550"/>
                      <a:pt x="109628" y="424"/>
                      <a:pt x="109619" y="270"/>
                    </a:cubicBezTo>
                    <a:cubicBezTo>
                      <a:pt x="109619" y="126"/>
                      <a:pt x="109502" y="0"/>
                      <a:pt x="109349" y="0"/>
                    </a:cubicBezTo>
                    <a:lnTo>
                      <a:pt x="95720" y="54"/>
                    </a:lnTo>
                    <a:lnTo>
                      <a:pt x="82082" y="72"/>
                    </a:lnTo>
                    <a:lnTo>
                      <a:pt x="54814" y="108"/>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40" name="Google Shape;840;p31"/>
            <p:cNvGrpSpPr/>
            <p:nvPr/>
          </p:nvGrpSpPr>
          <p:grpSpPr>
            <a:xfrm>
              <a:off x="5055305" y="845117"/>
              <a:ext cx="3790149" cy="3960313"/>
              <a:chOff x="263005" y="845117"/>
              <a:chExt cx="3790149" cy="3960313"/>
            </a:xfrm>
          </p:grpSpPr>
          <p:sp>
            <p:nvSpPr>
              <p:cNvPr id="841" name="Google Shape;841;p31"/>
              <p:cNvSpPr/>
              <p:nvPr/>
            </p:nvSpPr>
            <p:spPr>
              <a:xfrm>
                <a:off x="263005" y="3941386"/>
                <a:ext cx="3790149" cy="19569"/>
              </a:xfrm>
              <a:custGeom>
                <a:avLst/>
                <a:gdLst/>
                <a:ahLst/>
                <a:cxnLst/>
                <a:rect l="l" t="t" r="r" b="b"/>
                <a:pathLst>
                  <a:path w="109629" h="551" extrusionOk="0">
                    <a:moveTo>
                      <a:pt x="271" y="0"/>
                    </a:moveTo>
                    <a:cubicBezTo>
                      <a:pt x="118" y="9"/>
                      <a:pt x="1" y="127"/>
                      <a:pt x="1" y="280"/>
                    </a:cubicBezTo>
                    <a:cubicBezTo>
                      <a:pt x="1" y="424"/>
                      <a:pt x="118" y="550"/>
                      <a:pt x="271" y="550"/>
                    </a:cubicBezTo>
                    <a:lnTo>
                      <a:pt x="13909" y="496"/>
                    </a:lnTo>
                    <a:lnTo>
                      <a:pt x="27538" y="478"/>
                    </a:lnTo>
                    <a:lnTo>
                      <a:pt x="54814" y="451"/>
                    </a:lnTo>
                    <a:lnTo>
                      <a:pt x="82082" y="478"/>
                    </a:lnTo>
                    <a:lnTo>
                      <a:pt x="95720" y="496"/>
                    </a:lnTo>
                    <a:lnTo>
                      <a:pt x="109349" y="550"/>
                    </a:lnTo>
                    <a:lnTo>
                      <a:pt x="109358" y="550"/>
                    </a:lnTo>
                    <a:cubicBezTo>
                      <a:pt x="109502" y="550"/>
                      <a:pt x="109628" y="424"/>
                      <a:pt x="109619" y="271"/>
                    </a:cubicBezTo>
                    <a:cubicBezTo>
                      <a:pt x="109619" y="127"/>
                      <a:pt x="109502" y="0"/>
                      <a:pt x="109349" y="0"/>
                    </a:cubicBezTo>
                    <a:lnTo>
                      <a:pt x="95720" y="55"/>
                    </a:lnTo>
                    <a:lnTo>
                      <a:pt x="82082" y="73"/>
                    </a:lnTo>
                    <a:lnTo>
                      <a:pt x="54814" y="109"/>
                    </a:lnTo>
                    <a:lnTo>
                      <a:pt x="27538" y="73"/>
                    </a:lnTo>
                    <a:lnTo>
                      <a:pt x="13909" y="55"/>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2" name="Google Shape;842;p31"/>
              <p:cNvSpPr/>
              <p:nvPr/>
            </p:nvSpPr>
            <p:spPr>
              <a:xfrm>
                <a:off x="263005" y="4223091"/>
                <a:ext cx="3790149" cy="19249"/>
              </a:xfrm>
              <a:custGeom>
                <a:avLst/>
                <a:gdLst/>
                <a:ahLst/>
                <a:cxnLst/>
                <a:rect l="l" t="t" r="r" b="b"/>
                <a:pathLst>
                  <a:path w="109629" h="542" extrusionOk="0">
                    <a:moveTo>
                      <a:pt x="271" y="1"/>
                    </a:moveTo>
                    <a:cubicBezTo>
                      <a:pt x="118" y="1"/>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3" name="Google Shape;843;p31"/>
              <p:cNvSpPr/>
              <p:nvPr/>
            </p:nvSpPr>
            <p:spPr>
              <a:xfrm>
                <a:off x="263005" y="4504476"/>
                <a:ext cx="3790149" cy="19249"/>
              </a:xfrm>
              <a:custGeom>
                <a:avLst/>
                <a:gdLst/>
                <a:ahLst/>
                <a:cxnLst/>
                <a:rect l="l" t="t" r="r" b="b"/>
                <a:pathLst>
                  <a:path w="109629" h="542" extrusionOk="0">
                    <a:moveTo>
                      <a:pt x="271" y="1"/>
                    </a:moveTo>
                    <a:cubicBezTo>
                      <a:pt x="118" y="1"/>
                      <a:pt x="1" y="127"/>
                      <a:pt x="1" y="271"/>
                    </a:cubicBezTo>
                    <a:cubicBezTo>
                      <a:pt x="1" y="425"/>
                      <a:pt x="118"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4" name="Google Shape;844;p31"/>
              <p:cNvSpPr/>
              <p:nvPr/>
            </p:nvSpPr>
            <p:spPr>
              <a:xfrm>
                <a:off x="263005" y="3378615"/>
                <a:ext cx="3790149" cy="19214"/>
              </a:xfrm>
              <a:custGeom>
                <a:avLst/>
                <a:gdLst/>
                <a:ahLst/>
                <a:cxnLst/>
                <a:rect l="l" t="t" r="r" b="b"/>
                <a:pathLst>
                  <a:path w="109629" h="541" extrusionOk="0">
                    <a:moveTo>
                      <a:pt x="271" y="0"/>
                    </a:moveTo>
                    <a:cubicBezTo>
                      <a:pt x="118" y="0"/>
                      <a:pt x="1" y="117"/>
                      <a:pt x="1" y="270"/>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0"/>
                    </a:cubicBezTo>
                    <a:cubicBezTo>
                      <a:pt x="109619" y="117"/>
                      <a:pt x="109502" y="0"/>
                      <a:pt x="109349" y="0"/>
                    </a:cubicBezTo>
                    <a:lnTo>
                      <a:pt x="95720" y="45"/>
                    </a:lnTo>
                    <a:lnTo>
                      <a:pt x="82082" y="63"/>
                    </a:lnTo>
                    <a:lnTo>
                      <a:pt x="54814" y="99"/>
                    </a:lnTo>
                    <a:lnTo>
                      <a:pt x="27538" y="63"/>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5" name="Google Shape;845;p31"/>
              <p:cNvSpPr/>
              <p:nvPr/>
            </p:nvSpPr>
            <p:spPr>
              <a:xfrm>
                <a:off x="263005" y="3660001"/>
                <a:ext cx="3790149" cy="19249"/>
              </a:xfrm>
              <a:custGeom>
                <a:avLst/>
                <a:gdLst/>
                <a:ahLst/>
                <a:cxnLst/>
                <a:rect l="l" t="t" r="r" b="b"/>
                <a:pathLst>
                  <a:path w="109629" h="542" extrusionOk="0">
                    <a:moveTo>
                      <a:pt x="271" y="0"/>
                    </a:moveTo>
                    <a:cubicBezTo>
                      <a:pt x="118" y="0"/>
                      <a:pt x="1" y="126"/>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6" name="Google Shape;846;p31"/>
              <p:cNvSpPr/>
              <p:nvPr/>
            </p:nvSpPr>
            <p:spPr>
              <a:xfrm>
                <a:off x="263005" y="3097194"/>
                <a:ext cx="3790149" cy="19249"/>
              </a:xfrm>
              <a:custGeom>
                <a:avLst/>
                <a:gdLst/>
                <a:ahLst/>
                <a:cxnLst/>
                <a:rect l="l" t="t" r="r" b="b"/>
                <a:pathLst>
                  <a:path w="109629" h="542" extrusionOk="0">
                    <a:moveTo>
                      <a:pt x="109364" y="0"/>
                    </a:moveTo>
                    <a:cubicBezTo>
                      <a:pt x="109359" y="0"/>
                      <a:pt x="109354" y="0"/>
                      <a:pt x="109349" y="1"/>
                    </a:cubicBezTo>
                    <a:lnTo>
                      <a:pt x="95720" y="46"/>
                    </a:lnTo>
                    <a:lnTo>
                      <a:pt x="82082" y="64"/>
                    </a:lnTo>
                    <a:lnTo>
                      <a:pt x="54814" y="100"/>
                    </a:lnTo>
                    <a:lnTo>
                      <a:pt x="27538" y="64"/>
                    </a:lnTo>
                    <a:lnTo>
                      <a:pt x="13909" y="46"/>
                    </a:lnTo>
                    <a:lnTo>
                      <a:pt x="271" y="1"/>
                    </a:lnTo>
                    <a:cubicBezTo>
                      <a:pt x="118" y="1"/>
                      <a:pt x="1" y="118"/>
                      <a:pt x="1" y="271"/>
                    </a:cubicBezTo>
                    <a:cubicBezTo>
                      <a:pt x="1" y="415"/>
                      <a:pt x="118" y="542"/>
                      <a:pt x="271" y="542"/>
                    </a:cubicBezTo>
                    <a:lnTo>
                      <a:pt x="13909" y="488"/>
                    </a:lnTo>
                    <a:lnTo>
                      <a:pt x="27538" y="470"/>
                    </a:lnTo>
                    <a:lnTo>
                      <a:pt x="54814" y="442"/>
                    </a:lnTo>
                    <a:lnTo>
                      <a:pt x="82082" y="470"/>
                    </a:lnTo>
                    <a:lnTo>
                      <a:pt x="95720" y="488"/>
                    </a:lnTo>
                    <a:lnTo>
                      <a:pt x="109349" y="542"/>
                    </a:lnTo>
                    <a:lnTo>
                      <a:pt x="109358" y="542"/>
                    </a:lnTo>
                    <a:cubicBezTo>
                      <a:pt x="109502" y="542"/>
                      <a:pt x="109628" y="415"/>
                      <a:pt x="109619" y="262"/>
                    </a:cubicBezTo>
                    <a:cubicBezTo>
                      <a:pt x="109619" y="123"/>
                      <a:pt x="109510" y="0"/>
                      <a:pt x="109364"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7" name="Google Shape;847;p31"/>
              <p:cNvSpPr/>
              <p:nvPr/>
            </p:nvSpPr>
            <p:spPr>
              <a:xfrm>
                <a:off x="263005" y="2252683"/>
                <a:ext cx="3790149" cy="19249"/>
              </a:xfrm>
              <a:custGeom>
                <a:avLst/>
                <a:gdLst/>
                <a:ahLst/>
                <a:cxnLst/>
                <a:rect l="l" t="t" r="r" b="b"/>
                <a:pathLst>
                  <a:path w="109629" h="542" extrusionOk="0">
                    <a:moveTo>
                      <a:pt x="109364" y="1"/>
                    </a:moveTo>
                    <a:cubicBezTo>
                      <a:pt x="109359" y="1"/>
                      <a:pt x="109354" y="1"/>
                      <a:pt x="109349" y="1"/>
                    </a:cubicBezTo>
                    <a:lnTo>
                      <a:pt x="95720" y="46"/>
                    </a:lnTo>
                    <a:lnTo>
                      <a:pt x="82082" y="64"/>
                    </a:lnTo>
                    <a:lnTo>
                      <a:pt x="54814" y="100"/>
                    </a:lnTo>
                    <a:lnTo>
                      <a:pt x="27538" y="64"/>
                    </a:lnTo>
                    <a:lnTo>
                      <a:pt x="13909" y="46"/>
                    </a:lnTo>
                    <a:lnTo>
                      <a:pt x="271" y="1"/>
                    </a:lnTo>
                    <a:cubicBezTo>
                      <a:pt x="118" y="1"/>
                      <a:pt x="1" y="118"/>
                      <a:pt x="1" y="272"/>
                    </a:cubicBezTo>
                    <a:cubicBezTo>
                      <a:pt x="1" y="416"/>
                      <a:pt x="118" y="542"/>
                      <a:pt x="271" y="542"/>
                    </a:cubicBezTo>
                    <a:lnTo>
                      <a:pt x="13909" y="488"/>
                    </a:lnTo>
                    <a:lnTo>
                      <a:pt x="27538" y="470"/>
                    </a:lnTo>
                    <a:lnTo>
                      <a:pt x="54814" y="443"/>
                    </a:lnTo>
                    <a:lnTo>
                      <a:pt x="82082" y="470"/>
                    </a:lnTo>
                    <a:lnTo>
                      <a:pt x="95720" y="488"/>
                    </a:lnTo>
                    <a:lnTo>
                      <a:pt x="109349" y="542"/>
                    </a:lnTo>
                    <a:lnTo>
                      <a:pt x="109358" y="542"/>
                    </a:lnTo>
                    <a:cubicBezTo>
                      <a:pt x="109502" y="542"/>
                      <a:pt x="109628" y="416"/>
                      <a:pt x="109619" y="272"/>
                    </a:cubicBezTo>
                    <a:cubicBezTo>
                      <a:pt x="109619" y="124"/>
                      <a:pt x="109510" y="1"/>
                      <a:pt x="10936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8" name="Google Shape;848;p31"/>
              <p:cNvSpPr/>
              <p:nvPr/>
            </p:nvSpPr>
            <p:spPr>
              <a:xfrm>
                <a:off x="263005" y="2534104"/>
                <a:ext cx="3790149" cy="19249"/>
              </a:xfrm>
              <a:custGeom>
                <a:avLst/>
                <a:gdLst/>
                <a:ahLst/>
                <a:cxnLst/>
                <a:rect l="l" t="t" r="r" b="b"/>
                <a:pathLst>
                  <a:path w="109629" h="542" extrusionOk="0">
                    <a:moveTo>
                      <a:pt x="271" y="0"/>
                    </a:moveTo>
                    <a:cubicBezTo>
                      <a:pt x="118" y="0"/>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0"/>
                      <a:pt x="109349" y="0"/>
                    </a:cubicBezTo>
                    <a:lnTo>
                      <a:pt x="95720" y="45"/>
                    </a:lnTo>
                    <a:lnTo>
                      <a:pt x="82082" y="63"/>
                    </a:lnTo>
                    <a:lnTo>
                      <a:pt x="54814" y="100"/>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9" name="Google Shape;849;p31"/>
              <p:cNvSpPr/>
              <p:nvPr/>
            </p:nvSpPr>
            <p:spPr>
              <a:xfrm>
                <a:off x="263005" y="1970978"/>
                <a:ext cx="3790149" cy="19285"/>
              </a:xfrm>
              <a:custGeom>
                <a:avLst/>
                <a:gdLst/>
                <a:ahLst/>
                <a:cxnLst/>
                <a:rect l="l" t="t" r="r" b="b"/>
                <a:pathLst>
                  <a:path w="109629" h="543" extrusionOk="0">
                    <a:moveTo>
                      <a:pt x="271" y="1"/>
                    </a:moveTo>
                    <a:cubicBezTo>
                      <a:pt x="118" y="1"/>
                      <a:pt x="1" y="127"/>
                      <a:pt x="1" y="271"/>
                    </a:cubicBezTo>
                    <a:cubicBezTo>
                      <a:pt x="1" y="419"/>
                      <a:pt x="110" y="542"/>
                      <a:pt x="256" y="542"/>
                    </a:cubicBezTo>
                    <a:cubicBezTo>
                      <a:pt x="261" y="542"/>
                      <a:pt x="266"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0" name="Google Shape;850;p31"/>
              <p:cNvSpPr/>
              <p:nvPr/>
            </p:nvSpPr>
            <p:spPr>
              <a:xfrm>
                <a:off x="263005" y="1408208"/>
                <a:ext cx="3790149" cy="19249"/>
              </a:xfrm>
              <a:custGeom>
                <a:avLst/>
                <a:gdLst/>
                <a:ahLst/>
                <a:cxnLst/>
                <a:rect l="l" t="t" r="r" b="b"/>
                <a:pathLst>
                  <a:path w="109629" h="542" extrusionOk="0">
                    <a:moveTo>
                      <a:pt x="271" y="1"/>
                    </a:moveTo>
                    <a:cubicBezTo>
                      <a:pt x="118" y="1"/>
                      <a:pt x="1" y="118"/>
                      <a:pt x="1" y="271"/>
                    </a:cubicBezTo>
                    <a:cubicBezTo>
                      <a:pt x="1" y="415"/>
                      <a:pt x="118" y="541"/>
                      <a:pt x="271" y="541"/>
                    </a:cubicBezTo>
                    <a:lnTo>
                      <a:pt x="13909" y="487"/>
                    </a:lnTo>
                    <a:lnTo>
                      <a:pt x="27538" y="469"/>
                    </a:lnTo>
                    <a:lnTo>
                      <a:pt x="54814" y="442"/>
                    </a:lnTo>
                    <a:lnTo>
                      <a:pt x="82082" y="469"/>
                    </a:lnTo>
                    <a:lnTo>
                      <a:pt x="95720" y="487"/>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1" name="Google Shape;851;p31"/>
              <p:cNvSpPr/>
              <p:nvPr/>
            </p:nvSpPr>
            <p:spPr>
              <a:xfrm>
                <a:off x="263005" y="845117"/>
                <a:ext cx="3790149" cy="19214"/>
              </a:xfrm>
              <a:custGeom>
                <a:avLst/>
                <a:gdLst/>
                <a:ahLst/>
                <a:cxnLst/>
                <a:rect l="l" t="t" r="r" b="b"/>
                <a:pathLst>
                  <a:path w="109629" h="541" extrusionOk="0">
                    <a:moveTo>
                      <a:pt x="271" y="0"/>
                    </a:moveTo>
                    <a:cubicBezTo>
                      <a:pt x="118" y="0"/>
                      <a:pt x="1" y="126"/>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2" name="Google Shape;852;p31"/>
              <p:cNvSpPr/>
              <p:nvPr/>
            </p:nvSpPr>
            <p:spPr>
              <a:xfrm>
                <a:off x="263005" y="1126503"/>
                <a:ext cx="3790149" cy="19249"/>
              </a:xfrm>
              <a:custGeom>
                <a:avLst/>
                <a:gdLst/>
                <a:ahLst/>
                <a:cxnLst/>
                <a:rect l="l" t="t" r="r" b="b"/>
                <a:pathLst>
                  <a:path w="109629" h="542" extrusionOk="0">
                    <a:moveTo>
                      <a:pt x="271" y="0"/>
                    </a:moveTo>
                    <a:cubicBezTo>
                      <a:pt x="118" y="0"/>
                      <a:pt x="1" y="126"/>
                      <a:pt x="1" y="271"/>
                    </a:cubicBezTo>
                    <a:cubicBezTo>
                      <a:pt x="1" y="419"/>
                      <a:pt x="110" y="542"/>
                      <a:pt x="256" y="542"/>
                    </a:cubicBezTo>
                    <a:cubicBezTo>
                      <a:pt x="261" y="542"/>
                      <a:pt x="266"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6"/>
                      <a:pt x="109502" y="0"/>
                      <a:pt x="109349" y="0"/>
                    </a:cubicBezTo>
                    <a:lnTo>
                      <a:pt x="95720" y="54"/>
                    </a:lnTo>
                    <a:lnTo>
                      <a:pt x="82082" y="72"/>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3" name="Google Shape;853;p31"/>
              <p:cNvSpPr/>
              <p:nvPr/>
            </p:nvSpPr>
            <p:spPr>
              <a:xfrm>
                <a:off x="263005" y="1689593"/>
                <a:ext cx="3790149" cy="19249"/>
              </a:xfrm>
              <a:custGeom>
                <a:avLst/>
                <a:gdLst/>
                <a:ahLst/>
                <a:cxnLst/>
                <a:rect l="l" t="t" r="r" b="b"/>
                <a:pathLst>
                  <a:path w="109629" h="542" extrusionOk="0">
                    <a:moveTo>
                      <a:pt x="271" y="1"/>
                    </a:moveTo>
                    <a:cubicBezTo>
                      <a:pt x="118" y="1"/>
                      <a:pt x="1" y="127"/>
                      <a:pt x="1" y="271"/>
                    </a:cubicBezTo>
                    <a:cubicBezTo>
                      <a:pt x="1" y="424"/>
                      <a:pt x="118" y="542"/>
                      <a:pt x="271" y="542"/>
                    </a:cubicBezTo>
                    <a:lnTo>
                      <a:pt x="13909" y="487"/>
                    </a:lnTo>
                    <a:lnTo>
                      <a:pt x="27538" y="469"/>
                    </a:lnTo>
                    <a:lnTo>
                      <a:pt x="54814" y="442"/>
                    </a:lnTo>
                    <a:lnTo>
                      <a:pt x="82082" y="478"/>
                    </a:lnTo>
                    <a:lnTo>
                      <a:pt x="95720" y="496"/>
                    </a:lnTo>
                    <a:lnTo>
                      <a:pt x="109349" y="542"/>
                    </a:lnTo>
                    <a:lnTo>
                      <a:pt x="109358" y="542"/>
                    </a:lnTo>
                    <a:cubicBezTo>
                      <a:pt x="109502" y="542"/>
                      <a:pt x="109628" y="424"/>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4" name="Google Shape;854;p31"/>
              <p:cNvSpPr/>
              <p:nvPr/>
            </p:nvSpPr>
            <p:spPr>
              <a:xfrm>
                <a:off x="263005" y="2815489"/>
                <a:ext cx="3790149" cy="19249"/>
              </a:xfrm>
              <a:custGeom>
                <a:avLst/>
                <a:gdLst/>
                <a:ahLst/>
                <a:cxnLst/>
                <a:rect l="l" t="t" r="r" b="b"/>
                <a:pathLst>
                  <a:path w="109629" h="542" extrusionOk="0">
                    <a:moveTo>
                      <a:pt x="271" y="1"/>
                    </a:moveTo>
                    <a:cubicBezTo>
                      <a:pt x="118" y="1"/>
                      <a:pt x="1" y="127"/>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5" name="Google Shape;855;p31"/>
              <p:cNvSpPr/>
              <p:nvPr/>
            </p:nvSpPr>
            <p:spPr>
              <a:xfrm>
                <a:off x="263005" y="4785897"/>
                <a:ext cx="3790149" cy="19533"/>
              </a:xfrm>
              <a:custGeom>
                <a:avLst/>
                <a:gdLst/>
                <a:ahLst/>
                <a:cxnLst/>
                <a:rect l="l" t="t" r="r" b="b"/>
                <a:pathLst>
                  <a:path w="109629" h="550" extrusionOk="0">
                    <a:moveTo>
                      <a:pt x="271" y="0"/>
                    </a:moveTo>
                    <a:cubicBezTo>
                      <a:pt x="118" y="0"/>
                      <a:pt x="1" y="126"/>
                      <a:pt x="1" y="280"/>
                    </a:cubicBezTo>
                    <a:cubicBezTo>
                      <a:pt x="1" y="424"/>
                      <a:pt x="118" y="550"/>
                      <a:pt x="271" y="550"/>
                    </a:cubicBezTo>
                    <a:lnTo>
                      <a:pt x="13909" y="496"/>
                    </a:lnTo>
                    <a:lnTo>
                      <a:pt x="27538" y="478"/>
                    </a:lnTo>
                    <a:lnTo>
                      <a:pt x="54814" y="442"/>
                    </a:lnTo>
                    <a:lnTo>
                      <a:pt x="82082" y="478"/>
                    </a:lnTo>
                    <a:lnTo>
                      <a:pt x="95720" y="496"/>
                    </a:lnTo>
                    <a:lnTo>
                      <a:pt x="109349" y="550"/>
                    </a:lnTo>
                    <a:lnTo>
                      <a:pt x="109358" y="550"/>
                    </a:lnTo>
                    <a:cubicBezTo>
                      <a:pt x="109502" y="550"/>
                      <a:pt x="109628" y="424"/>
                      <a:pt x="109619" y="270"/>
                    </a:cubicBezTo>
                    <a:cubicBezTo>
                      <a:pt x="109619" y="126"/>
                      <a:pt x="109502" y="0"/>
                      <a:pt x="109349" y="0"/>
                    </a:cubicBezTo>
                    <a:lnTo>
                      <a:pt x="95720" y="54"/>
                    </a:lnTo>
                    <a:lnTo>
                      <a:pt x="82082" y="72"/>
                    </a:lnTo>
                    <a:lnTo>
                      <a:pt x="54814" y="108"/>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856" name="Google Shape;856;p31"/>
            <p:cNvCxnSpPr/>
            <p:nvPr/>
          </p:nvCxnSpPr>
          <p:spPr>
            <a:xfrm>
              <a:off x="4625700" y="540000"/>
              <a:ext cx="4679100" cy="0"/>
            </a:xfrm>
            <a:prstGeom prst="straightConnector1">
              <a:avLst/>
            </a:prstGeom>
            <a:noFill/>
            <a:ln w="9525" cap="flat" cmpd="sng">
              <a:solidFill>
                <a:schemeClr val="dk1"/>
              </a:solidFill>
              <a:prstDash val="solid"/>
              <a:round/>
              <a:headEnd type="none" w="med" len="med"/>
              <a:tailEnd type="none" w="med" len="med"/>
            </a:ln>
          </p:spPr>
        </p:cxnSp>
        <p:cxnSp>
          <p:nvCxnSpPr>
            <p:cNvPr id="857" name="Google Shape;857;p31"/>
            <p:cNvCxnSpPr/>
            <p:nvPr/>
          </p:nvCxnSpPr>
          <p:spPr>
            <a:xfrm>
              <a:off x="4049375"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858" name="Google Shape;858;p31"/>
            <p:cNvCxnSpPr/>
            <p:nvPr/>
          </p:nvCxnSpPr>
          <p:spPr>
            <a:xfrm>
              <a:off x="4112975"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859" name="Google Shape;859;p31"/>
            <p:cNvCxnSpPr/>
            <p:nvPr/>
          </p:nvCxnSpPr>
          <p:spPr>
            <a:xfrm>
              <a:off x="4991700"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860" name="Google Shape;860;p31"/>
            <p:cNvCxnSpPr/>
            <p:nvPr/>
          </p:nvCxnSpPr>
          <p:spPr>
            <a:xfrm>
              <a:off x="5055300"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861" name="Google Shape;861;p31"/>
            <p:cNvCxnSpPr/>
            <p:nvPr/>
          </p:nvCxnSpPr>
          <p:spPr>
            <a:xfrm>
              <a:off x="-166800" y="540000"/>
              <a:ext cx="4681500" cy="0"/>
            </a:xfrm>
            <a:prstGeom prst="straightConnector1">
              <a:avLst/>
            </a:prstGeom>
            <a:noFill/>
            <a:ln w="9525" cap="flat" cmpd="sng">
              <a:solidFill>
                <a:schemeClr val="dk1"/>
              </a:solidFill>
              <a:prstDash val="solid"/>
              <a:round/>
              <a:headEnd type="none" w="med" len="med"/>
              <a:tailEnd type="none" w="med" len="med"/>
            </a:ln>
          </p:spPr>
        </p:cxnSp>
      </p:grpSp>
      <p:sp>
        <p:nvSpPr>
          <p:cNvPr id="862" name="Google Shape;862;p31"/>
          <p:cNvSpPr txBox="1">
            <a:spLocks noGrp="1"/>
          </p:cNvSpPr>
          <p:nvPr>
            <p:ph type="subTitle" idx="1"/>
          </p:nvPr>
        </p:nvSpPr>
        <p:spPr>
          <a:xfrm>
            <a:off x="906900" y="3615868"/>
            <a:ext cx="2506200" cy="406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863" name="Google Shape;863;p31"/>
          <p:cNvSpPr txBox="1">
            <a:spLocks noGrp="1"/>
          </p:cNvSpPr>
          <p:nvPr>
            <p:ph type="subTitle" idx="2"/>
          </p:nvPr>
        </p:nvSpPr>
        <p:spPr>
          <a:xfrm>
            <a:off x="5565696" y="3615868"/>
            <a:ext cx="2506200" cy="406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864" name="Google Shape;864;p31"/>
          <p:cNvSpPr txBox="1">
            <a:spLocks noGrp="1"/>
          </p:cNvSpPr>
          <p:nvPr>
            <p:ph type="subTitle" idx="3"/>
          </p:nvPr>
        </p:nvSpPr>
        <p:spPr>
          <a:xfrm>
            <a:off x="906900" y="2084031"/>
            <a:ext cx="2506200" cy="406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865" name="Google Shape;865;p31"/>
          <p:cNvSpPr txBox="1">
            <a:spLocks noGrp="1"/>
          </p:cNvSpPr>
          <p:nvPr>
            <p:ph type="subTitle" idx="4"/>
          </p:nvPr>
        </p:nvSpPr>
        <p:spPr>
          <a:xfrm>
            <a:off x="5565688" y="2094806"/>
            <a:ext cx="2506200" cy="406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866" name="Google Shape;866;p31"/>
          <p:cNvSpPr txBox="1">
            <a:spLocks noGrp="1"/>
          </p:cNvSpPr>
          <p:nvPr>
            <p:ph type="subTitle" idx="5"/>
          </p:nvPr>
        </p:nvSpPr>
        <p:spPr>
          <a:xfrm>
            <a:off x="906900" y="2469400"/>
            <a:ext cx="2506200" cy="5727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867" name="Google Shape;867;p31"/>
          <p:cNvSpPr txBox="1">
            <a:spLocks noGrp="1"/>
          </p:cNvSpPr>
          <p:nvPr>
            <p:ph type="subTitle" idx="6"/>
          </p:nvPr>
        </p:nvSpPr>
        <p:spPr>
          <a:xfrm>
            <a:off x="5565688" y="2469400"/>
            <a:ext cx="2506200" cy="5727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868" name="Google Shape;868;p31"/>
          <p:cNvSpPr txBox="1">
            <a:spLocks noGrp="1"/>
          </p:cNvSpPr>
          <p:nvPr>
            <p:ph type="subTitle" idx="7"/>
          </p:nvPr>
        </p:nvSpPr>
        <p:spPr>
          <a:xfrm>
            <a:off x="906900" y="3991211"/>
            <a:ext cx="2506200" cy="5727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869" name="Google Shape;869;p31"/>
          <p:cNvSpPr txBox="1">
            <a:spLocks noGrp="1"/>
          </p:cNvSpPr>
          <p:nvPr>
            <p:ph type="subTitle" idx="8"/>
          </p:nvPr>
        </p:nvSpPr>
        <p:spPr>
          <a:xfrm>
            <a:off x="5565688" y="3991211"/>
            <a:ext cx="2506200" cy="5727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870" name="Google Shape;870;p31"/>
          <p:cNvSpPr txBox="1">
            <a:spLocks noGrp="1"/>
          </p:cNvSpPr>
          <p:nvPr>
            <p:ph type="title"/>
          </p:nvPr>
        </p:nvSpPr>
        <p:spPr>
          <a:xfrm>
            <a:off x="720000" y="540000"/>
            <a:ext cx="3330000" cy="996900"/>
          </a:xfrm>
          <a:prstGeom prst="rect">
            <a:avLst/>
          </a:prstGeom>
        </p:spPr>
        <p:txBody>
          <a:bodyPr spcFirstLastPara="1" wrap="square" lIns="0" tIns="0" rIns="0" bIns="0" anchor="t"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two columns 2">
  <p:cSld name="CUSTOM_17">
    <p:spTree>
      <p:nvGrpSpPr>
        <p:cNvPr id="1" name="Shape 871"/>
        <p:cNvGrpSpPr/>
        <p:nvPr/>
      </p:nvGrpSpPr>
      <p:grpSpPr>
        <a:xfrm>
          <a:off x="0" y="0"/>
          <a:ext cx="0" cy="0"/>
          <a:chOff x="0" y="0"/>
          <a:chExt cx="0" cy="0"/>
        </a:xfrm>
      </p:grpSpPr>
      <p:grpSp>
        <p:nvGrpSpPr>
          <p:cNvPr id="872" name="Google Shape;872;p32"/>
          <p:cNvGrpSpPr/>
          <p:nvPr/>
        </p:nvGrpSpPr>
        <p:grpSpPr>
          <a:xfrm flipH="1">
            <a:off x="-1700" y="329"/>
            <a:ext cx="9147400" cy="5142843"/>
            <a:chOff x="238125" y="854700"/>
            <a:chExt cx="7142500" cy="4015650"/>
          </a:xfrm>
        </p:grpSpPr>
        <p:sp>
          <p:nvSpPr>
            <p:cNvPr id="873" name="Google Shape;873;p32"/>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 name="Google Shape;874;p32"/>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 name="Google Shape;875;p32"/>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 name="Google Shape;876;p32"/>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 name="Google Shape;877;p32"/>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32"/>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32"/>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32"/>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32"/>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 name="Google Shape;882;p32"/>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 name="Google Shape;883;p32"/>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32"/>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 name="Google Shape;885;p32"/>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 name="Google Shape;886;p32"/>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32"/>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 name="Google Shape;888;p32"/>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 name="Google Shape;889;p32"/>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 name="Google Shape;890;p32"/>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 name="Google Shape;891;p32"/>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 name="Google Shape;892;p32"/>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 name="Google Shape;893;p32"/>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32"/>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95" name="Google Shape;895;p32"/>
          <p:cNvSpPr txBox="1">
            <a:spLocks noGrp="1"/>
          </p:cNvSpPr>
          <p:nvPr>
            <p:ph type="ctrTitle"/>
          </p:nvPr>
        </p:nvSpPr>
        <p:spPr>
          <a:xfrm>
            <a:off x="5295149" y="1449725"/>
            <a:ext cx="3097500" cy="364800"/>
          </a:xfrm>
          <a:prstGeom prst="rect">
            <a:avLst/>
          </a:prstGeom>
        </p:spPr>
        <p:txBody>
          <a:bodyPr spcFirstLastPara="1" wrap="square" lIns="0" tIns="0" rIns="0" bIns="0" anchor="t" anchorCtr="0">
            <a:noAutofit/>
          </a:bodyPr>
          <a:lstStyle>
            <a:lvl1pPr lvl="0" rtl="0">
              <a:spcBef>
                <a:spcPts val="0"/>
              </a:spcBef>
              <a:spcAft>
                <a:spcPts val="0"/>
              </a:spcAft>
              <a:buSzPts val="2000"/>
              <a:buNone/>
              <a:defRPr sz="2000"/>
            </a:lvl1pPr>
            <a:lvl2pPr lvl="1"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896" name="Google Shape;896;p32"/>
          <p:cNvSpPr txBox="1">
            <a:spLocks noGrp="1"/>
          </p:cNvSpPr>
          <p:nvPr>
            <p:ph type="subTitle" idx="1"/>
          </p:nvPr>
        </p:nvSpPr>
        <p:spPr>
          <a:xfrm>
            <a:off x="5295149" y="1731948"/>
            <a:ext cx="3097500" cy="8766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rtl="0">
              <a:lnSpc>
                <a:spcPct val="100000"/>
              </a:lnSpc>
              <a:spcBef>
                <a:spcPts val="0"/>
              </a:spcBef>
              <a:spcAft>
                <a:spcPts val="0"/>
              </a:spcAft>
              <a:buClr>
                <a:schemeClr val="dk2"/>
              </a:buClr>
              <a:buSzPts val="1400"/>
              <a:buNone/>
              <a:defRPr sz="1400">
                <a:solidFill>
                  <a:schemeClr val="dk2"/>
                </a:solidFill>
              </a:defRPr>
            </a:lvl2pPr>
            <a:lvl3pPr lvl="2" rtl="0">
              <a:lnSpc>
                <a:spcPct val="100000"/>
              </a:lnSpc>
              <a:spcBef>
                <a:spcPts val="0"/>
              </a:spcBef>
              <a:spcAft>
                <a:spcPts val="0"/>
              </a:spcAft>
              <a:buClr>
                <a:schemeClr val="dk2"/>
              </a:buClr>
              <a:buSzPts val="1400"/>
              <a:buNone/>
              <a:defRPr sz="1400">
                <a:solidFill>
                  <a:schemeClr val="dk2"/>
                </a:solidFill>
              </a:defRPr>
            </a:lvl3pPr>
            <a:lvl4pPr lvl="3" rtl="0">
              <a:lnSpc>
                <a:spcPct val="100000"/>
              </a:lnSpc>
              <a:spcBef>
                <a:spcPts val="0"/>
              </a:spcBef>
              <a:spcAft>
                <a:spcPts val="0"/>
              </a:spcAft>
              <a:buClr>
                <a:schemeClr val="dk2"/>
              </a:buClr>
              <a:buSzPts val="1400"/>
              <a:buNone/>
              <a:defRPr sz="1400">
                <a:solidFill>
                  <a:schemeClr val="dk2"/>
                </a:solidFill>
              </a:defRPr>
            </a:lvl4pPr>
            <a:lvl5pPr lvl="4" rtl="0">
              <a:lnSpc>
                <a:spcPct val="100000"/>
              </a:lnSpc>
              <a:spcBef>
                <a:spcPts val="0"/>
              </a:spcBef>
              <a:spcAft>
                <a:spcPts val="0"/>
              </a:spcAft>
              <a:buClr>
                <a:schemeClr val="dk2"/>
              </a:buClr>
              <a:buSzPts val="1400"/>
              <a:buNone/>
              <a:defRPr sz="1400">
                <a:solidFill>
                  <a:schemeClr val="dk2"/>
                </a:solidFill>
              </a:defRPr>
            </a:lvl5pPr>
            <a:lvl6pPr lvl="5" rtl="0">
              <a:lnSpc>
                <a:spcPct val="100000"/>
              </a:lnSpc>
              <a:spcBef>
                <a:spcPts val="0"/>
              </a:spcBef>
              <a:spcAft>
                <a:spcPts val="0"/>
              </a:spcAft>
              <a:buClr>
                <a:schemeClr val="dk2"/>
              </a:buClr>
              <a:buSzPts val="1400"/>
              <a:buNone/>
              <a:defRPr sz="1400">
                <a:solidFill>
                  <a:schemeClr val="dk2"/>
                </a:solidFill>
              </a:defRPr>
            </a:lvl6pPr>
            <a:lvl7pPr lvl="6" rtl="0">
              <a:lnSpc>
                <a:spcPct val="100000"/>
              </a:lnSpc>
              <a:spcBef>
                <a:spcPts val="0"/>
              </a:spcBef>
              <a:spcAft>
                <a:spcPts val="0"/>
              </a:spcAft>
              <a:buClr>
                <a:schemeClr val="dk2"/>
              </a:buClr>
              <a:buSzPts val="1400"/>
              <a:buNone/>
              <a:defRPr sz="1400">
                <a:solidFill>
                  <a:schemeClr val="dk2"/>
                </a:solidFill>
              </a:defRPr>
            </a:lvl7pPr>
            <a:lvl8pPr lvl="7" rtl="0">
              <a:lnSpc>
                <a:spcPct val="100000"/>
              </a:lnSpc>
              <a:spcBef>
                <a:spcPts val="0"/>
              </a:spcBef>
              <a:spcAft>
                <a:spcPts val="0"/>
              </a:spcAft>
              <a:buClr>
                <a:schemeClr val="dk2"/>
              </a:buClr>
              <a:buSzPts val="1400"/>
              <a:buNone/>
              <a:defRPr sz="1400">
                <a:solidFill>
                  <a:schemeClr val="dk2"/>
                </a:solidFill>
              </a:defRPr>
            </a:lvl8pPr>
            <a:lvl9pPr lvl="8"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897" name="Google Shape;897;p32"/>
          <p:cNvSpPr txBox="1">
            <a:spLocks noGrp="1"/>
          </p:cNvSpPr>
          <p:nvPr>
            <p:ph type="subTitle" idx="2"/>
          </p:nvPr>
        </p:nvSpPr>
        <p:spPr>
          <a:xfrm>
            <a:off x="5295149" y="3281876"/>
            <a:ext cx="3097500" cy="8766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rtl="0">
              <a:lnSpc>
                <a:spcPct val="100000"/>
              </a:lnSpc>
              <a:spcBef>
                <a:spcPts val="0"/>
              </a:spcBef>
              <a:spcAft>
                <a:spcPts val="0"/>
              </a:spcAft>
              <a:buClr>
                <a:schemeClr val="dk2"/>
              </a:buClr>
              <a:buSzPts val="1400"/>
              <a:buNone/>
              <a:defRPr sz="1400">
                <a:solidFill>
                  <a:schemeClr val="dk2"/>
                </a:solidFill>
              </a:defRPr>
            </a:lvl2pPr>
            <a:lvl3pPr lvl="2" rtl="0">
              <a:lnSpc>
                <a:spcPct val="100000"/>
              </a:lnSpc>
              <a:spcBef>
                <a:spcPts val="0"/>
              </a:spcBef>
              <a:spcAft>
                <a:spcPts val="0"/>
              </a:spcAft>
              <a:buClr>
                <a:schemeClr val="dk2"/>
              </a:buClr>
              <a:buSzPts val="1400"/>
              <a:buNone/>
              <a:defRPr sz="1400">
                <a:solidFill>
                  <a:schemeClr val="dk2"/>
                </a:solidFill>
              </a:defRPr>
            </a:lvl3pPr>
            <a:lvl4pPr lvl="3" rtl="0">
              <a:lnSpc>
                <a:spcPct val="100000"/>
              </a:lnSpc>
              <a:spcBef>
                <a:spcPts val="0"/>
              </a:spcBef>
              <a:spcAft>
                <a:spcPts val="0"/>
              </a:spcAft>
              <a:buClr>
                <a:schemeClr val="dk2"/>
              </a:buClr>
              <a:buSzPts val="1400"/>
              <a:buNone/>
              <a:defRPr sz="1400">
                <a:solidFill>
                  <a:schemeClr val="dk2"/>
                </a:solidFill>
              </a:defRPr>
            </a:lvl4pPr>
            <a:lvl5pPr lvl="4" rtl="0">
              <a:lnSpc>
                <a:spcPct val="100000"/>
              </a:lnSpc>
              <a:spcBef>
                <a:spcPts val="0"/>
              </a:spcBef>
              <a:spcAft>
                <a:spcPts val="0"/>
              </a:spcAft>
              <a:buClr>
                <a:schemeClr val="dk2"/>
              </a:buClr>
              <a:buSzPts val="1400"/>
              <a:buNone/>
              <a:defRPr sz="1400">
                <a:solidFill>
                  <a:schemeClr val="dk2"/>
                </a:solidFill>
              </a:defRPr>
            </a:lvl5pPr>
            <a:lvl6pPr lvl="5" rtl="0">
              <a:lnSpc>
                <a:spcPct val="100000"/>
              </a:lnSpc>
              <a:spcBef>
                <a:spcPts val="0"/>
              </a:spcBef>
              <a:spcAft>
                <a:spcPts val="0"/>
              </a:spcAft>
              <a:buClr>
                <a:schemeClr val="dk2"/>
              </a:buClr>
              <a:buSzPts val="1400"/>
              <a:buNone/>
              <a:defRPr sz="1400">
                <a:solidFill>
                  <a:schemeClr val="dk2"/>
                </a:solidFill>
              </a:defRPr>
            </a:lvl6pPr>
            <a:lvl7pPr lvl="6" rtl="0">
              <a:lnSpc>
                <a:spcPct val="100000"/>
              </a:lnSpc>
              <a:spcBef>
                <a:spcPts val="0"/>
              </a:spcBef>
              <a:spcAft>
                <a:spcPts val="0"/>
              </a:spcAft>
              <a:buClr>
                <a:schemeClr val="dk2"/>
              </a:buClr>
              <a:buSzPts val="1400"/>
              <a:buNone/>
              <a:defRPr sz="1400">
                <a:solidFill>
                  <a:schemeClr val="dk2"/>
                </a:solidFill>
              </a:defRPr>
            </a:lvl7pPr>
            <a:lvl8pPr lvl="7" rtl="0">
              <a:lnSpc>
                <a:spcPct val="100000"/>
              </a:lnSpc>
              <a:spcBef>
                <a:spcPts val="0"/>
              </a:spcBef>
              <a:spcAft>
                <a:spcPts val="0"/>
              </a:spcAft>
              <a:buClr>
                <a:schemeClr val="dk2"/>
              </a:buClr>
              <a:buSzPts val="1400"/>
              <a:buNone/>
              <a:defRPr sz="1400">
                <a:solidFill>
                  <a:schemeClr val="dk2"/>
                </a:solidFill>
              </a:defRPr>
            </a:lvl8pPr>
            <a:lvl9pPr lvl="8"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898" name="Google Shape;898;p32"/>
          <p:cNvSpPr txBox="1">
            <a:spLocks noGrp="1"/>
          </p:cNvSpPr>
          <p:nvPr>
            <p:ph type="ctrTitle" idx="3"/>
          </p:nvPr>
        </p:nvSpPr>
        <p:spPr>
          <a:xfrm>
            <a:off x="5295153" y="2989856"/>
            <a:ext cx="3097500" cy="364800"/>
          </a:xfrm>
          <a:prstGeom prst="rect">
            <a:avLst/>
          </a:prstGeom>
        </p:spPr>
        <p:txBody>
          <a:bodyPr spcFirstLastPara="1" wrap="square" lIns="0" tIns="0" rIns="0" bIns="0" anchor="t" anchorCtr="0">
            <a:noAutofit/>
          </a:bodyPr>
          <a:lstStyle>
            <a:lvl1pPr lvl="0" rtl="0">
              <a:spcBef>
                <a:spcPts val="0"/>
              </a:spcBef>
              <a:spcAft>
                <a:spcPts val="0"/>
              </a:spcAft>
              <a:buSzPts val="2000"/>
              <a:buNone/>
              <a:defRPr sz="2000"/>
            </a:lvl1pPr>
            <a:lvl2pPr lvl="1"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899" name="Google Shape;899;p32"/>
          <p:cNvSpPr txBox="1">
            <a:spLocks noGrp="1"/>
          </p:cNvSpPr>
          <p:nvPr>
            <p:ph type="title" idx="4"/>
          </p:nvPr>
        </p:nvSpPr>
        <p:spPr>
          <a:xfrm>
            <a:off x="720000" y="540000"/>
            <a:ext cx="7704000" cy="3600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sz="3000"/>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only 4">
  <p:cSld name="CUSTOM_18">
    <p:spTree>
      <p:nvGrpSpPr>
        <p:cNvPr id="1" name="Shape 900"/>
        <p:cNvGrpSpPr/>
        <p:nvPr/>
      </p:nvGrpSpPr>
      <p:grpSpPr>
        <a:xfrm>
          <a:off x="0" y="0"/>
          <a:ext cx="0" cy="0"/>
          <a:chOff x="0" y="0"/>
          <a:chExt cx="0" cy="0"/>
        </a:xfrm>
      </p:grpSpPr>
      <p:grpSp>
        <p:nvGrpSpPr>
          <p:cNvPr id="901" name="Google Shape;901;p33"/>
          <p:cNvGrpSpPr/>
          <p:nvPr/>
        </p:nvGrpSpPr>
        <p:grpSpPr>
          <a:xfrm>
            <a:off x="-1700" y="329"/>
            <a:ext cx="9147400" cy="5142843"/>
            <a:chOff x="238125" y="854700"/>
            <a:chExt cx="7142500" cy="4015650"/>
          </a:xfrm>
        </p:grpSpPr>
        <p:sp>
          <p:nvSpPr>
            <p:cNvPr id="902" name="Google Shape;902;p33"/>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33"/>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33"/>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905;p33"/>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906;p33"/>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907;p33"/>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 name="Google Shape;908;p33"/>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 name="Google Shape;909;p33"/>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33"/>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33"/>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 name="Google Shape;912;p33"/>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33"/>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 name="Google Shape;914;p33"/>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915;p33"/>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916;p33"/>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33"/>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 name="Google Shape;918;p33"/>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33"/>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33"/>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33"/>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33"/>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923;p33"/>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24" name="Google Shape;924;p33"/>
          <p:cNvSpPr txBox="1">
            <a:spLocks noGrp="1"/>
          </p:cNvSpPr>
          <p:nvPr>
            <p:ph type="title"/>
          </p:nvPr>
        </p:nvSpPr>
        <p:spPr>
          <a:xfrm>
            <a:off x="720000" y="540000"/>
            <a:ext cx="5510700" cy="5469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only 5">
  <p:cSld name="CUSTOM_24">
    <p:spTree>
      <p:nvGrpSpPr>
        <p:cNvPr id="1" name="Shape 925"/>
        <p:cNvGrpSpPr/>
        <p:nvPr/>
      </p:nvGrpSpPr>
      <p:grpSpPr>
        <a:xfrm>
          <a:off x="0" y="0"/>
          <a:ext cx="0" cy="0"/>
          <a:chOff x="0" y="0"/>
          <a:chExt cx="0" cy="0"/>
        </a:xfrm>
      </p:grpSpPr>
      <p:grpSp>
        <p:nvGrpSpPr>
          <p:cNvPr id="926" name="Google Shape;926;p34"/>
          <p:cNvGrpSpPr/>
          <p:nvPr/>
        </p:nvGrpSpPr>
        <p:grpSpPr>
          <a:xfrm>
            <a:off x="-1700" y="329"/>
            <a:ext cx="9147400" cy="5142843"/>
            <a:chOff x="238125" y="854700"/>
            <a:chExt cx="7142500" cy="4015650"/>
          </a:xfrm>
        </p:grpSpPr>
        <p:sp>
          <p:nvSpPr>
            <p:cNvPr id="927" name="Google Shape;927;p34"/>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928;p34"/>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 name="Google Shape;929;p34"/>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 name="Google Shape;930;p34"/>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34"/>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932;p34"/>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34"/>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34"/>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935;p34"/>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 name="Google Shape;936;p34"/>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937;p34"/>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938;p34"/>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939;p34"/>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940;p34"/>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941;p34"/>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942;p34"/>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34"/>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34"/>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945;p34"/>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946;p34"/>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 name="Google Shape;947;p34"/>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 name="Google Shape;948;p34"/>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49" name="Google Shape;949;p34"/>
          <p:cNvSpPr txBox="1">
            <a:spLocks noGrp="1"/>
          </p:cNvSpPr>
          <p:nvPr>
            <p:ph type="title"/>
          </p:nvPr>
        </p:nvSpPr>
        <p:spPr>
          <a:xfrm>
            <a:off x="720000" y="540000"/>
            <a:ext cx="5399100" cy="8709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six columns">
  <p:cSld name="CUSTOM_19">
    <p:spTree>
      <p:nvGrpSpPr>
        <p:cNvPr id="1" name="Shape 950"/>
        <p:cNvGrpSpPr/>
        <p:nvPr/>
      </p:nvGrpSpPr>
      <p:grpSpPr>
        <a:xfrm>
          <a:off x="0" y="0"/>
          <a:ext cx="0" cy="0"/>
          <a:chOff x="0" y="0"/>
          <a:chExt cx="0" cy="0"/>
        </a:xfrm>
      </p:grpSpPr>
      <p:grpSp>
        <p:nvGrpSpPr>
          <p:cNvPr id="951" name="Google Shape;951;p35"/>
          <p:cNvGrpSpPr/>
          <p:nvPr/>
        </p:nvGrpSpPr>
        <p:grpSpPr>
          <a:xfrm>
            <a:off x="-1700" y="329"/>
            <a:ext cx="9147400" cy="5142843"/>
            <a:chOff x="238125" y="854700"/>
            <a:chExt cx="7142500" cy="4015650"/>
          </a:xfrm>
        </p:grpSpPr>
        <p:sp>
          <p:nvSpPr>
            <p:cNvPr id="952" name="Google Shape;952;p35"/>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35"/>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954;p35"/>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955;p35"/>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35"/>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35"/>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35"/>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959;p35"/>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 name="Google Shape;960;p35"/>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 name="Google Shape;961;p35"/>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 name="Google Shape;962;p35"/>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963;p35"/>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 name="Google Shape;964;p35"/>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 name="Google Shape;965;p35"/>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 name="Google Shape;966;p35"/>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 name="Google Shape;967;p35"/>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 name="Google Shape;968;p35"/>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 name="Google Shape;969;p35"/>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 name="Google Shape;970;p35"/>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 name="Google Shape;971;p35"/>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 name="Google Shape;972;p35"/>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 name="Google Shape;973;p35"/>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74" name="Google Shape;974;p35"/>
          <p:cNvSpPr txBox="1">
            <a:spLocks noGrp="1"/>
          </p:cNvSpPr>
          <p:nvPr>
            <p:ph type="subTitle" idx="1"/>
          </p:nvPr>
        </p:nvSpPr>
        <p:spPr>
          <a:xfrm>
            <a:off x="804150" y="3069865"/>
            <a:ext cx="2506200" cy="340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Font typeface="Itim"/>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2pPr>
            <a:lvl3pPr lvl="2"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3pPr>
            <a:lvl4pPr lvl="3"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4pPr>
            <a:lvl5pPr lvl="4"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5pPr>
            <a:lvl6pPr lvl="5"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6pPr>
            <a:lvl7pPr lvl="6"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7pPr>
            <a:lvl8pPr lvl="7"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8pPr>
            <a:lvl9pPr lvl="8"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9pPr>
          </a:lstStyle>
          <a:p>
            <a:endParaRPr/>
          </a:p>
        </p:txBody>
      </p:sp>
      <p:sp>
        <p:nvSpPr>
          <p:cNvPr id="975" name="Google Shape;975;p35"/>
          <p:cNvSpPr txBox="1">
            <a:spLocks noGrp="1"/>
          </p:cNvSpPr>
          <p:nvPr>
            <p:ph type="subTitle" idx="2"/>
          </p:nvPr>
        </p:nvSpPr>
        <p:spPr>
          <a:xfrm>
            <a:off x="5833650" y="3069865"/>
            <a:ext cx="2506200" cy="340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Font typeface="Itim"/>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2pPr>
            <a:lvl3pPr lvl="2"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3pPr>
            <a:lvl4pPr lvl="3"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4pPr>
            <a:lvl5pPr lvl="4"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5pPr>
            <a:lvl6pPr lvl="5"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6pPr>
            <a:lvl7pPr lvl="6"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7pPr>
            <a:lvl8pPr lvl="7"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8pPr>
            <a:lvl9pPr lvl="8"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9pPr>
          </a:lstStyle>
          <a:p>
            <a:endParaRPr/>
          </a:p>
        </p:txBody>
      </p:sp>
      <p:sp>
        <p:nvSpPr>
          <p:cNvPr id="976" name="Google Shape;976;p35"/>
          <p:cNvSpPr txBox="1">
            <a:spLocks noGrp="1"/>
          </p:cNvSpPr>
          <p:nvPr>
            <p:ph type="subTitle" idx="3"/>
          </p:nvPr>
        </p:nvSpPr>
        <p:spPr>
          <a:xfrm>
            <a:off x="804150" y="1530415"/>
            <a:ext cx="2506200" cy="406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Font typeface="Itim"/>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2pPr>
            <a:lvl3pPr lvl="2"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3pPr>
            <a:lvl4pPr lvl="3"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4pPr>
            <a:lvl5pPr lvl="4"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5pPr>
            <a:lvl6pPr lvl="5"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6pPr>
            <a:lvl7pPr lvl="6"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7pPr>
            <a:lvl8pPr lvl="7"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8pPr>
            <a:lvl9pPr lvl="8"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9pPr>
          </a:lstStyle>
          <a:p>
            <a:endParaRPr/>
          </a:p>
        </p:txBody>
      </p:sp>
      <p:sp>
        <p:nvSpPr>
          <p:cNvPr id="977" name="Google Shape;977;p35"/>
          <p:cNvSpPr txBox="1">
            <a:spLocks noGrp="1"/>
          </p:cNvSpPr>
          <p:nvPr>
            <p:ph type="subTitle" idx="4"/>
          </p:nvPr>
        </p:nvSpPr>
        <p:spPr>
          <a:xfrm>
            <a:off x="5833650" y="1530415"/>
            <a:ext cx="2506200" cy="406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Font typeface="Itim"/>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2pPr>
            <a:lvl3pPr lvl="2"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3pPr>
            <a:lvl4pPr lvl="3"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4pPr>
            <a:lvl5pPr lvl="4"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5pPr>
            <a:lvl6pPr lvl="5"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6pPr>
            <a:lvl7pPr lvl="6"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7pPr>
            <a:lvl8pPr lvl="7"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8pPr>
            <a:lvl9pPr lvl="8"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9pPr>
          </a:lstStyle>
          <a:p>
            <a:endParaRPr/>
          </a:p>
        </p:txBody>
      </p:sp>
      <p:sp>
        <p:nvSpPr>
          <p:cNvPr id="978" name="Google Shape;978;p35"/>
          <p:cNvSpPr txBox="1">
            <a:spLocks noGrp="1"/>
          </p:cNvSpPr>
          <p:nvPr>
            <p:ph type="subTitle" idx="5"/>
          </p:nvPr>
        </p:nvSpPr>
        <p:spPr>
          <a:xfrm>
            <a:off x="3318900" y="3069865"/>
            <a:ext cx="2506200" cy="340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Font typeface="Itim"/>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2pPr>
            <a:lvl3pPr lvl="2"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3pPr>
            <a:lvl4pPr lvl="3"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4pPr>
            <a:lvl5pPr lvl="4"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5pPr>
            <a:lvl6pPr lvl="5"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6pPr>
            <a:lvl7pPr lvl="6"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7pPr>
            <a:lvl8pPr lvl="7"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8pPr>
            <a:lvl9pPr lvl="8"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9pPr>
          </a:lstStyle>
          <a:p>
            <a:endParaRPr/>
          </a:p>
        </p:txBody>
      </p:sp>
      <p:sp>
        <p:nvSpPr>
          <p:cNvPr id="979" name="Google Shape;979;p35"/>
          <p:cNvSpPr txBox="1">
            <a:spLocks noGrp="1"/>
          </p:cNvSpPr>
          <p:nvPr>
            <p:ph type="subTitle" idx="6"/>
          </p:nvPr>
        </p:nvSpPr>
        <p:spPr>
          <a:xfrm>
            <a:off x="3318900" y="1530415"/>
            <a:ext cx="2506200" cy="406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Font typeface="Itim"/>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2pPr>
            <a:lvl3pPr lvl="2"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3pPr>
            <a:lvl4pPr lvl="3"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4pPr>
            <a:lvl5pPr lvl="4"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5pPr>
            <a:lvl6pPr lvl="5"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6pPr>
            <a:lvl7pPr lvl="6"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7pPr>
            <a:lvl8pPr lvl="7"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8pPr>
            <a:lvl9pPr lvl="8"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9pPr>
          </a:lstStyle>
          <a:p>
            <a:endParaRPr/>
          </a:p>
        </p:txBody>
      </p:sp>
      <p:sp>
        <p:nvSpPr>
          <p:cNvPr id="980" name="Google Shape;980;p35"/>
          <p:cNvSpPr txBox="1">
            <a:spLocks noGrp="1"/>
          </p:cNvSpPr>
          <p:nvPr>
            <p:ph type="title"/>
          </p:nvPr>
        </p:nvSpPr>
        <p:spPr>
          <a:xfrm>
            <a:off x="720000" y="540000"/>
            <a:ext cx="7704000" cy="4962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981" name="Google Shape;981;p35"/>
          <p:cNvSpPr txBox="1">
            <a:spLocks noGrp="1"/>
          </p:cNvSpPr>
          <p:nvPr>
            <p:ph type="subTitle" idx="7"/>
          </p:nvPr>
        </p:nvSpPr>
        <p:spPr>
          <a:xfrm>
            <a:off x="804150" y="1904448"/>
            <a:ext cx="2506200" cy="5727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982" name="Google Shape;982;p35"/>
          <p:cNvSpPr txBox="1">
            <a:spLocks noGrp="1"/>
          </p:cNvSpPr>
          <p:nvPr>
            <p:ph type="subTitle" idx="8"/>
          </p:nvPr>
        </p:nvSpPr>
        <p:spPr>
          <a:xfrm>
            <a:off x="5833650" y="1904448"/>
            <a:ext cx="2506200" cy="5727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983" name="Google Shape;983;p35"/>
          <p:cNvSpPr txBox="1">
            <a:spLocks noGrp="1"/>
          </p:cNvSpPr>
          <p:nvPr>
            <p:ph type="subTitle" idx="9"/>
          </p:nvPr>
        </p:nvSpPr>
        <p:spPr>
          <a:xfrm>
            <a:off x="804150" y="3456740"/>
            <a:ext cx="2506200" cy="5727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984" name="Google Shape;984;p35"/>
          <p:cNvSpPr txBox="1">
            <a:spLocks noGrp="1"/>
          </p:cNvSpPr>
          <p:nvPr>
            <p:ph type="subTitle" idx="13"/>
          </p:nvPr>
        </p:nvSpPr>
        <p:spPr>
          <a:xfrm>
            <a:off x="5833650" y="3456740"/>
            <a:ext cx="2506200" cy="5727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985" name="Google Shape;985;p35"/>
          <p:cNvSpPr txBox="1">
            <a:spLocks noGrp="1"/>
          </p:cNvSpPr>
          <p:nvPr>
            <p:ph type="subTitle" idx="14"/>
          </p:nvPr>
        </p:nvSpPr>
        <p:spPr>
          <a:xfrm>
            <a:off x="3318900" y="1904448"/>
            <a:ext cx="2506200" cy="5727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986" name="Google Shape;986;p35"/>
          <p:cNvSpPr txBox="1">
            <a:spLocks noGrp="1"/>
          </p:cNvSpPr>
          <p:nvPr>
            <p:ph type="subTitle" idx="15"/>
          </p:nvPr>
        </p:nvSpPr>
        <p:spPr>
          <a:xfrm>
            <a:off x="3318900" y="3456740"/>
            <a:ext cx="2506200" cy="5727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three columns 2">
  <p:cSld name="CUSTOM_27">
    <p:spTree>
      <p:nvGrpSpPr>
        <p:cNvPr id="1" name="Shape 987"/>
        <p:cNvGrpSpPr/>
        <p:nvPr/>
      </p:nvGrpSpPr>
      <p:grpSpPr>
        <a:xfrm>
          <a:off x="0" y="0"/>
          <a:ext cx="0" cy="0"/>
          <a:chOff x="0" y="0"/>
          <a:chExt cx="0" cy="0"/>
        </a:xfrm>
      </p:grpSpPr>
      <p:grpSp>
        <p:nvGrpSpPr>
          <p:cNvPr id="988" name="Google Shape;988;p36"/>
          <p:cNvGrpSpPr/>
          <p:nvPr/>
        </p:nvGrpSpPr>
        <p:grpSpPr>
          <a:xfrm>
            <a:off x="-1700" y="329"/>
            <a:ext cx="9147400" cy="5142843"/>
            <a:chOff x="238125" y="854700"/>
            <a:chExt cx="7142500" cy="4015650"/>
          </a:xfrm>
        </p:grpSpPr>
        <p:sp>
          <p:nvSpPr>
            <p:cNvPr id="989" name="Google Shape;989;p36"/>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 name="Google Shape;990;p36"/>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 name="Google Shape;991;p36"/>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 name="Google Shape;992;p36"/>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 name="Google Shape;993;p36"/>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 name="Google Shape;994;p36"/>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 name="Google Shape;995;p36"/>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 name="Google Shape;996;p36"/>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 name="Google Shape;997;p36"/>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 name="Google Shape;998;p36"/>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 name="Google Shape;999;p36"/>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 name="Google Shape;1000;p36"/>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 name="Google Shape;1001;p36"/>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 name="Google Shape;1002;p36"/>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 name="Google Shape;1003;p36"/>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 name="Google Shape;1004;p36"/>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 name="Google Shape;1005;p36"/>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 name="Google Shape;1006;p36"/>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 name="Google Shape;1007;p36"/>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 name="Google Shape;1008;p36"/>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 name="Google Shape;1009;p36"/>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 name="Google Shape;1010;p36"/>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11" name="Google Shape;1011;p36"/>
          <p:cNvSpPr txBox="1">
            <a:spLocks noGrp="1"/>
          </p:cNvSpPr>
          <p:nvPr>
            <p:ph type="subTitle" idx="1"/>
          </p:nvPr>
        </p:nvSpPr>
        <p:spPr>
          <a:xfrm>
            <a:off x="804150" y="2853903"/>
            <a:ext cx="2506200" cy="340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Font typeface="Itim"/>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2pPr>
            <a:lvl3pPr lvl="2"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3pPr>
            <a:lvl4pPr lvl="3"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4pPr>
            <a:lvl5pPr lvl="4"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5pPr>
            <a:lvl6pPr lvl="5"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6pPr>
            <a:lvl7pPr lvl="6"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7pPr>
            <a:lvl8pPr lvl="7"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8pPr>
            <a:lvl9pPr lvl="8"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9pPr>
          </a:lstStyle>
          <a:p>
            <a:endParaRPr/>
          </a:p>
        </p:txBody>
      </p:sp>
      <p:sp>
        <p:nvSpPr>
          <p:cNvPr id="1012" name="Google Shape;1012;p36"/>
          <p:cNvSpPr txBox="1">
            <a:spLocks noGrp="1"/>
          </p:cNvSpPr>
          <p:nvPr>
            <p:ph type="subTitle" idx="2"/>
          </p:nvPr>
        </p:nvSpPr>
        <p:spPr>
          <a:xfrm>
            <a:off x="5833650" y="2853903"/>
            <a:ext cx="2506200" cy="340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Font typeface="Itim"/>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2pPr>
            <a:lvl3pPr lvl="2"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3pPr>
            <a:lvl4pPr lvl="3"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4pPr>
            <a:lvl5pPr lvl="4"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5pPr>
            <a:lvl6pPr lvl="5"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6pPr>
            <a:lvl7pPr lvl="6"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7pPr>
            <a:lvl8pPr lvl="7"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8pPr>
            <a:lvl9pPr lvl="8"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9pPr>
          </a:lstStyle>
          <a:p>
            <a:endParaRPr/>
          </a:p>
        </p:txBody>
      </p:sp>
      <p:sp>
        <p:nvSpPr>
          <p:cNvPr id="1013" name="Google Shape;1013;p36"/>
          <p:cNvSpPr txBox="1">
            <a:spLocks noGrp="1"/>
          </p:cNvSpPr>
          <p:nvPr>
            <p:ph type="subTitle" idx="3"/>
          </p:nvPr>
        </p:nvSpPr>
        <p:spPr>
          <a:xfrm>
            <a:off x="3318900" y="2003065"/>
            <a:ext cx="2506200" cy="340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Font typeface="Itim"/>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2pPr>
            <a:lvl3pPr lvl="2"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3pPr>
            <a:lvl4pPr lvl="3"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4pPr>
            <a:lvl5pPr lvl="4"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5pPr>
            <a:lvl6pPr lvl="5"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6pPr>
            <a:lvl7pPr lvl="6"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7pPr>
            <a:lvl8pPr lvl="7"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8pPr>
            <a:lvl9pPr lvl="8"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9pPr>
          </a:lstStyle>
          <a:p>
            <a:endParaRPr/>
          </a:p>
        </p:txBody>
      </p:sp>
      <p:sp>
        <p:nvSpPr>
          <p:cNvPr id="1014" name="Google Shape;1014;p36"/>
          <p:cNvSpPr txBox="1">
            <a:spLocks noGrp="1"/>
          </p:cNvSpPr>
          <p:nvPr>
            <p:ph type="title"/>
          </p:nvPr>
        </p:nvSpPr>
        <p:spPr>
          <a:xfrm>
            <a:off x="5917800" y="540000"/>
            <a:ext cx="2506200" cy="496200"/>
          </a:xfrm>
          <a:prstGeom prst="rect">
            <a:avLst/>
          </a:prstGeom>
        </p:spPr>
        <p:txBody>
          <a:bodyPr spcFirstLastPara="1" wrap="square" lIns="0" tIns="0" rIns="0" bIns="0" anchor="t" anchorCtr="0">
            <a:noAutofit/>
          </a:bodyPr>
          <a:lstStyle>
            <a:lvl1pPr lvl="0" algn="r"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015" name="Google Shape;1015;p36"/>
          <p:cNvSpPr txBox="1">
            <a:spLocks noGrp="1"/>
          </p:cNvSpPr>
          <p:nvPr>
            <p:ph type="subTitle" idx="4"/>
          </p:nvPr>
        </p:nvSpPr>
        <p:spPr>
          <a:xfrm>
            <a:off x="804150" y="3240773"/>
            <a:ext cx="2506200" cy="955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1016" name="Google Shape;1016;p36"/>
          <p:cNvSpPr txBox="1">
            <a:spLocks noGrp="1"/>
          </p:cNvSpPr>
          <p:nvPr>
            <p:ph type="subTitle" idx="5"/>
          </p:nvPr>
        </p:nvSpPr>
        <p:spPr>
          <a:xfrm>
            <a:off x="5833650" y="3240773"/>
            <a:ext cx="2506200" cy="955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1017" name="Google Shape;1017;p36"/>
          <p:cNvSpPr txBox="1">
            <a:spLocks noGrp="1"/>
          </p:cNvSpPr>
          <p:nvPr>
            <p:ph type="subTitle" idx="6"/>
          </p:nvPr>
        </p:nvSpPr>
        <p:spPr>
          <a:xfrm>
            <a:off x="3318900" y="2389956"/>
            <a:ext cx="2506200" cy="955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two columns 3">
  <p:cSld name="CUSTOM_28">
    <p:spTree>
      <p:nvGrpSpPr>
        <p:cNvPr id="1" name="Shape 1018"/>
        <p:cNvGrpSpPr/>
        <p:nvPr/>
      </p:nvGrpSpPr>
      <p:grpSpPr>
        <a:xfrm>
          <a:off x="0" y="0"/>
          <a:ext cx="0" cy="0"/>
          <a:chOff x="0" y="0"/>
          <a:chExt cx="0" cy="0"/>
        </a:xfrm>
      </p:grpSpPr>
      <p:grpSp>
        <p:nvGrpSpPr>
          <p:cNvPr id="1019" name="Google Shape;1019;p37"/>
          <p:cNvGrpSpPr/>
          <p:nvPr/>
        </p:nvGrpSpPr>
        <p:grpSpPr>
          <a:xfrm flipH="1">
            <a:off x="-1700" y="329"/>
            <a:ext cx="9147400" cy="5142843"/>
            <a:chOff x="238125" y="854700"/>
            <a:chExt cx="7142500" cy="4015650"/>
          </a:xfrm>
        </p:grpSpPr>
        <p:sp>
          <p:nvSpPr>
            <p:cNvPr id="1020" name="Google Shape;1020;p37"/>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1" name="Google Shape;1021;p37"/>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 name="Google Shape;1022;p37"/>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3" name="Google Shape;1023;p37"/>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4" name="Google Shape;1024;p37"/>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5" name="Google Shape;1025;p37"/>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6" name="Google Shape;1026;p37"/>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7" name="Google Shape;1027;p37"/>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8" name="Google Shape;1028;p37"/>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9" name="Google Shape;1029;p37"/>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0" name="Google Shape;1030;p37"/>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1" name="Google Shape;1031;p37"/>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2" name="Google Shape;1032;p37"/>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3" name="Google Shape;1033;p37"/>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4" name="Google Shape;1034;p37"/>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5" name="Google Shape;1035;p37"/>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6" name="Google Shape;1036;p37"/>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1037;p37"/>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8" name="Google Shape;1038;p37"/>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039;p37"/>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1040;p37"/>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1" name="Google Shape;1041;p37"/>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42" name="Google Shape;1042;p37"/>
          <p:cNvSpPr txBox="1">
            <a:spLocks noGrp="1"/>
          </p:cNvSpPr>
          <p:nvPr>
            <p:ph type="subTitle" idx="1"/>
          </p:nvPr>
        </p:nvSpPr>
        <p:spPr>
          <a:xfrm>
            <a:off x="1342450" y="3241403"/>
            <a:ext cx="2506200" cy="406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Font typeface="Itim"/>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2pPr>
            <a:lvl3pPr lvl="2"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3pPr>
            <a:lvl4pPr lvl="3"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4pPr>
            <a:lvl5pPr lvl="4"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5pPr>
            <a:lvl6pPr lvl="5"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6pPr>
            <a:lvl7pPr lvl="6"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7pPr>
            <a:lvl8pPr lvl="7"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8pPr>
            <a:lvl9pPr lvl="8"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9pPr>
          </a:lstStyle>
          <a:p>
            <a:endParaRPr/>
          </a:p>
        </p:txBody>
      </p:sp>
      <p:sp>
        <p:nvSpPr>
          <p:cNvPr id="1043" name="Google Shape;1043;p37"/>
          <p:cNvSpPr txBox="1">
            <a:spLocks noGrp="1"/>
          </p:cNvSpPr>
          <p:nvPr>
            <p:ph type="subTitle" idx="2"/>
          </p:nvPr>
        </p:nvSpPr>
        <p:spPr>
          <a:xfrm>
            <a:off x="5295350" y="3232090"/>
            <a:ext cx="2506200" cy="406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Font typeface="Itim"/>
              <a:buNone/>
              <a:defRPr sz="2000" b="1">
                <a:solidFill>
                  <a:schemeClr val="dk1"/>
                </a:solidFill>
                <a:latin typeface="Itim"/>
                <a:ea typeface="Itim"/>
                <a:cs typeface="Itim"/>
                <a:sym typeface="Itim"/>
              </a:defRPr>
            </a:lvl1pPr>
            <a:lvl2pPr lvl="1"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2pPr>
            <a:lvl3pPr lvl="2"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3pPr>
            <a:lvl4pPr lvl="3"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4pPr>
            <a:lvl5pPr lvl="4"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5pPr>
            <a:lvl6pPr lvl="5"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6pPr>
            <a:lvl7pPr lvl="6"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7pPr>
            <a:lvl8pPr lvl="7"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8pPr>
            <a:lvl9pPr lvl="8" algn="ctr" rtl="0">
              <a:lnSpc>
                <a:spcPct val="100000"/>
              </a:lnSpc>
              <a:spcBef>
                <a:spcPts val="0"/>
              </a:spcBef>
              <a:spcAft>
                <a:spcPts val="0"/>
              </a:spcAft>
              <a:buClr>
                <a:schemeClr val="dk2"/>
              </a:buClr>
              <a:buSzPts val="1600"/>
              <a:buFont typeface="Itim"/>
              <a:buNone/>
              <a:defRPr sz="1600" b="1">
                <a:solidFill>
                  <a:schemeClr val="dk2"/>
                </a:solidFill>
                <a:latin typeface="Itim"/>
                <a:ea typeface="Itim"/>
                <a:cs typeface="Itim"/>
                <a:sym typeface="Itim"/>
              </a:defRPr>
            </a:lvl9pPr>
          </a:lstStyle>
          <a:p>
            <a:endParaRPr/>
          </a:p>
        </p:txBody>
      </p:sp>
      <p:sp>
        <p:nvSpPr>
          <p:cNvPr id="1044" name="Google Shape;1044;p37"/>
          <p:cNvSpPr txBox="1">
            <a:spLocks noGrp="1"/>
          </p:cNvSpPr>
          <p:nvPr>
            <p:ph type="title"/>
          </p:nvPr>
        </p:nvSpPr>
        <p:spPr>
          <a:xfrm>
            <a:off x="720000" y="540000"/>
            <a:ext cx="7704000" cy="4962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045" name="Google Shape;1045;p37"/>
          <p:cNvSpPr txBox="1">
            <a:spLocks noGrp="1"/>
          </p:cNvSpPr>
          <p:nvPr>
            <p:ph type="subTitle" idx="3"/>
          </p:nvPr>
        </p:nvSpPr>
        <p:spPr>
          <a:xfrm>
            <a:off x="1342450" y="3615440"/>
            <a:ext cx="2506200" cy="990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1046" name="Google Shape;1046;p37"/>
          <p:cNvSpPr txBox="1">
            <a:spLocks noGrp="1"/>
          </p:cNvSpPr>
          <p:nvPr>
            <p:ph type="subTitle" idx="4"/>
          </p:nvPr>
        </p:nvSpPr>
        <p:spPr>
          <a:xfrm>
            <a:off x="5295350" y="3606127"/>
            <a:ext cx="2506200" cy="990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and five columns 1">
  <p:cSld name="CUSTOM_20">
    <p:spTree>
      <p:nvGrpSpPr>
        <p:cNvPr id="1" name="Shape 1047"/>
        <p:cNvGrpSpPr/>
        <p:nvPr/>
      </p:nvGrpSpPr>
      <p:grpSpPr>
        <a:xfrm>
          <a:off x="0" y="0"/>
          <a:ext cx="0" cy="0"/>
          <a:chOff x="0" y="0"/>
          <a:chExt cx="0" cy="0"/>
        </a:xfrm>
      </p:grpSpPr>
      <p:grpSp>
        <p:nvGrpSpPr>
          <p:cNvPr id="1048" name="Google Shape;1048;p38"/>
          <p:cNvGrpSpPr/>
          <p:nvPr/>
        </p:nvGrpSpPr>
        <p:grpSpPr>
          <a:xfrm flipH="1">
            <a:off x="-1700" y="329"/>
            <a:ext cx="9147400" cy="5142843"/>
            <a:chOff x="238125" y="854700"/>
            <a:chExt cx="7142500" cy="4015650"/>
          </a:xfrm>
        </p:grpSpPr>
        <p:sp>
          <p:nvSpPr>
            <p:cNvPr id="1049" name="Google Shape;1049;p38"/>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0" name="Google Shape;1050;p38"/>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1" name="Google Shape;1051;p38"/>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1052;p38"/>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3" name="Google Shape;1053;p38"/>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4" name="Google Shape;1054;p38"/>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1055;p38"/>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1056;p38"/>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7" name="Google Shape;1057;p38"/>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8" name="Google Shape;1058;p38"/>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1059;p38"/>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0" name="Google Shape;1060;p38"/>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1" name="Google Shape;1061;p38"/>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2" name="Google Shape;1062;p38"/>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3" name="Google Shape;1063;p38"/>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4" name="Google Shape;1064;p38"/>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5" name="Google Shape;1065;p38"/>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6" name="Google Shape;1066;p38"/>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7" name="Google Shape;1067;p38"/>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8" name="Google Shape;1068;p38"/>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9" name="Google Shape;1069;p38"/>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0" name="Google Shape;1070;p38"/>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71" name="Google Shape;1071;p38"/>
          <p:cNvSpPr txBox="1">
            <a:spLocks noGrp="1"/>
          </p:cNvSpPr>
          <p:nvPr>
            <p:ph type="ctrTitle"/>
          </p:nvPr>
        </p:nvSpPr>
        <p:spPr>
          <a:xfrm>
            <a:off x="3443847" y="3081575"/>
            <a:ext cx="2256300" cy="364800"/>
          </a:xfrm>
          <a:prstGeom prst="rect">
            <a:avLst/>
          </a:prstGeom>
        </p:spPr>
        <p:txBody>
          <a:bodyPr spcFirstLastPara="1" wrap="square" lIns="0" tIns="0" rIns="0" bIns="0" anchor="t" anchorCtr="0">
            <a:noAutofit/>
          </a:bodyPr>
          <a:lstStyle>
            <a:lvl1pPr lvl="0" algn="ctr" rtl="0">
              <a:spcBef>
                <a:spcPts val="0"/>
              </a:spcBef>
              <a:spcAft>
                <a:spcPts val="0"/>
              </a:spcAft>
              <a:buSzPts val="2000"/>
              <a:buNone/>
              <a:defRPr sz="2000"/>
            </a:lvl1pPr>
            <a:lvl2pPr lvl="1" algn="ct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ct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ct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ct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ct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ct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ct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ct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1072" name="Google Shape;1072;p38"/>
          <p:cNvSpPr txBox="1">
            <a:spLocks noGrp="1"/>
          </p:cNvSpPr>
          <p:nvPr>
            <p:ph type="subTitle" idx="1"/>
          </p:nvPr>
        </p:nvSpPr>
        <p:spPr>
          <a:xfrm>
            <a:off x="3443847" y="3367235"/>
            <a:ext cx="2256300" cy="5493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400"/>
              <a:buNone/>
              <a:defRPr sz="1400">
                <a:solidFill>
                  <a:schemeClr val="dk2"/>
                </a:solidFill>
              </a:defRPr>
            </a:lvl2pPr>
            <a:lvl3pPr lvl="2" algn="ctr" rtl="0">
              <a:lnSpc>
                <a:spcPct val="100000"/>
              </a:lnSpc>
              <a:spcBef>
                <a:spcPts val="0"/>
              </a:spcBef>
              <a:spcAft>
                <a:spcPts val="0"/>
              </a:spcAft>
              <a:buClr>
                <a:schemeClr val="dk2"/>
              </a:buClr>
              <a:buSzPts val="1400"/>
              <a:buNone/>
              <a:defRPr sz="1400">
                <a:solidFill>
                  <a:schemeClr val="dk2"/>
                </a:solidFill>
              </a:defRPr>
            </a:lvl3pPr>
            <a:lvl4pPr lvl="3" algn="ctr" rtl="0">
              <a:lnSpc>
                <a:spcPct val="100000"/>
              </a:lnSpc>
              <a:spcBef>
                <a:spcPts val="0"/>
              </a:spcBef>
              <a:spcAft>
                <a:spcPts val="0"/>
              </a:spcAft>
              <a:buClr>
                <a:schemeClr val="dk2"/>
              </a:buClr>
              <a:buSzPts val="1400"/>
              <a:buNone/>
              <a:defRPr sz="1400">
                <a:solidFill>
                  <a:schemeClr val="dk2"/>
                </a:solidFill>
              </a:defRPr>
            </a:lvl4pPr>
            <a:lvl5pPr lvl="4" algn="ctr" rtl="0">
              <a:lnSpc>
                <a:spcPct val="100000"/>
              </a:lnSpc>
              <a:spcBef>
                <a:spcPts val="0"/>
              </a:spcBef>
              <a:spcAft>
                <a:spcPts val="0"/>
              </a:spcAft>
              <a:buClr>
                <a:schemeClr val="dk2"/>
              </a:buClr>
              <a:buSzPts val="1400"/>
              <a:buNone/>
              <a:defRPr sz="1400">
                <a:solidFill>
                  <a:schemeClr val="dk2"/>
                </a:solidFill>
              </a:defRPr>
            </a:lvl5pPr>
            <a:lvl6pPr lvl="5" algn="ctr" rtl="0">
              <a:lnSpc>
                <a:spcPct val="100000"/>
              </a:lnSpc>
              <a:spcBef>
                <a:spcPts val="0"/>
              </a:spcBef>
              <a:spcAft>
                <a:spcPts val="0"/>
              </a:spcAft>
              <a:buClr>
                <a:schemeClr val="dk2"/>
              </a:buClr>
              <a:buSzPts val="1400"/>
              <a:buNone/>
              <a:defRPr sz="1400">
                <a:solidFill>
                  <a:schemeClr val="dk2"/>
                </a:solidFill>
              </a:defRPr>
            </a:lvl6pPr>
            <a:lvl7pPr lvl="6" algn="ctr" rtl="0">
              <a:lnSpc>
                <a:spcPct val="100000"/>
              </a:lnSpc>
              <a:spcBef>
                <a:spcPts val="0"/>
              </a:spcBef>
              <a:spcAft>
                <a:spcPts val="0"/>
              </a:spcAft>
              <a:buClr>
                <a:schemeClr val="dk2"/>
              </a:buClr>
              <a:buSzPts val="1400"/>
              <a:buNone/>
              <a:defRPr sz="1400">
                <a:solidFill>
                  <a:schemeClr val="dk2"/>
                </a:solidFill>
              </a:defRPr>
            </a:lvl7pPr>
            <a:lvl8pPr lvl="7" algn="ctr" rtl="0">
              <a:lnSpc>
                <a:spcPct val="100000"/>
              </a:lnSpc>
              <a:spcBef>
                <a:spcPts val="0"/>
              </a:spcBef>
              <a:spcAft>
                <a:spcPts val="0"/>
              </a:spcAft>
              <a:buClr>
                <a:schemeClr val="dk2"/>
              </a:buClr>
              <a:buSzPts val="1400"/>
              <a:buNone/>
              <a:defRPr sz="1400">
                <a:solidFill>
                  <a:schemeClr val="dk2"/>
                </a:solidFill>
              </a:defRPr>
            </a:lvl8pPr>
            <a:lvl9pPr lvl="8" algn="ct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1073" name="Google Shape;1073;p38"/>
          <p:cNvSpPr txBox="1">
            <a:spLocks noGrp="1"/>
          </p:cNvSpPr>
          <p:nvPr>
            <p:ph type="subTitle" idx="2"/>
          </p:nvPr>
        </p:nvSpPr>
        <p:spPr>
          <a:xfrm>
            <a:off x="4759920" y="1879683"/>
            <a:ext cx="2256300" cy="5493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400"/>
              <a:buNone/>
              <a:defRPr sz="1400">
                <a:solidFill>
                  <a:schemeClr val="dk2"/>
                </a:solidFill>
              </a:defRPr>
            </a:lvl2pPr>
            <a:lvl3pPr lvl="2" algn="ctr" rtl="0">
              <a:lnSpc>
                <a:spcPct val="100000"/>
              </a:lnSpc>
              <a:spcBef>
                <a:spcPts val="0"/>
              </a:spcBef>
              <a:spcAft>
                <a:spcPts val="0"/>
              </a:spcAft>
              <a:buClr>
                <a:schemeClr val="dk2"/>
              </a:buClr>
              <a:buSzPts val="1400"/>
              <a:buNone/>
              <a:defRPr sz="1400">
                <a:solidFill>
                  <a:schemeClr val="dk2"/>
                </a:solidFill>
              </a:defRPr>
            </a:lvl3pPr>
            <a:lvl4pPr lvl="3" algn="ctr" rtl="0">
              <a:lnSpc>
                <a:spcPct val="100000"/>
              </a:lnSpc>
              <a:spcBef>
                <a:spcPts val="0"/>
              </a:spcBef>
              <a:spcAft>
                <a:spcPts val="0"/>
              </a:spcAft>
              <a:buClr>
                <a:schemeClr val="dk2"/>
              </a:buClr>
              <a:buSzPts val="1400"/>
              <a:buNone/>
              <a:defRPr sz="1400">
                <a:solidFill>
                  <a:schemeClr val="dk2"/>
                </a:solidFill>
              </a:defRPr>
            </a:lvl4pPr>
            <a:lvl5pPr lvl="4" algn="ctr" rtl="0">
              <a:lnSpc>
                <a:spcPct val="100000"/>
              </a:lnSpc>
              <a:spcBef>
                <a:spcPts val="0"/>
              </a:spcBef>
              <a:spcAft>
                <a:spcPts val="0"/>
              </a:spcAft>
              <a:buClr>
                <a:schemeClr val="dk2"/>
              </a:buClr>
              <a:buSzPts val="1400"/>
              <a:buNone/>
              <a:defRPr sz="1400">
                <a:solidFill>
                  <a:schemeClr val="dk2"/>
                </a:solidFill>
              </a:defRPr>
            </a:lvl5pPr>
            <a:lvl6pPr lvl="5" algn="ctr" rtl="0">
              <a:lnSpc>
                <a:spcPct val="100000"/>
              </a:lnSpc>
              <a:spcBef>
                <a:spcPts val="0"/>
              </a:spcBef>
              <a:spcAft>
                <a:spcPts val="0"/>
              </a:spcAft>
              <a:buClr>
                <a:schemeClr val="dk2"/>
              </a:buClr>
              <a:buSzPts val="1400"/>
              <a:buNone/>
              <a:defRPr sz="1400">
                <a:solidFill>
                  <a:schemeClr val="dk2"/>
                </a:solidFill>
              </a:defRPr>
            </a:lvl6pPr>
            <a:lvl7pPr lvl="6" algn="ctr" rtl="0">
              <a:lnSpc>
                <a:spcPct val="100000"/>
              </a:lnSpc>
              <a:spcBef>
                <a:spcPts val="0"/>
              </a:spcBef>
              <a:spcAft>
                <a:spcPts val="0"/>
              </a:spcAft>
              <a:buClr>
                <a:schemeClr val="dk2"/>
              </a:buClr>
              <a:buSzPts val="1400"/>
              <a:buNone/>
              <a:defRPr sz="1400">
                <a:solidFill>
                  <a:schemeClr val="dk2"/>
                </a:solidFill>
              </a:defRPr>
            </a:lvl7pPr>
            <a:lvl8pPr lvl="7" algn="ctr" rtl="0">
              <a:lnSpc>
                <a:spcPct val="100000"/>
              </a:lnSpc>
              <a:spcBef>
                <a:spcPts val="0"/>
              </a:spcBef>
              <a:spcAft>
                <a:spcPts val="0"/>
              </a:spcAft>
              <a:buClr>
                <a:schemeClr val="dk2"/>
              </a:buClr>
              <a:buSzPts val="1400"/>
              <a:buNone/>
              <a:defRPr sz="1400">
                <a:solidFill>
                  <a:schemeClr val="dk2"/>
                </a:solidFill>
              </a:defRPr>
            </a:lvl8pPr>
            <a:lvl9pPr lvl="8" algn="ct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1074" name="Google Shape;1074;p38"/>
          <p:cNvSpPr txBox="1">
            <a:spLocks noGrp="1"/>
          </p:cNvSpPr>
          <p:nvPr>
            <p:ph type="ctrTitle" idx="3"/>
          </p:nvPr>
        </p:nvSpPr>
        <p:spPr>
          <a:xfrm>
            <a:off x="4759920" y="1580703"/>
            <a:ext cx="2256300" cy="364800"/>
          </a:xfrm>
          <a:prstGeom prst="rect">
            <a:avLst/>
          </a:prstGeom>
        </p:spPr>
        <p:txBody>
          <a:bodyPr spcFirstLastPara="1" wrap="square" lIns="0" tIns="0" rIns="0" bIns="0" anchor="t" anchorCtr="0">
            <a:noAutofit/>
          </a:bodyPr>
          <a:lstStyle>
            <a:lvl1pPr lvl="0" algn="ctr" rtl="0">
              <a:spcBef>
                <a:spcPts val="0"/>
              </a:spcBef>
              <a:spcAft>
                <a:spcPts val="0"/>
              </a:spcAft>
              <a:buSzPts val="2000"/>
              <a:buNone/>
              <a:defRPr sz="2000"/>
            </a:lvl1pPr>
            <a:lvl2pPr lvl="1" algn="ct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ct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ct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ct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ct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ct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ct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ct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1075" name="Google Shape;1075;p38"/>
          <p:cNvSpPr txBox="1">
            <a:spLocks noGrp="1"/>
          </p:cNvSpPr>
          <p:nvPr>
            <p:ph type="ctrTitle" idx="4"/>
          </p:nvPr>
        </p:nvSpPr>
        <p:spPr>
          <a:xfrm>
            <a:off x="811705" y="3081575"/>
            <a:ext cx="2256300" cy="364800"/>
          </a:xfrm>
          <a:prstGeom prst="rect">
            <a:avLst/>
          </a:prstGeom>
        </p:spPr>
        <p:txBody>
          <a:bodyPr spcFirstLastPara="1" wrap="square" lIns="0" tIns="0" rIns="0" bIns="0" anchor="t" anchorCtr="0">
            <a:noAutofit/>
          </a:bodyPr>
          <a:lstStyle>
            <a:lvl1pPr lvl="0" algn="ctr" rtl="0">
              <a:spcBef>
                <a:spcPts val="0"/>
              </a:spcBef>
              <a:spcAft>
                <a:spcPts val="0"/>
              </a:spcAft>
              <a:buSzPts val="2000"/>
              <a:buNone/>
              <a:defRPr sz="2000"/>
            </a:lvl1pPr>
            <a:lvl2pPr lvl="1" algn="ct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ct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ct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ct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ct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ct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ct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ct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1076" name="Google Shape;1076;p38"/>
          <p:cNvSpPr txBox="1">
            <a:spLocks noGrp="1"/>
          </p:cNvSpPr>
          <p:nvPr>
            <p:ph type="subTitle" idx="5"/>
          </p:nvPr>
        </p:nvSpPr>
        <p:spPr>
          <a:xfrm>
            <a:off x="811705" y="3367235"/>
            <a:ext cx="2256300" cy="5493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400"/>
              <a:buNone/>
              <a:defRPr sz="1400">
                <a:solidFill>
                  <a:schemeClr val="dk2"/>
                </a:solidFill>
              </a:defRPr>
            </a:lvl2pPr>
            <a:lvl3pPr lvl="2" algn="ctr" rtl="0">
              <a:lnSpc>
                <a:spcPct val="100000"/>
              </a:lnSpc>
              <a:spcBef>
                <a:spcPts val="0"/>
              </a:spcBef>
              <a:spcAft>
                <a:spcPts val="0"/>
              </a:spcAft>
              <a:buClr>
                <a:schemeClr val="dk2"/>
              </a:buClr>
              <a:buSzPts val="1400"/>
              <a:buNone/>
              <a:defRPr sz="1400">
                <a:solidFill>
                  <a:schemeClr val="dk2"/>
                </a:solidFill>
              </a:defRPr>
            </a:lvl3pPr>
            <a:lvl4pPr lvl="3" algn="ctr" rtl="0">
              <a:lnSpc>
                <a:spcPct val="100000"/>
              </a:lnSpc>
              <a:spcBef>
                <a:spcPts val="0"/>
              </a:spcBef>
              <a:spcAft>
                <a:spcPts val="0"/>
              </a:spcAft>
              <a:buClr>
                <a:schemeClr val="dk2"/>
              </a:buClr>
              <a:buSzPts val="1400"/>
              <a:buNone/>
              <a:defRPr sz="1400">
                <a:solidFill>
                  <a:schemeClr val="dk2"/>
                </a:solidFill>
              </a:defRPr>
            </a:lvl4pPr>
            <a:lvl5pPr lvl="4" algn="ctr" rtl="0">
              <a:lnSpc>
                <a:spcPct val="100000"/>
              </a:lnSpc>
              <a:spcBef>
                <a:spcPts val="0"/>
              </a:spcBef>
              <a:spcAft>
                <a:spcPts val="0"/>
              </a:spcAft>
              <a:buClr>
                <a:schemeClr val="dk2"/>
              </a:buClr>
              <a:buSzPts val="1400"/>
              <a:buNone/>
              <a:defRPr sz="1400">
                <a:solidFill>
                  <a:schemeClr val="dk2"/>
                </a:solidFill>
              </a:defRPr>
            </a:lvl5pPr>
            <a:lvl6pPr lvl="5" algn="ctr" rtl="0">
              <a:lnSpc>
                <a:spcPct val="100000"/>
              </a:lnSpc>
              <a:spcBef>
                <a:spcPts val="0"/>
              </a:spcBef>
              <a:spcAft>
                <a:spcPts val="0"/>
              </a:spcAft>
              <a:buClr>
                <a:schemeClr val="dk2"/>
              </a:buClr>
              <a:buSzPts val="1400"/>
              <a:buNone/>
              <a:defRPr sz="1400">
                <a:solidFill>
                  <a:schemeClr val="dk2"/>
                </a:solidFill>
              </a:defRPr>
            </a:lvl6pPr>
            <a:lvl7pPr lvl="6" algn="ctr" rtl="0">
              <a:lnSpc>
                <a:spcPct val="100000"/>
              </a:lnSpc>
              <a:spcBef>
                <a:spcPts val="0"/>
              </a:spcBef>
              <a:spcAft>
                <a:spcPts val="0"/>
              </a:spcAft>
              <a:buClr>
                <a:schemeClr val="dk2"/>
              </a:buClr>
              <a:buSzPts val="1400"/>
              <a:buNone/>
              <a:defRPr sz="1400">
                <a:solidFill>
                  <a:schemeClr val="dk2"/>
                </a:solidFill>
              </a:defRPr>
            </a:lvl7pPr>
            <a:lvl8pPr lvl="7" algn="ctr" rtl="0">
              <a:lnSpc>
                <a:spcPct val="100000"/>
              </a:lnSpc>
              <a:spcBef>
                <a:spcPts val="0"/>
              </a:spcBef>
              <a:spcAft>
                <a:spcPts val="0"/>
              </a:spcAft>
              <a:buClr>
                <a:schemeClr val="dk2"/>
              </a:buClr>
              <a:buSzPts val="1400"/>
              <a:buNone/>
              <a:defRPr sz="1400">
                <a:solidFill>
                  <a:schemeClr val="dk2"/>
                </a:solidFill>
              </a:defRPr>
            </a:lvl8pPr>
            <a:lvl9pPr lvl="8" algn="ct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1077" name="Google Shape;1077;p38"/>
          <p:cNvSpPr txBox="1">
            <a:spLocks noGrp="1"/>
          </p:cNvSpPr>
          <p:nvPr>
            <p:ph type="subTitle" idx="6"/>
          </p:nvPr>
        </p:nvSpPr>
        <p:spPr>
          <a:xfrm>
            <a:off x="2127780" y="1879683"/>
            <a:ext cx="2256300" cy="5493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400"/>
              <a:buNone/>
              <a:defRPr sz="1400">
                <a:solidFill>
                  <a:schemeClr val="dk2"/>
                </a:solidFill>
              </a:defRPr>
            </a:lvl2pPr>
            <a:lvl3pPr lvl="2" algn="ctr" rtl="0">
              <a:lnSpc>
                <a:spcPct val="100000"/>
              </a:lnSpc>
              <a:spcBef>
                <a:spcPts val="0"/>
              </a:spcBef>
              <a:spcAft>
                <a:spcPts val="0"/>
              </a:spcAft>
              <a:buClr>
                <a:schemeClr val="dk2"/>
              </a:buClr>
              <a:buSzPts val="1400"/>
              <a:buNone/>
              <a:defRPr sz="1400">
                <a:solidFill>
                  <a:schemeClr val="dk2"/>
                </a:solidFill>
              </a:defRPr>
            </a:lvl3pPr>
            <a:lvl4pPr lvl="3" algn="ctr" rtl="0">
              <a:lnSpc>
                <a:spcPct val="100000"/>
              </a:lnSpc>
              <a:spcBef>
                <a:spcPts val="0"/>
              </a:spcBef>
              <a:spcAft>
                <a:spcPts val="0"/>
              </a:spcAft>
              <a:buClr>
                <a:schemeClr val="dk2"/>
              </a:buClr>
              <a:buSzPts val="1400"/>
              <a:buNone/>
              <a:defRPr sz="1400">
                <a:solidFill>
                  <a:schemeClr val="dk2"/>
                </a:solidFill>
              </a:defRPr>
            </a:lvl4pPr>
            <a:lvl5pPr lvl="4" algn="ctr" rtl="0">
              <a:lnSpc>
                <a:spcPct val="100000"/>
              </a:lnSpc>
              <a:spcBef>
                <a:spcPts val="0"/>
              </a:spcBef>
              <a:spcAft>
                <a:spcPts val="0"/>
              </a:spcAft>
              <a:buClr>
                <a:schemeClr val="dk2"/>
              </a:buClr>
              <a:buSzPts val="1400"/>
              <a:buNone/>
              <a:defRPr sz="1400">
                <a:solidFill>
                  <a:schemeClr val="dk2"/>
                </a:solidFill>
              </a:defRPr>
            </a:lvl5pPr>
            <a:lvl6pPr lvl="5" algn="ctr" rtl="0">
              <a:lnSpc>
                <a:spcPct val="100000"/>
              </a:lnSpc>
              <a:spcBef>
                <a:spcPts val="0"/>
              </a:spcBef>
              <a:spcAft>
                <a:spcPts val="0"/>
              </a:spcAft>
              <a:buClr>
                <a:schemeClr val="dk2"/>
              </a:buClr>
              <a:buSzPts val="1400"/>
              <a:buNone/>
              <a:defRPr sz="1400">
                <a:solidFill>
                  <a:schemeClr val="dk2"/>
                </a:solidFill>
              </a:defRPr>
            </a:lvl6pPr>
            <a:lvl7pPr lvl="6" algn="ctr" rtl="0">
              <a:lnSpc>
                <a:spcPct val="100000"/>
              </a:lnSpc>
              <a:spcBef>
                <a:spcPts val="0"/>
              </a:spcBef>
              <a:spcAft>
                <a:spcPts val="0"/>
              </a:spcAft>
              <a:buClr>
                <a:schemeClr val="dk2"/>
              </a:buClr>
              <a:buSzPts val="1400"/>
              <a:buNone/>
              <a:defRPr sz="1400">
                <a:solidFill>
                  <a:schemeClr val="dk2"/>
                </a:solidFill>
              </a:defRPr>
            </a:lvl7pPr>
            <a:lvl8pPr lvl="7" algn="ctr" rtl="0">
              <a:lnSpc>
                <a:spcPct val="100000"/>
              </a:lnSpc>
              <a:spcBef>
                <a:spcPts val="0"/>
              </a:spcBef>
              <a:spcAft>
                <a:spcPts val="0"/>
              </a:spcAft>
              <a:buClr>
                <a:schemeClr val="dk2"/>
              </a:buClr>
              <a:buSzPts val="1400"/>
              <a:buNone/>
              <a:defRPr sz="1400">
                <a:solidFill>
                  <a:schemeClr val="dk2"/>
                </a:solidFill>
              </a:defRPr>
            </a:lvl8pPr>
            <a:lvl9pPr lvl="8" algn="ctr" rtl="0">
              <a:lnSpc>
                <a:spcPct val="100000"/>
              </a:lnSpc>
              <a:spcBef>
                <a:spcPts val="0"/>
              </a:spcBef>
              <a:spcAft>
                <a:spcPts val="0"/>
              </a:spcAft>
              <a:buClr>
                <a:schemeClr val="dk2"/>
              </a:buClr>
              <a:buSzPts val="1400"/>
              <a:buNone/>
              <a:defRPr sz="1400">
                <a:solidFill>
                  <a:schemeClr val="dk2"/>
                </a:solidFill>
              </a:defRPr>
            </a:lvl9pPr>
          </a:lstStyle>
          <a:p>
            <a:endParaRPr/>
          </a:p>
        </p:txBody>
      </p:sp>
      <p:sp>
        <p:nvSpPr>
          <p:cNvPr id="1078" name="Google Shape;1078;p38"/>
          <p:cNvSpPr txBox="1">
            <a:spLocks noGrp="1"/>
          </p:cNvSpPr>
          <p:nvPr>
            <p:ph type="ctrTitle" idx="7"/>
          </p:nvPr>
        </p:nvSpPr>
        <p:spPr>
          <a:xfrm>
            <a:off x="2127780" y="1580703"/>
            <a:ext cx="2256300" cy="364800"/>
          </a:xfrm>
          <a:prstGeom prst="rect">
            <a:avLst/>
          </a:prstGeom>
        </p:spPr>
        <p:txBody>
          <a:bodyPr spcFirstLastPara="1" wrap="square" lIns="0" tIns="0" rIns="0" bIns="0" anchor="t" anchorCtr="0">
            <a:noAutofit/>
          </a:bodyPr>
          <a:lstStyle>
            <a:lvl1pPr lvl="0" algn="ctr" rtl="0">
              <a:spcBef>
                <a:spcPts val="0"/>
              </a:spcBef>
              <a:spcAft>
                <a:spcPts val="0"/>
              </a:spcAft>
              <a:buSzPts val="2000"/>
              <a:buNone/>
              <a:defRPr sz="2000"/>
            </a:lvl1pPr>
            <a:lvl2pPr lvl="1" algn="ct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ct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ct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ct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ct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ct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ct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ct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1079" name="Google Shape;1079;p38"/>
          <p:cNvSpPr txBox="1">
            <a:spLocks noGrp="1"/>
          </p:cNvSpPr>
          <p:nvPr>
            <p:ph type="title" idx="8"/>
          </p:nvPr>
        </p:nvSpPr>
        <p:spPr>
          <a:xfrm>
            <a:off x="720000" y="540000"/>
            <a:ext cx="7704000" cy="3600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sz="3000"/>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endParaRPr/>
          </a:p>
        </p:txBody>
      </p:sp>
      <p:sp>
        <p:nvSpPr>
          <p:cNvPr id="1080" name="Google Shape;1080;p38"/>
          <p:cNvSpPr txBox="1">
            <a:spLocks noGrp="1"/>
          </p:cNvSpPr>
          <p:nvPr>
            <p:ph type="ctrTitle" idx="9"/>
          </p:nvPr>
        </p:nvSpPr>
        <p:spPr>
          <a:xfrm>
            <a:off x="6075995" y="3081575"/>
            <a:ext cx="2256300" cy="364800"/>
          </a:xfrm>
          <a:prstGeom prst="rect">
            <a:avLst/>
          </a:prstGeom>
        </p:spPr>
        <p:txBody>
          <a:bodyPr spcFirstLastPara="1" wrap="square" lIns="0" tIns="0" rIns="0" bIns="0" anchor="t" anchorCtr="0">
            <a:noAutofit/>
          </a:bodyPr>
          <a:lstStyle>
            <a:lvl1pPr lvl="0" algn="ctr" rtl="0">
              <a:spcBef>
                <a:spcPts val="0"/>
              </a:spcBef>
              <a:spcAft>
                <a:spcPts val="0"/>
              </a:spcAft>
              <a:buSzPts val="2000"/>
              <a:buNone/>
              <a:defRPr sz="2000"/>
            </a:lvl1pPr>
            <a:lvl2pPr lvl="1" algn="ctr" rtl="0">
              <a:spcBef>
                <a:spcPts val="0"/>
              </a:spcBef>
              <a:spcAft>
                <a:spcPts val="0"/>
              </a:spcAft>
              <a:buSzPts val="2000"/>
              <a:buFont typeface="Permanent Marker"/>
              <a:buNone/>
              <a:defRPr sz="2000">
                <a:latin typeface="Permanent Marker"/>
                <a:ea typeface="Permanent Marker"/>
                <a:cs typeface="Permanent Marker"/>
                <a:sym typeface="Permanent Marker"/>
              </a:defRPr>
            </a:lvl2pPr>
            <a:lvl3pPr lvl="2" algn="ctr" rtl="0">
              <a:spcBef>
                <a:spcPts val="0"/>
              </a:spcBef>
              <a:spcAft>
                <a:spcPts val="0"/>
              </a:spcAft>
              <a:buSzPts val="2000"/>
              <a:buFont typeface="Permanent Marker"/>
              <a:buNone/>
              <a:defRPr sz="2000">
                <a:latin typeface="Permanent Marker"/>
                <a:ea typeface="Permanent Marker"/>
                <a:cs typeface="Permanent Marker"/>
                <a:sym typeface="Permanent Marker"/>
              </a:defRPr>
            </a:lvl3pPr>
            <a:lvl4pPr lvl="3" algn="ctr" rtl="0">
              <a:spcBef>
                <a:spcPts val="0"/>
              </a:spcBef>
              <a:spcAft>
                <a:spcPts val="0"/>
              </a:spcAft>
              <a:buSzPts val="2000"/>
              <a:buFont typeface="Permanent Marker"/>
              <a:buNone/>
              <a:defRPr sz="2000">
                <a:latin typeface="Permanent Marker"/>
                <a:ea typeface="Permanent Marker"/>
                <a:cs typeface="Permanent Marker"/>
                <a:sym typeface="Permanent Marker"/>
              </a:defRPr>
            </a:lvl4pPr>
            <a:lvl5pPr lvl="4" algn="ctr" rtl="0">
              <a:spcBef>
                <a:spcPts val="0"/>
              </a:spcBef>
              <a:spcAft>
                <a:spcPts val="0"/>
              </a:spcAft>
              <a:buSzPts val="2000"/>
              <a:buFont typeface="Permanent Marker"/>
              <a:buNone/>
              <a:defRPr sz="2000">
                <a:latin typeface="Permanent Marker"/>
                <a:ea typeface="Permanent Marker"/>
                <a:cs typeface="Permanent Marker"/>
                <a:sym typeface="Permanent Marker"/>
              </a:defRPr>
            </a:lvl5pPr>
            <a:lvl6pPr lvl="5" algn="ctr" rtl="0">
              <a:spcBef>
                <a:spcPts val="0"/>
              </a:spcBef>
              <a:spcAft>
                <a:spcPts val="0"/>
              </a:spcAft>
              <a:buSzPts val="2000"/>
              <a:buFont typeface="Permanent Marker"/>
              <a:buNone/>
              <a:defRPr sz="2000">
                <a:latin typeface="Permanent Marker"/>
                <a:ea typeface="Permanent Marker"/>
                <a:cs typeface="Permanent Marker"/>
                <a:sym typeface="Permanent Marker"/>
              </a:defRPr>
            </a:lvl6pPr>
            <a:lvl7pPr lvl="6" algn="ctr" rtl="0">
              <a:spcBef>
                <a:spcPts val="0"/>
              </a:spcBef>
              <a:spcAft>
                <a:spcPts val="0"/>
              </a:spcAft>
              <a:buSzPts val="2000"/>
              <a:buFont typeface="Permanent Marker"/>
              <a:buNone/>
              <a:defRPr sz="2000">
                <a:latin typeface="Permanent Marker"/>
                <a:ea typeface="Permanent Marker"/>
                <a:cs typeface="Permanent Marker"/>
                <a:sym typeface="Permanent Marker"/>
              </a:defRPr>
            </a:lvl7pPr>
            <a:lvl8pPr lvl="7" algn="ctr" rtl="0">
              <a:spcBef>
                <a:spcPts val="0"/>
              </a:spcBef>
              <a:spcAft>
                <a:spcPts val="0"/>
              </a:spcAft>
              <a:buSzPts val="2000"/>
              <a:buFont typeface="Permanent Marker"/>
              <a:buNone/>
              <a:defRPr sz="2000">
                <a:latin typeface="Permanent Marker"/>
                <a:ea typeface="Permanent Marker"/>
                <a:cs typeface="Permanent Marker"/>
                <a:sym typeface="Permanent Marker"/>
              </a:defRPr>
            </a:lvl8pPr>
            <a:lvl9pPr lvl="8" algn="ctr" rtl="0">
              <a:spcBef>
                <a:spcPts val="0"/>
              </a:spcBef>
              <a:spcAft>
                <a:spcPts val="0"/>
              </a:spcAft>
              <a:buSzPts val="2000"/>
              <a:buFont typeface="Permanent Marker"/>
              <a:buNone/>
              <a:defRPr sz="2000">
                <a:latin typeface="Permanent Marker"/>
                <a:ea typeface="Permanent Marker"/>
                <a:cs typeface="Permanent Marker"/>
                <a:sym typeface="Permanent Marker"/>
              </a:defRPr>
            </a:lvl9pPr>
          </a:lstStyle>
          <a:p>
            <a:endParaRPr/>
          </a:p>
        </p:txBody>
      </p:sp>
      <p:sp>
        <p:nvSpPr>
          <p:cNvPr id="1081" name="Google Shape;1081;p38"/>
          <p:cNvSpPr txBox="1">
            <a:spLocks noGrp="1"/>
          </p:cNvSpPr>
          <p:nvPr>
            <p:ph type="subTitle" idx="13"/>
          </p:nvPr>
        </p:nvSpPr>
        <p:spPr>
          <a:xfrm>
            <a:off x="6075995" y="3367235"/>
            <a:ext cx="2256300" cy="5493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4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400"/>
              <a:buNone/>
              <a:defRPr sz="1400">
                <a:solidFill>
                  <a:schemeClr val="dk2"/>
                </a:solidFill>
              </a:defRPr>
            </a:lvl2pPr>
            <a:lvl3pPr lvl="2" algn="ctr" rtl="0">
              <a:lnSpc>
                <a:spcPct val="100000"/>
              </a:lnSpc>
              <a:spcBef>
                <a:spcPts val="0"/>
              </a:spcBef>
              <a:spcAft>
                <a:spcPts val="0"/>
              </a:spcAft>
              <a:buClr>
                <a:schemeClr val="dk2"/>
              </a:buClr>
              <a:buSzPts val="1400"/>
              <a:buNone/>
              <a:defRPr sz="1400">
                <a:solidFill>
                  <a:schemeClr val="dk2"/>
                </a:solidFill>
              </a:defRPr>
            </a:lvl3pPr>
            <a:lvl4pPr lvl="3" algn="ctr" rtl="0">
              <a:lnSpc>
                <a:spcPct val="100000"/>
              </a:lnSpc>
              <a:spcBef>
                <a:spcPts val="0"/>
              </a:spcBef>
              <a:spcAft>
                <a:spcPts val="0"/>
              </a:spcAft>
              <a:buClr>
                <a:schemeClr val="dk2"/>
              </a:buClr>
              <a:buSzPts val="1400"/>
              <a:buNone/>
              <a:defRPr sz="1400">
                <a:solidFill>
                  <a:schemeClr val="dk2"/>
                </a:solidFill>
              </a:defRPr>
            </a:lvl4pPr>
            <a:lvl5pPr lvl="4" algn="ctr" rtl="0">
              <a:lnSpc>
                <a:spcPct val="100000"/>
              </a:lnSpc>
              <a:spcBef>
                <a:spcPts val="0"/>
              </a:spcBef>
              <a:spcAft>
                <a:spcPts val="0"/>
              </a:spcAft>
              <a:buClr>
                <a:schemeClr val="dk2"/>
              </a:buClr>
              <a:buSzPts val="1400"/>
              <a:buNone/>
              <a:defRPr sz="1400">
                <a:solidFill>
                  <a:schemeClr val="dk2"/>
                </a:solidFill>
              </a:defRPr>
            </a:lvl5pPr>
            <a:lvl6pPr lvl="5" algn="ctr" rtl="0">
              <a:lnSpc>
                <a:spcPct val="100000"/>
              </a:lnSpc>
              <a:spcBef>
                <a:spcPts val="0"/>
              </a:spcBef>
              <a:spcAft>
                <a:spcPts val="0"/>
              </a:spcAft>
              <a:buClr>
                <a:schemeClr val="dk2"/>
              </a:buClr>
              <a:buSzPts val="1400"/>
              <a:buNone/>
              <a:defRPr sz="1400">
                <a:solidFill>
                  <a:schemeClr val="dk2"/>
                </a:solidFill>
              </a:defRPr>
            </a:lvl6pPr>
            <a:lvl7pPr lvl="6" algn="ctr" rtl="0">
              <a:lnSpc>
                <a:spcPct val="100000"/>
              </a:lnSpc>
              <a:spcBef>
                <a:spcPts val="0"/>
              </a:spcBef>
              <a:spcAft>
                <a:spcPts val="0"/>
              </a:spcAft>
              <a:buClr>
                <a:schemeClr val="dk2"/>
              </a:buClr>
              <a:buSzPts val="1400"/>
              <a:buNone/>
              <a:defRPr sz="1400">
                <a:solidFill>
                  <a:schemeClr val="dk2"/>
                </a:solidFill>
              </a:defRPr>
            </a:lvl7pPr>
            <a:lvl8pPr lvl="7" algn="ctr" rtl="0">
              <a:lnSpc>
                <a:spcPct val="100000"/>
              </a:lnSpc>
              <a:spcBef>
                <a:spcPts val="0"/>
              </a:spcBef>
              <a:spcAft>
                <a:spcPts val="0"/>
              </a:spcAft>
              <a:buClr>
                <a:schemeClr val="dk2"/>
              </a:buClr>
              <a:buSzPts val="1400"/>
              <a:buNone/>
              <a:defRPr sz="1400">
                <a:solidFill>
                  <a:schemeClr val="dk2"/>
                </a:solidFill>
              </a:defRPr>
            </a:lvl8pPr>
            <a:lvl9pPr lvl="8" algn="ctr" rtl="0">
              <a:lnSpc>
                <a:spcPct val="100000"/>
              </a:lnSpc>
              <a:spcBef>
                <a:spcPts val="0"/>
              </a:spcBef>
              <a:spcAft>
                <a:spcPts val="0"/>
              </a:spcAft>
              <a:buClr>
                <a:schemeClr val="dk2"/>
              </a:buClr>
              <a:buSzPts val="1400"/>
              <a:buNone/>
              <a:defRPr sz="1400">
                <a:solidFill>
                  <a:schemeClr val="dk2"/>
                </a:solidFill>
              </a:defRPr>
            </a:lvl9pPr>
          </a:lstStyle>
          <a:p>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ig number">
  <p:cSld name="CUSTOM_21">
    <p:spTree>
      <p:nvGrpSpPr>
        <p:cNvPr id="1" name="Shape 1082"/>
        <p:cNvGrpSpPr/>
        <p:nvPr/>
      </p:nvGrpSpPr>
      <p:grpSpPr>
        <a:xfrm>
          <a:off x="0" y="0"/>
          <a:ext cx="0" cy="0"/>
          <a:chOff x="0" y="0"/>
          <a:chExt cx="0" cy="0"/>
        </a:xfrm>
      </p:grpSpPr>
      <p:grpSp>
        <p:nvGrpSpPr>
          <p:cNvPr id="1083" name="Google Shape;1083;p39"/>
          <p:cNvGrpSpPr/>
          <p:nvPr/>
        </p:nvGrpSpPr>
        <p:grpSpPr>
          <a:xfrm flipH="1">
            <a:off x="-1700" y="329"/>
            <a:ext cx="9147400" cy="5142843"/>
            <a:chOff x="238125" y="854700"/>
            <a:chExt cx="7142500" cy="4015650"/>
          </a:xfrm>
        </p:grpSpPr>
        <p:sp>
          <p:nvSpPr>
            <p:cNvPr id="1084" name="Google Shape;1084;p39"/>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085;p39"/>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6" name="Google Shape;1086;p39"/>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7" name="Google Shape;1087;p39"/>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8" name="Google Shape;1088;p39"/>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9" name="Google Shape;1089;p39"/>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0" name="Google Shape;1090;p39"/>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091;p39"/>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1092;p39"/>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3" name="Google Shape;1093;p39"/>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4" name="Google Shape;1094;p39"/>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5" name="Google Shape;1095;p39"/>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6" name="Google Shape;1096;p39"/>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7" name="Google Shape;1097;p39"/>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8" name="Google Shape;1098;p39"/>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9" name="Google Shape;1099;p39"/>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0" name="Google Shape;1100;p39"/>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1" name="Google Shape;1101;p39"/>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2" name="Google Shape;1102;p39"/>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03" name="Google Shape;1103;p39"/>
          <p:cNvSpPr txBox="1">
            <a:spLocks noGrp="1"/>
          </p:cNvSpPr>
          <p:nvPr>
            <p:ph type="title" hasCustomPrompt="1"/>
          </p:nvPr>
        </p:nvSpPr>
        <p:spPr>
          <a:xfrm>
            <a:off x="715349" y="1829975"/>
            <a:ext cx="5264400" cy="893700"/>
          </a:xfrm>
          <a:prstGeom prst="rect">
            <a:avLst/>
          </a:prstGeom>
        </p:spPr>
        <p:txBody>
          <a:bodyPr spcFirstLastPara="1" wrap="square" lIns="0" tIns="0" rIns="0" bIns="0" anchor="t" anchorCtr="0">
            <a:noAutofit/>
          </a:bodyPr>
          <a:lstStyle>
            <a:lvl1pPr lvl="0" rtl="0">
              <a:spcBef>
                <a:spcPts val="0"/>
              </a:spcBef>
              <a:spcAft>
                <a:spcPts val="0"/>
              </a:spcAft>
              <a:buSzPts val="12000"/>
              <a:buNone/>
              <a:defRPr sz="6000"/>
            </a:lvl1pPr>
            <a:lvl2pPr lvl="1" rtl="0">
              <a:spcBef>
                <a:spcPts val="0"/>
              </a:spcBef>
              <a:spcAft>
                <a:spcPts val="0"/>
              </a:spcAft>
              <a:buSzPts val="12000"/>
              <a:buNone/>
              <a:defRPr sz="12000"/>
            </a:lvl2pPr>
            <a:lvl3pPr lvl="2" rtl="0">
              <a:spcBef>
                <a:spcPts val="0"/>
              </a:spcBef>
              <a:spcAft>
                <a:spcPts val="0"/>
              </a:spcAft>
              <a:buSzPts val="12000"/>
              <a:buNone/>
              <a:defRPr sz="12000"/>
            </a:lvl3pPr>
            <a:lvl4pPr lvl="3" rtl="0">
              <a:spcBef>
                <a:spcPts val="0"/>
              </a:spcBef>
              <a:spcAft>
                <a:spcPts val="0"/>
              </a:spcAft>
              <a:buSzPts val="12000"/>
              <a:buNone/>
              <a:defRPr sz="12000"/>
            </a:lvl4pPr>
            <a:lvl5pPr lvl="4" rtl="0">
              <a:spcBef>
                <a:spcPts val="0"/>
              </a:spcBef>
              <a:spcAft>
                <a:spcPts val="0"/>
              </a:spcAft>
              <a:buSzPts val="12000"/>
              <a:buNone/>
              <a:defRPr sz="12000"/>
            </a:lvl5pPr>
            <a:lvl6pPr lvl="5" rtl="0">
              <a:spcBef>
                <a:spcPts val="0"/>
              </a:spcBef>
              <a:spcAft>
                <a:spcPts val="0"/>
              </a:spcAft>
              <a:buSzPts val="12000"/>
              <a:buNone/>
              <a:defRPr sz="12000"/>
            </a:lvl6pPr>
            <a:lvl7pPr lvl="6" rtl="0">
              <a:spcBef>
                <a:spcPts val="0"/>
              </a:spcBef>
              <a:spcAft>
                <a:spcPts val="0"/>
              </a:spcAft>
              <a:buSzPts val="12000"/>
              <a:buNone/>
              <a:defRPr sz="12000"/>
            </a:lvl7pPr>
            <a:lvl8pPr lvl="7" rtl="0">
              <a:spcBef>
                <a:spcPts val="0"/>
              </a:spcBef>
              <a:spcAft>
                <a:spcPts val="0"/>
              </a:spcAft>
              <a:buSzPts val="12000"/>
              <a:buNone/>
              <a:defRPr sz="12000"/>
            </a:lvl8pPr>
            <a:lvl9pPr lvl="8" rtl="0">
              <a:spcBef>
                <a:spcPts val="0"/>
              </a:spcBef>
              <a:spcAft>
                <a:spcPts val="0"/>
              </a:spcAft>
              <a:buSzPts val="12000"/>
              <a:buNone/>
              <a:defRPr sz="12000"/>
            </a:lvl9pPr>
          </a:lstStyle>
          <a:p>
            <a:r>
              <a:t>xx%</a:t>
            </a:r>
          </a:p>
        </p:txBody>
      </p:sp>
      <p:sp>
        <p:nvSpPr>
          <p:cNvPr id="1104" name="Google Shape;1104;p39"/>
          <p:cNvSpPr txBox="1">
            <a:spLocks noGrp="1"/>
          </p:cNvSpPr>
          <p:nvPr>
            <p:ph type="body" idx="1"/>
          </p:nvPr>
        </p:nvSpPr>
        <p:spPr>
          <a:xfrm>
            <a:off x="715350" y="2823072"/>
            <a:ext cx="4569300" cy="454500"/>
          </a:xfrm>
          <a:prstGeom prst="rect">
            <a:avLst/>
          </a:prstGeom>
        </p:spPr>
        <p:txBody>
          <a:bodyPr spcFirstLastPara="1" wrap="square" lIns="91425" tIns="91425" rIns="91425" bIns="91425" anchor="t" anchorCtr="0">
            <a:noAutofit/>
          </a:bodyPr>
          <a:lstStyle>
            <a:lvl1pPr marL="457200" lvl="0" indent="-330200" algn="ctr" rtl="0">
              <a:spcBef>
                <a:spcPts val="0"/>
              </a:spcBef>
              <a:spcAft>
                <a:spcPts val="0"/>
              </a:spcAft>
              <a:buSzPts val="1600"/>
              <a:buChar char="●"/>
              <a:defRPr/>
            </a:lvl1pPr>
            <a:lvl2pPr marL="914400" lvl="1" indent="-330200" rtl="0">
              <a:spcBef>
                <a:spcPts val="1600"/>
              </a:spcBef>
              <a:spcAft>
                <a:spcPts val="0"/>
              </a:spcAft>
              <a:buSzPts val="1600"/>
              <a:buChar char="○"/>
              <a:defRPr/>
            </a:lvl2pPr>
            <a:lvl3pPr marL="1371600" lvl="2" indent="-330200" rtl="0">
              <a:spcBef>
                <a:spcPts val="1600"/>
              </a:spcBef>
              <a:spcAft>
                <a:spcPts val="0"/>
              </a:spcAft>
              <a:buSzPts val="1600"/>
              <a:buChar char="■"/>
              <a:defRPr/>
            </a:lvl3pPr>
            <a:lvl4pPr marL="1828800" lvl="3" indent="-330200" rtl="0">
              <a:spcBef>
                <a:spcPts val="1600"/>
              </a:spcBef>
              <a:spcAft>
                <a:spcPts val="0"/>
              </a:spcAft>
              <a:buSzPts val="1600"/>
              <a:buChar char="●"/>
              <a:defRPr/>
            </a:lvl4pPr>
            <a:lvl5pPr marL="2286000" lvl="4" indent="-330200" rtl="0">
              <a:spcBef>
                <a:spcPts val="1600"/>
              </a:spcBef>
              <a:spcAft>
                <a:spcPts val="0"/>
              </a:spcAft>
              <a:buSzPts val="1600"/>
              <a:buChar char="○"/>
              <a:defRPr/>
            </a:lvl5pPr>
            <a:lvl6pPr marL="2743200" lvl="5" indent="-330200" rtl="0">
              <a:spcBef>
                <a:spcPts val="1600"/>
              </a:spcBef>
              <a:spcAft>
                <a:spcPts val="0"/>
              </a:spcAft>
              <a:buSzPts val="1600"/>
              <a:buChar char="■"/>
              <a:defRPr/>
            </a:lvl6pPr>
            <a:lvl7pPr marL="3200400" lvl="6" indent="-330200" rtl="0">
              <a:spcBef>
                <a:spcPts val="1600"/>
              </a:spcBef>
              <a:spcAft>
                <a:spcPts val="0"/>
              </a:spcAft>
              <a:buSzPts val="1600"/>
              <a:buChar char="●"/>
              <a:defRPr/>
            </a:lvl7pPr>
            <a:lvl8pPr marL="3657600" lvl="7" indent="-330200" rtl="0">
              <a:spcBef>
                <a:spcPts val="1600"/>
              </a:spcBef>
              <a:spcAft>
                <a:spcPts val="0"/>
              </a:spcAft>
              <a:buSzPts val="1600"/>
              <a:buChar char="○"/>
              <a:defRPr/>
            </a:lvl8pPr>
            <a:lvl9pPr marL="4114800" lvl="8" indent="-330200" rtl="0">
              <a:spcBef>
                <a:spcPts val="1600"/>
              </a:spcBef>
              <a:spcAft>
                <a:spcPts val="1600"/>
              </a:spcAft>
              <a:buSzPts val="1600"/>
              <a:buChar char="■"/>
              <a:defRPr/>
            </a:lvl9pPr>
          </a:lstStyle>
          <a:p>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Big number 1">
  <p:cSld name="CUSTOM_33">
    <p:spTree>
      <p:nvGrpSpPr>
        <p:cNvPr id="1" name="Shape 1105"/>
        <p:cNvGrpSpPr/>
        <p:nvPr/>
      </p:nvGrpSpPr>
      <p:grpSpPr>
        <a:xfrm>
          <a:off x="0" y="0"/>
          <a:ext cx="0" cy="0"/>
          <a:chOff x="0" y="0"/>
          <a:chExt cx="0" cy="0"/>
        </a:xfrm>
      </p:grpSpPr>
      <p:grpSp>
        <p:nvGrpSpPr>
          <p:cNvPr id="1106" name="Google Shape;1106;p40"/>
          <p:cNvGrpSpPr/>
          <p:nvPr/>
        </p:nvGrpSpPr>
        <p:grpSpPr>
          <a:xfrm>
            <a:off x="-1700" y="329"/>
            <a:ext cx="9147400" cy="5142843"/>
            <a:chOff x="238125" y="854700"/>
            <a:chExt cx="7142500" cy="4015650"/>
          </a:xfrm>
        </p:grpSpPr>
        <p:sp>
          <p:nvSpPr>
            <p:cNvPr id="1107" name="Google Shape;1107;p40"/>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8" name="Google Shape;1108;p40"/>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9" name="Google Shape;1109;p40"/>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0" name="Google Shape;1110;p40"/>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1" name="Google Shape;1111;p40"/>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2" name="Google Shape;1112;p40"/>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3" name="Google Shape;1113;p40"/>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4" name="Google Shape;1114;p40"/>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5" name="Google Shape;1115;p40"/>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6" name="Google Shape;1116;p40"/>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7" name="Google Shape;1117;p40"/>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8" name="Google Shape;1118;p40"/>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9" name="Google Shape;1119;p40"/>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0" name="Google Shape;1120;p40"/>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1" name="Google Shape;1121;p40"/>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2" name="Google Shape;1122;p40"/>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3" name="Google Shape;1123;p40"/>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4" name="Google Shape;1124;p40"/>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5" name="Google Shape;1125;p40"/>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26" name="Google Shape;1126;p40"/>
          <p:cNvSpPr txBox="1">
            <a:spLocks noGrp="1"/>
          </p:cNvSpPr>
          <p:nvPr>
            <p:ph type="title" hasCustomPrompt="1"/>
          </p:nvPr>
        </p:nvSpPr>
        <p:spPr>
          <a:xfrm>
            <a:off x="3772625" y="1829975"/>
            <a:ext cx="4569300" cy="893700"/>
          </a:xfrm>
          <a:prstGeom prst="rect">
            <a:avLst/>
          </a:prstGeom>
        </p:spPr>
        <p:txBody>
          <a:bodyPr spcFirstLastPara="1" wrap="square" lIns="0" tIns="0" rIns="0" bIns="0" anchor="t" anchorCtr="0">
            <a:noAutofit/>
          </a:bodyPr>
          <a:lstStyle>
            <a:lvl1pPr lvl="0" algn="r" rtl="0">
              <a:spcBef>
                <a:spcPts val="0"/>
              </a:spcBef>
              <a:spcAft>
                <a:spcPts val="0"/>
              </a:spcAft>
              <a:buSzPts val="12000"/>
              <a:buNone/>
              <a:defRPr sz="6000"/>
            </a:lvl1pPr>
            <a:lvl2pPr lvl="1" algn="r" rtl="0">
              <a:spcBef>
                <a:spcPts val="0"/>
              </a:spcBef>
              <a:spcAft>
                <a:spcPts val="0"/>
              </a:spcAft>
              <a:buSzPts val="12000"/>
              <a:buNone/>
              <a:defRPr sz="12000"/>
            </a:lvl2pPr>
            <a:lvl3pPr lvl="2" algn="r" rtl="0">
              <a:spcBef>
                <a:spcPts val="0"/>
              </a:spcBef>
              <a:spcAft>
                <a:spcPts val="0"/>
              </a:spcAft>
              <a:buSzPts val="12000"/>
              <a:buNone/>
              <a:defRPr sz="12000"/>
            </a:lvl3pPr>
            <a:lvl4pPr lvl="3" algn="r" rtl="0">
              <a:spcBef>
                <a:spcPts val="0"/>
              </a:spcBef>
              <a:spcAft>
                <a:spcPts val="0"/>
              </a:spcAft>
              <a:buSzPts val="12000"/>
              <a:buNone/>
              <a:defRPr sz="12000"/>
            </a:lvl4pPr>
            <a:lvl5pPr lvl="4" algn="r" rtl="0">
              <a:spcBef>
                <a:spcPts val="0"/>
              </a:spcBef>
              <a:spcAft>
                <a:spcPts val="0"/>
              </a:spcAft>
              <a:buSzPts val="12000"/>
              <a:buNone/>
              <a:defRPr sz="12000"/>
            </a:lvl5pPr>
            <a:lvl6pPr lvl="5" algn="r" rtl="0">
              <a:spcBef>
                <a:spcPts val="0"/>
              </a:spcBef>
              <a:spcAft>
                <a:spcPts val="0"/>
              </a:spcAft>
              <a:buSzPts val="12000"/>
              <a:buNone/>
              <a:defRPr sz="12000"/>
            </a:lvl6pPr>
            <a:lvl7pPr lvl="6" algn="r" rtl="0">
              <a:spcBef>
                <a:spcPts val="0"/>
              </a:spcBef>
              <a:spcAft>
                <a:spcPts val="0"/>
              </a:spcAft>
              <a:buSzPts val="12000"/>
              <a:buNone/>
              <a:defRPr sz="12000"/>
            </a:lvl7pPr>
            <a:lvl8pPr lvl="7" algn="r" rtl="0">
              <a:spcBef>
                <a:spcPts val="0"/>
              </a:spcBef>
              <a:spcAft>
                <a:spcPts val="0"/>
              </a:spcAft>
              <a:buSzPts val="12000"/>
              <a:buNone/>
              <a:defRPr sz="12000"/>
            </a:lvl8pPr>
            <a:lvl9pPr lvl="8" algn="r" rtl="0">
              <a:spcBef>
                <a:spcPts val="0"/>
              </a:spcBef>
              <a:spcAft>
                <a:spcPts val="0"/>
              </a:spcAft>
              <a:buSzPts val="12000"/>
              <a:buNone/>
              <a:defRPr sz="12000"/>
            </a:lvl9pPr>
          </a:lstStyle>
          <a:p>
            <a:r>
              <a:t>xx%</a:t>
            </a:r>
          </a:p>
        </p:txBody>
      </p:sp>
      <p:sp>
        <p:nvSpPr>
          <p:cNvPr id="1127" name="Google Shape;1127;p40"/>
          <p:cNvSpPr txBox="1">
            <a:spLocks noGrp="1"/>
          </p:cNvSpPr>
          <p:nvPr>
            <p:ph type="body" idx="1"/>
          </p:nvPr>
        </p:nvSpPr>
        <p:spPr>
          <a:xfrm>
            <a:off x="3772649" y="2823072"/>
            <a:ext cx="4569300" cy="454500"/>
          </a:xfrm>
          <a:prstGeom prst="rect">
            <a:avLst/>
          </a:prstGeom>
        </p:spPr>
        <p:txBody>
          <a:bodyPr spcFirstLastPara="1" wrap="square" lIns="91425" tIns="91425" rIns="91425" bIns="91425" anchor="t" anchorCtr="0">
            <a:noAutofit/>
          </a:bodyPr>
          <a:lstStyle>
            <a:lvl1pPr marL="457200" lvl="0" indent="-330200" algn="ctr" rtl="0">
              <a:spcBef>
                <a:spcPts val="0"/>
              </a:spcBef>
              <a:spcAft>
                <a:spcPts val="0"/>
              </a:spcAft>
              <a:buSzPts val="1600"/>
              <a:buChar char="●"/>
              <a:defRPr/>
            </a:lvl1pPr>
            <a:lvl2pPr marL="914400" lvl="1" indent="-330200" algn="r" rtl="0">
              <a:spcBef>
                <a:spcPts val="1600"/>
              </a:spcBef>
              <a:spcAft>
                <a:spcPts val="0"/>
              </a:spcAft>
              <a:buSzPts val="1600"/>
              <a:buChar char="○"/>
              <a:defRPr/>
            </a:lvl2pPr>
            <a:lvl3pPr marL="1371600" lvl="2" indent="-330200" algn="r" rtl="0">
              <a:spcBef>
                <a:spcPts val="1600"/>
              </a:spcBef>
              <a:spcAft>
                <a:spcPts val="0"/>
              </a:spcAft>
              <a:buSzPts val="1600"/>
              <a:buChar char="■"/>
              <a:defRPr/>
            </a:lvl3pPr>
            <a:lvl4pPr marL="1828800" lvl="3" indent="-330200" algn="r" rtl="0">
              <a:spcBef>
                <a:spcPts val="1600"/>
              </a:spcBef>
              <a:spcAft>
                <a:spcPts val="0"/>
              </a:spcAft>
              <a:buSzPts val="1600"/>
              <a:buChar char="●"/>
              <a:defRPr/>
            </a:lvl4pPr>
            <a:lvl5pPr marL="2286000" lvl="4" indent="-330200" algn="r" rtl="0">
              <a:spcBef>
                <a:spcPts val="1600"/>
              </a:spcBef>
              <a:spcAft>
                <a:spcPts val="0"/>
              </a:spcAft>
              <a:buSzPts val="1600"/>
              <a:buChar char="○"/>
              <a:defRPr/>
            </a:lvl5pPr>
            <a:lvl6pPr marL="2743200" lvl="5" indent="-330200" algn="r" rtl="0">
              <a:spcBef>
                <a:spcPts val="1600"/>
              </a:spcBef>
              <a:spcAft>
                <a:spcPts val="0"/>
              </a:spcAft>
              <a:buSzPts val="1600"/>
              <a:buChar char="■"/>
              <a:defRPr/>
            </a:lvl6pPr>
            <a:lvl7pPr marL="3200400" lvl="6" indent="-330200" algn="r" rtl="0">
              <a:spcBef>
                <a:spcPts val="1600"/>
              </a:spcBef>
              <a:spcAft>
                <a:spcPts val="0"/>
              </a:spcAft>
              <a:buSzPts val="1600"/>
              <a:buChar char="●"/>
              <a:defRPr/>
            </a:lvl7pPr>
            <a:lvl8pPr marL="3657600" lvl="7" indent="-330200" algn="r" rtl="0">
              <a:spcBef>
                <a:spcPts val="1600"/>
              </a:spcBef>
              <a:spcAft>
                <a:spcPts val="0"/>
              </a:spcAft>
              <a:buSzPts val="1600"/>
              <a:buChar char="○"/>
              <a:defRPr/>
            </a:lvl8pPr>
            <a:lvl9pPr marL="4114800" lvl="8" indent="-330200" algn="r" rtl="0">
              <a:spcBef>
                <a:spcPts val="1600"/>
              </a:spcBef>
              <a:spcAft>
                <a:spcPts val="1600"/>
              </a:spcAft>
              <a:buSzPts val="1600"/>
              <a:buChar char="■"/>
              <a:defRPr/>
            </a:lvl9pPr>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Numbers and text">
  <p:cSld name="CUSTOM_22">
    <p:spTree>
      <p:nvGrpSpPr>
        <p:cNvPr id="1" name="Shape 1128"/>
        <p:cNvGrpSpPr/>
        <p:nvPr/>
      </p:nvGrpSpPr>
      <p:grpSpPr>
        <a:xfrm>
          <a:off x="0" y="0"/>
          <a:ext cx="0" cy="0"/>
          <a:chOff x="0" y="0"/>
          <a:chExt cx="0" cy="0"/>
        </a:xfrm>
      </p:grpSpPr>
      <p:grpSp>
        <p:nvGrpSpPr>
          <p:cNvPr id="1129" name="Google Shape;1129;p41"/>
          <p:cNvGrpSpPr/>
          <p:nvPr/>
        </p:nvGrpSpPr>
        <p:grpSpPr>
          <a:xfrm>
            <a:off x="-174525" y="-22399"/>
            <a:ext cx="9487164" cy="5193049"/>
            <a:chOff x="-174525" y="-22399"/>
            <a:chExt cx="9487164" cy="5193049"/>
          </a:xfrm>
        </p:grpSpPr>
        <p:sp>
          <p:nvSpPr>
            <p:cNvPr id="1130" name="Google Shape;1130;p41"/>
            <p:cNvSpPr/>
            <p:nvPr/>
          </p:nvSpPr>
          <p:spPr>
            <a:xfrm>
              <a:off x="-174525" y="-22399"/>
              <a:ext cx="9487164" cy="5188298"/>
            </a:xfrm>
            <a:custGeom>
              <a:avLst/>
              <a:gdLst/>
              <a:ahLst/>
              <a:cxnLst/>
              <a:rect l="l" t="t" r="r" b="b"/>
              <a:pathLst>
                <a:path w="264469" h="144360" extrusionOk="0">
                  <a:moveTo>
                    <a:pt x="125024" y="0"/>
                  </a:moveTo>
                  <a:cubicBezTo>
                    <a:pt x="124865" y="0"/>
                    <a:pt x="124702" y="4"/>
                    <a:pt x="124536" y="11"/>
                  </a:cubicBezTo>
                  <a:lnTo>
                    <a:pt x="4940" y="11"/>
                  </a:lnTo>
                  <a:cubicBezTo>
                    <a:pt x="1569" y="65"/>
                    <a:pt x="0" y="1705"/>
                    <a:pt x="226" y="4914"/>
                  </a:cubicBezTo>
                  <a:lnTo>
                    <a:pt x="226" y="138500"/>
                  </a:lnTo>
                  <a:cubicBezTo>
                    <a:pt x="208" y="142159"/>
                    <a:pt x="1811" y="143993"/>
                    <a:pt x="5034" y="143993"/>
                  </a:cubicBezTo>
                  <a:cubicBezTo>
                    <a:pt x="5185" y="143993"/>
                    <a:pt x="5340" y="143989"/>
                    <a:pt x="5499" y="143981"/>
                  </a:cubicBezTo>
                  <a:cubicBezTo>
                    <a:pt x="23166" y="144233"/>
                    <a:pt x="61538" y="144359"/>
                    <a:pt x="76177" y="144359"/>
                  </a:cubicBezTo>
                  <a:cubicBezTo>
                    <a:pt x="90824" y="144359"/>
                    <a:pt x="107103" y="144233"/>
                    <a:pt x="125041" y="143981"/>
                  </a:cubicBezTo>
                  <a:cubicBezTo>
                    <a:pt x="129025" y="143963"/>
                    <a:pt x="130900" y="142007"/>
                    <a:pt x="130675" y="138122"/>
                  </a:cubicBezTo>
                  <a:lnTo>
                    <a:pt x="130675" y="6393"/>
                  </a:lnTo>
                  <a:cubicBezTo>
                    <a:pt x="130839" y="2139"/>
                    <a:pt x="128956" y="0"/>
                    <a:pt x="125024" y="0"/>
                  </a:cubicBezTo>
                  <a:close/>
                  <a:moveTo>
                    <a:pt x="139427" y="0"/>
                  </a:moveTo>
                  <a:cubicBezTo>
                    <a:pt x="135503" y="0"/>
                    <a:pt x="133611" y="2139"/>
                    <a:pt x="133776" y="6393"/>
                  </a:cubicBezTo>
                  <a:lnTo>
                    <a:pt x="133776" y="138122"/>
                  </a:lnTo>
                  <a:cubicBezTo>
                    <a:pt x="133550" y="142007"/>
                    <a:pt x="135434" y="143963"/>
                    <a:pt x="139409" y="143981"/>
                  </a:cubicBezTo>
                  <a:cubicBezTo>
                    <a:pt x="157347" y="144233"/>
                    <a:pt x="173635" y="144359"/>
                    <a:pt x="188274" y="144359"/>
                  </a:cubicBezTo>
                  <a:cubicBezTo>
                    <a:pt x="202912" y="144359"/>
                    <a:pt x="241294" y="144233"/>
                    <a:pt x="258970" y="143981"/>
                  </a:cubicBezTo>
                  <a:cubicBezTo>
                    <a:pt x="259129" y="143989"/>
                    <a:pt x="259285" y="143993"/>
                    <a:pt x="259437" y="143993"/>
                  </a:cubicBezTo>
                  <a:cubicBezTo>
                    <a:pt x="262675" y="143993"/>
                    <a:pt x="264277" y="142159"/>
                    <a:pt x="264243" y="138500"/>
                  </a:cubicBezTo>
                  <a:lnTo>
                    <a:pt x="264243" y="4914"/>
                  </a:lnTo>
                  <a:cubicBezTo>
                    <a:pt x="264468" y="1705"/>
                    <a:pt x="262900" y="65"/>
                    <a:pt x="259529" y="11"/>
                  </a:cubicBezTo>
                  <a:lnTo>
                    <a:pt x="139914" y="11"/>
                  </a:lnTo>
                  <a:cubicBezTo>
                    <a:pt x="139749" y="4"/>
                    <a:pt x="139586" y="0"/>
                    <a:pt x="1394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131" name="Google Shape;1131;p41"/>
            <p:cNvCxnSpPr/>
            <p:nvPr/>
          </p:nvCxnSpPr>
          <p:spPr>
            <a:xfrm>
              <a:off x="-166800" y="540000"/>
              <a:ext cx="4681500" cy="0"/>
            </a:xfrm>
            <a:prstGeom prst="straightConnector1">
              <a:avLst/>
            </a:prstGeom>
            <a:noFill/>
            <a:ln w="9525" cap="flat" cmpd="sng">
              <a:solidFill>
                <a:srgbClr val="6D9EEB"/>
              </a:solidFill>
              <a:prstDash val="solid"/>
              <a:round/>
              <a:headEnd type="none" w="med" len="med"/>
              <a:tailEnd type="none" w="med" len="med"/>
            </a:ln>
          </p:spPr>
        </p:cxnSp>
        <p:grpSp>
          <p:nvGrpSpPr>
            <p:cNvPr id="1132" name="Google Shape;1132;p41"/>
            <p:cNvGrpSpPr/>
            <p:nvPr/>
          </p:nvGrpSpPr>
          <p:grpSpPr>
            <a:xfrm>
              <a:off x="263005" y="845117"/>
              <a:ext cx="3790149" cy="3960313"/>
              <a:chOff x="263005" y="845117"/>
              <a:chExt cx="3790149" cy="3960313"/>
            </a:xfrm>
          </p:grpSpPr>
          <p:sp>
            <p:nvSpPr>
              <p:cNvPr id="1133" name="Google Shape;1133;p41"/>
              <p:cNvSpPr/>
              <p:nvPr/>
            </p:nvSpPr>
            <p:spPr>
              <a:xfrm>
                <a:off x="263005" y="3941386"/>
                <a:ext cx="3790149" cy="19569"/>
              </a:xfrm>
              <a:custGeom>
                <a:avLst/>
                <a:gdLst/>
                <a:ahLst/>
                <a:cxnLst/>
                <a:rect l="l" t="t" r="r" b="b"/>
                <a:pathLst>
                  <a:path w="109629" h="551" extrusionOk="0">
                    <a:moveTo>
                      <a:pt x="271" y="0"/>
                    </a:moveTo>
                    <a:cubicBezTo>
                      <a:pt x="118" y="9"/>
                      <a:pt x="1" y="127"/>
                      <a:pt x="1" y="280"/>
                    </a:cubicBezTo>
                    <a:cubicBezTo>
                      <a:pt x="1" y="424"/>
                      <a:pt x="118" y="550"/>
                      <a:pt x="271" y="550"/>
                    </a:cubicBezTo>
                    <a:lnTo>
                      <a:pt x="13909" y="496"/>
                    </a:lnTo>
                    <a:lnTo>
                      <a:pt x="27538" y="478"/>
                    </a:lnTo>
                    <a:lnTo>
                      <a:pt x="54814" y="451"/>
                    </a:lnTo>
                    <a:lnTo>
                      <a:pt x="82082" y="478"/>
                    </a:lnTo>
                    <a:lnTo>
                      <a:pt x="95720" y="496"/>
                    </a:lnTo>
                    <a:lnTo>
                      <a:pt x="109349" y="550"/>
                    </a:lnTo>
                    <a:lnTo>
                      <a:pt x="109358" y="550"/>
                    </a:lnTo>
                    <a:cubicBezTo>
                      <a:pt x="109502" y="550"/>
                      <a:pt x="109628" y="424"/>
                      <a:pt x="109619" y="271"/>
                    </a:cubicBezTo>
                    <a:cubicBezTo>
                      <a:pt x="109619" y="127"/>
                      <a:pt x="109502" y="0"/>
                      <a:pt x="109349" y="0"/>
                    </a:cubicBezTo>
                    <a:lnTo>
                      <a:pt x="95720" y="55"/>
                    </a:lnTo>
                    <a:lnTo>
                      <a:pt x="82082" y="73"/>
                    </a:lnTo>
                    <a:lnTo>
                      <a:pt x="54814" y="109"/>
                    </a:lnTo>
                    <a:lnTo>
                      <a:pt x="27538" y="73"/>
                    </a:lnTo>
                    <a:lnTo>
                      <a:pt x="13909" y="55"/>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4" name="Google Shape;1134;p41"/>
              <p:cNvSpPr/>
              <p:nvPr/>
            </p:nvSpPr>
            <p:spPr>
              <a:xfrm>
                <a:off x="263005" y="4223091"/>
                <a:ext cx="3790149" cy="19249"/>
              </a:xfrm>
              <a:custGeom>
                <a:avLst/>
                <a:gdLst/>
                <a:ahLst/>
                <a:cxnLst/>
                <a:rect l="l" t="t" r="r" b="b"/>
                <a:pathLst>
                  <a:path w="109629" h="542" extrusionOk="0">
                    <a:moveTo>
                      <a:pt x="271" y="1"/>
                    </a:moveTo>
                    <a:cubicBezTo>
                      <a:pt x="118" y="1"/>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5" name="Google Shape;1135;p41"/>
              <p:cNvSpPr/>
              <p:nvPr/>
            </p:nvSpPr>
            <p:spPr>
              <a:xfrm>
                <a:off x="263005" y="4504476"/>
                <a:ext cx="3790149" cy="19249"/>
              </a:xfrm>
              <a:custGeom>
                <a:avLst/>
                <a:gdLst/>
                <a:ahLst/>
                <a:cxnLst/>
                <a:rect l="l" t="t" r="r" b="b"/>
                <a:pathLst>
                  <a:path w="109629" h="542" extrusionOk="0">
                    <a:moveTo>
                      <a:pt x="271" y="1"/>
                    </a:moveTo>
                    <a:cubicBezTo>
                      <a:pt x="118" y="1"/>
                      <a:pt x="1" y="127"/>
                      <a:pt x="1" y="271"/>
                    </a:cubicBezTo>
                    <a:cubicBezTo>
                      <a:pt x="1" y="425"/>
                      <a:pt x="118"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6" name="Google Shape;1136;p41"/>
              <p:cNvSpPr/>
              <p:nvPr/>
            </p:nvSpPr>
            <p:spPr>
              <a:xfrm>
                <a:off x="263005" y="3378615"/>
                <a:ext cx="3790149" cy="19214"/>
              </a:xfrm>
              <a:custGeom>
                <a:avLst/>
                <a:gdLst/>
                <a:ahLst/>
                <a:cxnLst/>
                <a:rect l="l" t="t" r="r" b="b"/>
                <a:pathLst>
                  <a:path w="109629" h="541" extrusionOk="0">
                    <a:moveTo>
                      <a:pt x="271" y="0"/>
                    </a:moveTo>
                    <a:cubicBezTo>
                      <a:pt x="118" y="0"/>
                      <a:pt x="1" y="117"/>
                      <a:pt x="1" y="270"/>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0"/>
                    </a:cubicBezTo>
                    <a:cubicBezTo>
                      <a:pt x="109619" y="117"/>
                      <a:pt x="109502" y="0"/>
                      <a:pt x="109349" y="0"/>
                    </a:cubicBezTo>
                    <a:lnTo>
                      <a:pt x="95720" y="45"/>
                    </a:lnTo>
                    <a:lnTo>
                      <a:pt x="82082" y="63"/>
                    </a:lnTo>
                    <a:lnTo>
                      <a:pt x="54814" y="99"/>
                    </a:lnTo>
                    <a:lnTo>
                      <a:pt x="27538" y="63"/>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1137;p41"/>
              <p:cNvSpPr/>
              <p:nvPr/>
            </p:nvSpPr>
            <p:spPr>
              <a:xfrm>
                <a:off x="263005" y="3660001"/>
                <a:ext cx="3790149" cy="19249"/>
              </a:xfrm>
              <a:custGeom>
                <a:avLst/>
                <a:gdLst/>
                <a:ahLst/>
                <a:cxnLst/>
                <a:rect l="l" t="t" r="r" b="b"/>
                <a:pathLst>
                  <a:path w="109629" h="542" extrusionOk="0">
                    <a:moveTo>
                      <a:pt x="271" y="0"/>
                    </a:moveTo>
                    <a:cubicBezTo>
                      <a:pt x="118" y="0"/>
                      <a:pt x="1" y="126"/>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8" name="Google Shape;1138;p41"/>
              <p:cNvSpPr/>
              <p:nvPr/>
            </p:nvSpPr>
            <p:spPr>
              <a:xfrm>
                <a:off x="263005" y="3097194"/>
                <a:ext cx="3790149" cy="19249"/>
              </a:xfrm>
              <a:custGeom>
                <a:avLst/>
                <a:gdLst/>
                <a:ahLst/>
                <a:cxnLst/>
                <a:rect l="l" t="t" r="r" b="b"/>
                <a:pathLst>
                  <a:path w="109629" h="542" extrusionOk="0">
                    <a:moveTo>
                      <a:pt x="109364" y="0"/>
                    </a:moveTo>
                    <a:cubicBezTo>
                      <a:pt x="109359" y="0"/>
                      <a:pt x="109354" y="0"/>
                      <a:pt x="109349" y="1"/>
                    </a:cubicBezTo>
                    <a:lnTo>
                      <a:pt x="95720" y="46"/>
                    </a:lnTo>
                    <a:lnTo>
                      <a:pt x="82082" y="64"/>
                    </a:lnTo>
                    <a:lnTo>
                      <a:pt x="54814" y="100"/>
                    </a:lnTo>
                    <a:lnTo>
                      <a:pt x="27538" y="64"/>
                    </a:lnTo>
                    <a:lnTo>
                      <a:pt x="13909" y="46"/>
                    </a:lnTo>
                    <a:lnTo>
                      <a:pt x="271" y="1"/>
                    </a:lnTo>
                    <a:cubicBezTo>
                      <a:pt x="118" y="1"/>
                      <a:pt x="1" y="118"/>
                      <a:pt x="1" y="271"/>
                    </a:cubicBezTo>
                    <a:cubicBezTo>
                      <a:pt x="1" y="415"/>
                      <a:pt x="118" y="542"/>
                      <a:pt x="271" y="542"/>
                    </a:cubicBezTo>
                    <a:lnTo>
                      <a:pt x="13909" y="488"/>
                    </a:lnTo>
                    <a:lnTo>
                      <a:pt x="27538" y="470"/>
                    </a:lnTo>
                    <a:lnTo>
                      <a:pt x="54814" y="442"/>
                    </a:lnTo>
                    <a:lnTo>
                      <a:pt x="82082" y="470"/>
                    </a:lnTo>
                    <a:lnTo>
                      <a:pt x="95720" y="488"/>
                    </a:lnTo>
                    <a:lnTo>
                      <a:pt x="109349" y="542"/>
                    </a:lnTo>
                    <a:lnTo>
                      <a:pt x="109358" y="542"/>
                    </a:lnTo>
                    <a:cubicBezTo>
                      <a:pt x="109502" y="542"/>
                      <a:pt x="109628" y="415"/>
                      <a:pt x="109619" y="262"/>
                    </a:cubicBezTo>
                    <a:cubicBezTo>
                      <a:pt x="109619" y="123"/>
                      <a:pt x="109510" y="0"/>
                      <a:pt x="109364"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9" name="Google Shape;1139;p41"/>
              <p:cNvSpPr/>
              <p:nvPr/>
            </p:nvSpPr>
            <p:spPr>
              <a:xfrm>
                <a:off x="263005" y="2252683"/>
                <a:ext cx="3790149" cy="19249"/>
              </a:xfrm>
              <a:custGeom>
                <a:avLst/>
                <a:gdLst/>
                <a:ahLst/>
                <a:cxnLst/>
                <a:rect l="l" t="t" r="r" b="b"/>
                <a:pathLst>
                  <a:path w="109629" h="542" extrusionOk="0">
                    <a:moveTo>
                      <a:pt x="109364" y="1"/>
                    </a:moveTo>
                    <a:cubicBezTo>
                      <a:pt x="109359" y="1"/>
                      <a:pt x="109354" y="1"/>
                      <a:pt x="109349" y="1"/>
                    </a:cubicBezTo>
                    <a:lnTo>
                      <a:pt x="95720" y="46"/>
                    </a:lnTo>
                    <a:lnTo>
                      <a:pt x="82082" y="64"/>
                    </a:lnTo>
                    <a:lnTo>
                      <a:pt x="54814" y="100"/>
                    </a:lnTo>
                    <a:lnTo>
                      <a:pt x="27538" y="64"/>
                    </a:lnTo>
                    <a:lnTo>
                      <a:pt x="13909" y="46"/>
                    </a:lnTo>
                    <a:lnTo>
                      <a:pt x="271" y="1"/>
                    </a:lnTo>
                    <a:cubicBezTo>
                      <a:pt x="118" y="1"/>
                      <a:pt x="1" y="118"/>
                      <a:pt x="1" y="272"/>
                    </a:cubicBezTo>
                    <a:cubicBezTo>
                      <a:pt x="1" y="416"/>
                      <a:pt x="118" y="542"/>
                      <a:pt x="271" y="542"/>
                    </a:cubicBezTo>
                    <a:lnTo>
                      <a:pt x="13909" y="488"/>
                    </a:lnTo>
                    <a:lnTo>
                      <a:pt x="27538" y="470"/>
                    </a:lnTo>
                    <a:lnTo>
                      <a:pt x="54814" y="443"/>
                    </a:lnTo>
                    <a:lnTo>
                      <a:pt x="82082" y="470"/>
                    </a:lnTo>
                    <a:lnTo>
                      <a:pt x="95720" y="488"/>
                    </a:lnTo>
                    <a:lnTo>
                      <a:pt x="109349" y="542"/>
                    </a:lnTo>
                    <a:lnTo>
                      <a:pt x="109358" y="542"/>
                    </a:lnTo>
                    <a:cubicBezTo>
                      <a:pt x="109502" y="542"/>
                      <a:pt x="109628" y="416"/>
                      <a:pt x="109619" y="272"/>
                    </a:cubicBezTo>
                    <a:cubicBezTo>
                      <a:pt x="109619" y="124"/>
                      <a:pt x="109510" y="1"/>
                      <a:pt x="10936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1140;p41"/>
              <p:cNvSpPr/>
              <p:nvPr/>
            </p:nvSpPr>
            <p:spPr>
              <a:xfrm>
                <a:off x="263005" y="2534104"/>
                <a:ext cx="3790149" cy="19249"/>
              </a:xfrm>
              <a:custGeom>
                <a:avLst/>
                <a:gdLst/>
                <a:ahLst/>
                <a:cxnLst/>
                <a:rect l="l" t="t" r="r" b="b"/>
                <a:pathLst>
                  <a:path w="109629" h="542" extrusionOk="0">
                    <a:moveTo>
                      <a:pt x="271" y="0"/>
                    </a:moveTo>
                    <a:cubicBezTo>
                      <a:pt x="118" y="0"/>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0"/>
                      <a:pt x="109349" y="0"/>
                    </a:cubicBezTo>
                    <a:lnTo>
                      <a:pt x="95720" y="45"/>
                    </a:lnTo>
                    <a:lnTo>
                      <a:pt x="82082" y="63"/>
                    </a:lnTo>
                    <a:lnTo>
                      <a:pt x="54814" y="100"/>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1" name="Google Shape;1141;p41"/>
              <p:cNvSpPr/>
              <p:nvPr/>
            </p:nvSpPr>
            <p:spPr>
              <a:xfrm>
                <a:off x="263005" y="1970978"/>
                <a:ext cx="3790149" cy="19285"/>
              </a:xfrm>
              <a:custGeom>
                <a:avLst/>
                <a:gdLst/>
                <a:ahLst/>
                <a:cxnLst/>
                <a:rect l="l" t="t" r="r" b="b"/>
                <a:pathLst>
                  <a:path w="109629" h="543" extrusionOk="0">
                    <a:moveTo>
                      <a:pt x="271" y="1"/>
                    </a:moveTo>
                    <a:cubicBezTo>
                      <a:pt x="118" y="1"/>
                      <a:pt x="1" y="127"/>
                      <a:pt x="1" y="271"/>
                    </a:cubicBezTo>
                    <a:cubicBezTo>
                      <a:pt x="1" y="419"/>
                      <a:pt x="110" y="542"/>
                      <a:pt x="256" y="542"/>
                    </a:cubicBezTo>
                    <a:cubicBezTo>
                      <a:pt x="261" y="542"/>
                      <a:pt x="266"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2" name="Google Shape;1142;p41"/>
              <p:cNvSpPr/>
              <p:nvPr/>
            </p:nvSpPr>
            <p:spPr>
              <a:xfrm>
                <a:off x="263005" y="1408208"/>
                <a:ext cx="3790149" cy="19249"/>
              </a:xfrm>
              <a:custGeom>
                <a:avLst/>
                <a:gdLst/>
                <a:ahLst/>
                <a:cxnLst/>
                <a:rect l="l" t="t" r="r" b="b"/>
                <a:pathLst>
                  <a:path w="109629" h="542" extrusionOk="0">
                    <a:moveTo>
                      <a:pt x="271" y="1"/>
                    </a:moveTo>
                    <a:cubicBezTo>
                      <a:pt x="118" y="1"/>
                      <a:pt x="1" y="118"/>
                      <a:pt x="1" y="271"/>
                    </a:cubicBezTo>
                    <a:cubicBezTo>
                      <a:pt x="1" y="415"/>
                      <a:pt x="118" y="541"/>
                      <a:pt x="271" y="541"/>
                    </a:cubicBezTo>
                    <a:lnTo>
                      <a:pt x="13909" y="487"/>
                    </a:lnTo>
                    <a:lnTo>
                      <a:pt x="27538" y="469"/>
                    </a:lnTo>
                    <a:lnTo>
                      <a:pt x="54814" y="442"/>
                    </a:lnTo>
                    <a:lnTo>
                      <a:pt x="82082" y="469"/>
                    </a:lnTo>
                    <a:lnTo>
                      <a:pt x="95720" y="487"/>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3" name="Google Shape;1143;p41"/>
              <p:cNvSpPr/>
              <p:nvPr/>
            </p:nvSpPr>
            <p:spPr>
              <a:xfrm>
                <a:off x="263005" y="845117"/>
                <a:ext cx="3790149" cy="19214"/>
              </a:xfrm>
              <a:custGeom>
                <a:avLst/>
                <a:gdLst/>
                <a:ahLst/>
                <a:cxnLst/>
                <a:rect l="l" t="t" r="r" b="b"/>
                <a:pathLst>
                  <a:path w="109629" h="541" extrusionOk="0">
                    <a:moveTo>
                      <a:pt x="271" y="0"/>
                    </a:moveTo>
                    <a:cubicBezTo>
                      <a:pt x="118" y="0"/>
                      <a:pt x="1" y="126"/>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4" name="Google Shape;1144;p41"/>
              <p:cNvSpPr/>
              <p:nvPr/>
            </p:nvSpPr>
            <p:spPr>
              <a:xfrm>
                <a:off x="263005" y="1126503"/>
                <a:ext cx="3790149" cy="19249"/>
              </a:xfrm>
              <a:custGeom>
                <a:avLst/>
                <a:gdLst/>
                <a:ahLst/>
                <a:cxnLst/>
                <a:rect l="l" t="t" r="r" b="b"/>
                <a:pathLst>
                  <a:path w="109629" h="542" extrusionOk="0">
                    <a:moveTo>
                      <a:pt x="271" y="0"/>
                    </a:moveTo>
                    <a:cubicBezTo>
                      <a:pt x="118" y="0"/>
                      <a:pt x="1" y="126"/>
                      <a:pt x="1" y="271"/>
                    </a:cubicBezTo>
                    <a:cubicBezTo>
                      <a:pt x="1" y="419"/>
                      <a:pt x="110" y="542"/>
                      <a:pt x="256" y="542"/>
                    </a:cubicBezTo>
                    <a:cubicBezTo>
                      <a:pt x="261" y="542"/>
                      <a:pt x="266"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6"/>
                      <a:pt x="109502" y="0"/>
                      <a:pt x="109349" y="0"/>
                    </a:cubicBezTo>
                    <a:lnTo>
                      <a:pt x="95720" y="54"/>
                    </a:lnTo>
                    <a:lnTo>
                      <a:pt x="82082" y="72"/>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5" name="Google Shape;1145;p41"/>
              <p:cNvSpPr/>
              <p:nvPr/>
            </p:nvSpPr>
            <p:spPr>
              <a:xfrm>
                <a:off x="263005" y="1689593"/>
                <a:ext cx="3790149" cy="19249"/>
              </a:xfrm>
              <a:custGeom>
                <a:avLst/>
                <a:gdLst/>
                <a:ahLst/>
                <a:cxnLst/>
                <a:rect l="l" t="t" r="r" b="b"/>
                <a:pathLst>
                  <a:path w="109629" h="542" extrusionOk="0">
                    <a:moveTo>
                      <a:pt x="271" y="1"/>
                    </a:moveTo>
                    <a:cubicBezTo>
                      <a:pt x="118" y="1"/>
                      <a:pt x="1" y="127"/>
                      <a:pt x="1" y="271"/>
                    </a:cubicBezTo>
                    <a:cubicBezTo>
                      <a:pt x="1" y="424"/>
                      <a:pt x="118" y="542"/>
                      <a:pt x="271" y="542"/>
                    </a:cubicBezTo>
                    <a:lnTo>
                      <a:pt x="13909" y="487"/>
                    </a:lnTo>
                    <a:lnTo>
                      <a:pt x="27538" y="469"/>
                    </a:lnTo>
                    <a:lnTo>
                      <a:pt x="54814" y="442"/>
                    </a:lnTo>
                    <a:lnTo>
                      <a:pt x="82082" y="478"/>
                    </a:lnTo>
                    <a:lnTo>
                      <a:pt x="95720" y="496"/>
                    </a:lnTo>
                    <a:lnTo>
                      <a:pt x="109349" y="542"/>
                    </a:lnTo>
                    <a:lnTo>
                      <a:pt x="109358" y="542"/>
                    </a:lnTo>
                    <a:cubicBezTo>
                      <a:pt x="109502" y="542"/>
                      <a:pt x="109628" y="424"/>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6" name="Google Shape;1146;p41"/>
              <p:cNvSpPr/>
              <p:nvPr/>
            </p:nvSpPr>
            <p:spPr>
              <a:xfrm>
                <a:off x="263005" y="2815489"/>
                <a:ext cx="3790149" cy="19249"/>
              </a:xfrm>
              <a:custGeom>
                <a:avLst/>
                <a:gdLst/>
                <a:ahLst/>
                <a:cxnLst/>
                <a:rect l="l" t="t" r="r" b="b"/>
                <a:pathLst>
                  <a:path w="109629" h="542" extrusionOk="0">
                    <a:moveTo>
                      <a:pt x="271" y="1"/>
                    </a:moveTo>
                    <a:cubicBezTo>
                      <a:pt x="118" y="1"/>
                      <a:pt x="1" y="127"/>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7" name="Google Shape;1147;p41"/>
              <p:cNvSpPr/>
              <p:nvPr/>
            </p:nvSpPr>
            <p:spPr>
              <a:xfrm>
                <a:off x="263005" y="4785897"/>
                <a:ext cx="3790149" cy="19533"/>
              </a:xfrm>
              <a:custGeom>
                <a:avLst/>
                <a:gdLst/>
                <a:ahLst/>
                <a:cxnLst/>
                <a:rect l="l" t="t" r="r" b="b"/>
                <a:pathLst>
                  <a:path w="109629" h="550" extrusionOk="0">
                    <a:moveTo>
                      <a:pt x="271" y="0"/>
                    </a:moveTo>
                    <a:cubicBezTo>
                      <a:pt x="118" y="0"/>
                      <a:pt x="1" y="126"/>
                      <a:pt x="1" y="280"/>
                    </a:cubicBezTo>
                    <a:cubicBezTo>
                      <a:pt x="1" y="424"/>
                      <a:pt x="118" y="550"/>
                      <a:pt x="271" y="550"/>
                    </a:cubicBezTo>
                    <a:lnTo>
                      <a:pt x="13909" y="496"/>
                    </a:lnTo>
                    <a:lnTo>
                      <a:pt x="27538" y="478"/>
                    </a:lnTo>
                    <a:lnTo>
                      <a:pt x="54814" y="442"/>
                    </a:lnTo>
                    <a:lnTo>
                      <a:pt x="82082" y="478"/>
                    </a:lnTo>
                    <a:lnTo>
                      <a:pt x="95720" y="496"/>
                    </a:lnTo>
                    <a:lnTo>
                      <a:pt x="109349" y="550"/>
                    </a:lnTo>
                    <a:lnTo>
                      <a:pt x="109358" y="550"/>
                    </a:lnTo>
                    <a:cubicBezTo>
                      <a:pt x="109502" y="550"/>
                      <a:pt x="109628" y="424"/>
                      <a:pt x="109619" y="270"/>
                    </a:cubicBezTo>
                    <a:cubicBezTo>
                      <a:pt x="109619" y="126"/>
                      <a:pt x="109502" y="0"/>
                      <a:pt x="109349" y="0"/>
                    </a:cubicBezTo>
                    <a:lnTo>
                      <a:pt x="95720" y="54"/>
                    </a:lnTo>
                    <a:lnTo>
                      <a:pt x="82082" y="72"/>
                    </a:lnTo>
                    <a:lnTo>
                      <a:pt x="54814" y="108"/>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48" name="Google Shape;1148;p41"/>
            <p:cNvGrpSpPr/>
            <p:nvPr/>
          </p:nvGrpSpPr>
          <p:grpSpPr>
            <a:xfrm>
              <a:off x="5055305" y="845117"/>
              <a:ext cx="3790149" cy="3960313"/>
              <a:chOff x="263005" y="845117"/>
              <a:chExt cx="3790149" cy="3960313"/>
            </a:xfrm>
          </p:grpSpPr>
          <p:sp>
            <p:nvSpPr>
              <p:cNvPr id="1149" name="Google Shape;1149;p41"/>
              <p:cNvSpPr/>
              <p:nvPr/>
            </p:nvSpPr>
            <p:spPr>
              <a:xfrm>
                <a:off x="263005" y="3941386"/>
                <a:ext cx="3790149" cy="19569"/>
              </a:xfrm>
              <a:custGeom>
                <a:avLst/>
                <a:gdLst/>
                <a:ahLst/>
                <a:cxnLst/>
                <a:rect l="l" t="t" r="r" b="b"/>
                <a:pathLst>
                  <a:path w="109629" h="551" extrusionOk="0">
                    <a:moveTo>
                      <a:pt x="271" y="0"/>
                    </a:moveTo>
                    <a:cubicBezTo>
                      <a:pt x="118" y="9"/>
                      <a:pt x="1" y="127"/>
                      <a:pt x="1" y="280"/>
                    </a:cubicBezTo>
                    <a:cubicBezTo>
                      <a:pt x="1" y="424"/>
                      <a:pt x="118" y="550"/>
                      <a:pt x="271" y="550"/>
                    </a:cubicBezTo>
                    <a:lnTo>
                      <a:pt x="13909" y="496"/>
                    </a:lnTo>
                    <a:lnTo>
                      <a:pt x="27538" y="478"/>
                    </a:lnTo>
                    <a:lnTo>
                      <a:pt x="54814" y="451"/>
                    </a:lnTo>
                    <a:lnTo>
                      <a:pt x="82082" y="478"/>
                    </a:lnTo>
                    <a:lnTo>
                      <a:pt x="95720" y="496"/>
                    </a:lnTo>
                    <a:lnTo>
                      <a:pt x="109349" y="550"/>
                    </a:lnTo>
                    <a:lnTo>
                      <a:pt x="109358" y="550"/>
                    </a:lnTo>
                    <a:cubicBezTo>
                      <a:pt x="109502" y="550"/>
                      <a:pt x="109628" y="424"/>
                      <a:pt x="109619" y="271"/>
                    </a:cubicBezTo>
                    <a:cubicBezTo>
                      <a:pt x="109619" y="127"/>
                      <a:pt x="109502" y="0"/>
                      <a:pt x="109349" y="0"/>
                    </a:cubicBezTo>
                    <a:lnTo>
                      <a:pt x="95720" y="55"/>
                    </a:lnTo>
                    <a:lnTo>
                      <a:pt x="82082" y="73"/>
                    </a:lnTo>
                    <a:lnTo>
                      <a:pt x="54814" y="109"/>
                    </a:lnTo>
                    <a:lnTo>
                      <a:pt x="27538" y="73"/>
                    </a:lnTo>
                    <a:lnTo>
                      <a:pt x="13909" y="55"/>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0" name="Google Shape;1150;p41"/>
              <p:cNvSpPr/>
              <p:nvPr/>
            </p:nvSpPr>
            <p:spPr>
              <a:xfrm>
                <a:off x="263005" y="4223091"/>
                <a:ext cx="3790149" cy="19249"/>
              </a:xfrm>
              <a:custGeom>
                <a:avLst/>
                <a:gdLst/>
                <a:ahLst/>
                <a:cxnLst/>
                <a:rect l="l" t="t" r="r" b="b"/>
                <a:pathLst>
                  <a:path w="109629" h="542" extrusionOk="0">
                    <a:moveTo>
                      <a:pt x="271" y="1"/>
                    </a:moveTo>
                    <a:cubicBezTo>
                      <a:pt x="118" y="1"/>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1" name="Google Shape;1151;p41"/>
              <p:cNvSpPr/>
              <p:nvPr/>
            </p:nvSpPr>
            <p:spPr>
              <a:xfrm>
                <a:off x="263005" y="4504476"/>
                <a:ext cx="3790149" cy="19249"/>
              </a:xfrm>
              <a:custGeom>
                <a:avLst/>
                <a:gdLst/>
                <a:ahLst/>
                <a:cxnLst/>
                <a:rect l="l" t="t" r="r" b="b"/>
                <a:pathLst>
                  <a:path w="109629" h="542" extrusionOk="0">
                    <a:moveTo>
                      <a:pt x="271" y="1"/>
                    </a:moveTo>
                    <a:cubicBezTo>
                      <a:pt x="118" y="1"/>
                      <a:pt x="1" y="127"/>
                      <a:pt x="1" y="271"/>
                    </a:cubicBezTo>
                    <a:cubicBezTo>
                      <a:pt x="1" y="425"/>
                      <a:pt x="118"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2" name="Google Shape;1152;p41"/>
              <p:cNvSpPr/>
              <p:nvPr/>
            </p:nvSpPr>
            <p:spPr>
              <a:xfrm>
                <a:off x="263005" y="3378615"/>
                <a:ext cx="3790149" cy="19214"/>
              </a:xfrm>
              <a:custGeom>
                <a:avLst/>
                <a:gdLst/>
                <a:ahLst/>
                <a:cxnLst/>
                <a:rect l="l" t="t" r="r" b="b"/>
                <a:pathLst>
                  <a:path w="109629" h="541" extrusionOk="0">
                    <a:moveTo>
                      <a:pt x="271" y="0"/>
                    </a:moveTo>
                    <a:cubicBezTo>
                      <a:pt x="118" y="0"/>
                      <a:pt x="1" y="117"/>
                      <a:pt x="1" y="270"/>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0"/>
                    </a:cubicBezTo>
                    <a:cubicBezTo>
                      <a:pt x="109619" y="117"/>
                      <a:pt x="109502" y="0"/>
                      <a:pt x="109349" y="0"/>
                    </a:cubicBezTo>
                    <a:lnTo>
                      <a:pt x="95720" y="45"/>
                    </a:lnTo>
                    <a:lnTo>
                      <a:pt x="82082" y="63"/>
                    </a:lnTo>
                    <a:lnTo>
                      <a:pt x="54814" y="99"/>
                    </a:lnTo>
                    <a:lnTo>
                      <a:pt x="27538" y="63"/>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3" name="Google Shape;1153;p41"/>
              <p:cNvSpPr/>
              <p:nvPr/>
            </p:nvSpPr>
            <p:spPr>
              <a:xfrm>
                <a:off x="263005" y="3660001"/>
                <a:ext cx="3790149" cy="19249"/>
              </a:xfrm>
              <a:custGeom>
                <a:avLst/>
                <a:gdLst/>
                <a:ahLst/>
                <a:cxnLst/>
                <a:rect l="l" t="t" r="r" b="b"/>
                <a:pathLst>
                  <a:path w="109629" h="542" extrusionOk="0">
                    <a:moveTo>
                      <a:pt x="271" y="0"/>
                    </a:moveTo>
                    <a:cubicBezTo>
                      <a:pt x="118" y="0"/>
                      <a:pt x="1" y="126"/>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4" name="Google Shape;1154;p41"/>
              <p:cNvSpPr/>
              <p:nvPr/>
            </p:nvSpPr>
            <p:spPr>
              <a:xfrm>
                <a:off x="263005" y="3097194"/>
                <a:ext cx="3790149" cy="19249"/>
              </a:xfrm>
              <a:custGeom>
                <a:avLst/>
                <a:gdLst/>
                <a:ahLst/>
                <a:cxnLst/>
                <a:rect l="l" t="t" r="r" b="b"/>
                <a:pathLst>
                  <a:path w="109629" h="542" extrusionOk="0">
                    <a:moveTo>
                      <a:pt x="109364" y="0"/>
                    </a:moveTo>
                    <a:cubicBezTo>
                      <a:pt x="109359" y="0"/>
                      <a:pt x="109354" y="0"/>
                      <a:pt x="109349" y="1"/>
                    </a:cubicBezTo>
                    <a:lnTo>
                      <a:pt x="95720" y="46"/>
                    </a:lnTo>
                    <a:lnTo>
                      <a:pt x="82082" y="64"/>
                    </a:lnTo>
                    <a:lnTo>
                      <a:pt x="54814" y="100"/>
                    </a:lnTo>
                    <a:lnTo>
                      <a:pt x="27538" y="64"/>
                    </a:lnTo>
                    <a:lnTo>
                      <a:pt x="13909" y="46"/>
                    </a:lnTo>
                    <a:lnTo>
                      <a:pt x="271" y="1"/>
                    </a:lnTo>
                    <a:cubicBezTo>
                      <a:pt x="118" y="1"/>
                      <a:pt x="1" y="118"/>
                      <a:pt x="1" y="271"/>
                    </a:cubicBezTo>
                    <a:cubicBezTo>
                      <a:pt x="1" y="415"/>
                      <a:pt x="118" y="542"/>
                      <a:pt x="271" y="542"/>
                    </a:cubicBezTo>
                    <a:lnTo>
                      <a:pt x="13909" y="488"/>
                    </a:lnTo>
                    <a:lnTo>
                      <a:pt x="27538" y="470"/>
                    </a:lnTo>
                    <a:lnTo>
                      <a:pt x="54814" y="442"/>
                    </a:lnTo>
                    <a:lnTo>
                      <a:pt x="82082" y="470"/>
                    </a:lnTo>
                    <a:lnTo>
                      <a:pt x="95720" y="488"/>
                    </a:lnTo>
                    <a:lnTo>
                      <a:pt x="109349" y="542"/>
                    </a:lnTo>
                    <a:lnTo>
                      <a:pt x="109358" y="542"/>
                    </a:lnTo>
                    <a:cubicBezTo>
                      <a:pt x="109502" y="542"/>
                      <a:pt x="109628" y="415"/>
                      <a:pt x="109619" y="262"/>
                    </a:cubicBezTo>
                    <a:cubicBezTo>
                      <a:pt x="109619" y="123"/>
                      <a:pt x="109510" y="0"/>
                      <a:pt x="109364"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5" name="Google Shape;1155;p41"/>
              <p:cNvSpPr/>
              <p:nvPr/>
            </p:nvSpPr>
            <p:spPr>
              <a:xfrm>
                <a:off x="263005" y="2252683"/>
                <a:ext cx="3790149" cy="19249"/>
              </a:xfrm>
              <a:custGeom>
                <a:avLst/>
                <a:gdLst/>
                <a:ahLst/>
                <a:cxnLst/>
                <a:rect l="l" t="t" r="r" b="b"/>
                <a:pathLst>
                  <a:path w="109629" h="542" extrusionOk="0">
                    <a:moveTo>
                      <a:pt x="109364" y="1"/>
                    </a:moveTo>
                    <a:cubicBezTo>
                      <a:pt x="109359" y="1"/>
                      <a:pt x="109354" y="1"/>
                      <a:pt x="109349" y="1"/>
                    </a:cubicBezTo>
                    <a:lnTo>
                      <a:pt x="95720" y="46"/>
                    </a:lnTo>
                    <a:lnTo>
                      <a:pt x="82082" y="64"/>
                    </a:lnTo>
                    <a:lnTo>
                      <a:pt x="54814" y="100"/>
                    </a:lnTo>
                    <a:lnTo>
                      <a:pt x="27538" y="64"/>
                    </a:lnTo>
                    <a:lnTo>
                      <a:pt x="13909" y="46"/>
                    </a:lnTo>
                    <a:lnTo>
                      <a:pt x="271" y="1"/>
                    </a:lnTo>
                    <a:cubicBezTo>
                      <a:pt x="118" y="1"/>
                      <a:pt x="1" y="118"/>
                      <a:pt x="1" y="272"/>
                    </a:cubicBezTo>
                    <a:cubicBezTo>
                      <a:pt x="1" y="416"/>
                      <a:pt x="118" y="542"/>
                      <a:pt x="271" y="542"/>
                    </a:cubicBezTo>
                    <a:lnTo>
                      <a:pt x="13909" y="488"/>
                    </a:lnTo>
                    <a:lnTo>
                      <a:pt x="27538" y="470"/>
                    </a:lnTo>
                    <a:lnTo>
                      <a:pt x="54814" y="443"/>
                    </a:lnTo>
                    <a:lnTo>
                      <a:pt x="82082" y="470"/>
                    </a:lnTo>
                    <a:lnTo>
                      <a:pt x="95720" y="488"/>
                    </a:lnTo>
                    <a:lnTo>
                      <a:pt x="109349" y="542"/>
                    </a:lnTo>
                    <a:lnTo>
                      <a:pt x="109358" y="542"/>
                    </a:lnTo>
                    <a:cubicBezTo>
                      <a:pt x="109502" y="542"/>
                      <a:pt x="109628" y="416"/>
                      <a:pt x="109619" y="272"/>
                    </a:cubicBezTo>
                    <a:cubicBezTo>
                      <a:pt x="109619" y="124"/>
                      <a:pt x="109510" y="1"/>
                      <a:pt x="10936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6" name="Google Shape;1156;p41"/>
              <p:cNvSpPr/>
              <p:nvPr/>
            </p:nvSpPr>
            <p:spPr>
              <a:xfrm>
                <a:off x="263005" y="2534104"/>
                <a:ext cx="3790149" cy="19249"/>
              </a:xfrm>
              <a:custGeom>
                <a:avLst/>
                <a:gdLst/>
                <a:ahLst/>
                <a:cxnLst/>
                <a:rect l="l" t="t" r="r" b="b"/>
                <a:pathLst>
                  <a:path w="109629" h="542" extrusionOk="0">
                    <a:moveTo>
                      <a:pt x="271" y="0"/>
                    </a:moveTo>
                    <a:cubicBezTo>
                      <a:pt x="118" y="0"/>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0"/>
                      <a:pt x="109349" y="0"/>
                    </a:cubicBezTo>
                    <a:lnTo>
                      <a:pt x="95720" y="45"/>
                    </a:lnTo>
                    <a:lnTo>
                      <a:pt x="82082" y="63"/>
                    </a:lnTo>
                    <a:lnTo>
                      <a:pt x="54814" y="100"/>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7" name="Google Shape;1157;p41"/>
              <p:cNvSpPr/>
              <p:nvPr/>
            </p:nvSpPr>
            <p:spPr>
              <a:xfrm>
                <a:off x="263005" y="1970978"/>
                <a:ext cx="3790149" cy="19285"/>
              </a:xfrm>
              <a:custGeom>
                <a:avLst/>
                <a:gdLst/>
                <a:ahLst/>
                <a:cxnLst/>
                <a:rect l="l" t="t" r="r" b="b"/>
                <a:pathLst>
                  <a:path w="109629" h="543" extrusionOk="0">
                    <a:moveTo>
                      <a:pt x="271" y="1"/>
                    </a:moveTo>
                    <a:cubicBezTo>
                      <a:pt x="118" y="1"/>
                      <a:pt x="1" y="127"/>
                      <a:pt x="1" y="271"/>
                    </a:cubicBezTo>
                    <a:cubicBezTo>
                      <a:pt x="1" y="419"/>
                      <a:pt x="110" y="542"/>
                      <a:pt x="256" y="542"/>
                    </a:cubicBezTo>
                    <a:cubicBezTo>
                      <a:pt x="261" y="542"/>
                      <a:pt x="266"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8" name="Google Shape;1158;p41"/>
              <p:cNvSpPr/>
              <p:nvPr/>
            </p:nvSpPr>
            <p:spPr>
              <a:xfrm>
                <a:off x="263005" y="1408208"/>
                <a:ext cx="3790149" cy="19249"/>
              </a:xfrm>
              <a:custGeom>
                <a:avLst/>
                <a:gdLst/>
                <a:ahLst/>
                <a:cxnLst/>
                <a:rect l="l" t="t" r="r" b="b"/>
                <a:pathLst>
                  <a:path w="109629" h="542" extrusionOk="0">
                    <a:moveTo>
                      <a:pt x="271" y="1"/>
                    </a:moveTo>
                    <a:cubicBezTo>
                      <a:pt x="118" y="1"/>
                      <a:pt x="1" y="118"/>
                      <a:pt x="1" y="271"/>
                    </a:cubicBezTo>
                    <a:cubicBezTo>
                      <a:pt x="1" y="415"/>
                      <a:pt x="118" y="541"/>
                      <a:pt x="271" y="541"/>
                    </a:cubicBezTo>
                    <a:lnTo>
                      <a:pt x="13909" y="487"/>
                    </a:lnTo>
                    <a:lnTo>
                      <a:pt x="27538" y="469"/>
                    </a:lnTo>
                    <a:lnTo>
                      <a:pt x="54814" y="442"/>
                    </a:lnTo>
                    <a:lnTo>
                      <a:pt x="82082" y="469"/>
                    </a:lnTo>
                    <a:lnTo>
                      <a:pt x="95720" y="487"/>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9" name="Google Shape;1159;p41"/>
              <p:cNvSpPr/>
              <p:nvPr/>
            </p:nvSpPr>
            <p:spPr>
              <a:xfrm>
                <a:off x="263005" y="845117"/>
                <a:ext cx="3790149" cy="19214"/>
              </a:xfrm>
              <a:custGeom>
                <a:avLst/>
                <a:gdLst/>
                <a:ahLst/>
                <a:cxnLst/>
                <a:rect l="l" t="t" r="r" b="b"/>
                <a:pathLst>
                  <a:path w="109629" h="541" extrusionOk="0">
                    <a:moveTo>
                      <a:pt x="271" y="0"/>
                    </a:moveTo>
                    <a:cubicBezTo>
                      <a:pt x="118" y="0"/>
                      <a:pt x="1" y="126"/>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0" name="Google Shape;1160;p41"/>
              <p:cNvSpPr/>
              <p:nvPr/>
            </p:nvSpPr>
            <p:spPr>
              <a:xfrm>
                <a:off x="263005" y="1126503"/>
                <a:ext cx="3790149" cy="19249"/>
              </a:xfrm>
              <a:custGeom>
                <a:avLst/>
                <a:gdLst/>
                <a:ahLst/>
                <a:cxnLst/>
                <a:rect l="l" t="t" r="r" b="b"/>
                <a:pathLst>
                  <a:path w="109629" h="542" extrusionOk="0">
                    <a:moveTo>
                      <a:pt x="271" y="0"/>
                    </a:moveTo>
                    <a:cubicBezTo>
                      <a:pt x="118" y="0"/>
                      <a:pt x="1" y="126"/>
                      <a:pt x="1" y="271"/>
                    </a:cubicBezTo>
                    <a:cubicBezTo>
                      <a:pt x="1" y="419"/>
                      <a:pt x="110" y="542"/>
                      <a:pt x="256" y="542"/>
                    </a:cubicBezTo>
                    <a:cubicBezTo>
                      <a:pt x="261" y="542"/>
                      <a:pt x="266"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6"/>
                      <a:pt x="109502" y="0"/>
                      <a:pt x="109349" y="0"/>
                    </a:cubicBezTo>
                    <a:lnTo>
                      <a:pt x="95720" y="54"/>
                    </a:lnTo>
                    <a:lnTo>
                      <a:pt x="82082" y="72"/>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1" name="Google Shape;1161;p41"/>
              <p:cNvSpPr/>
              <p:nvPr/>
            </p:nvSpPr>
            <p:spPr>
              <a:xfrm>
                <a:off x="263005" y="1689593"/>
                <a:ext cx="3790149" cy="19249"/>
              </a:xfrm>
              <a:custGeom>
                <a:avLst/>
                <a:gdLst/>
                <a:ahLst/>
                <a:cxnLst/>
                <a:rect l="l" t="t" r="r" b="b"/>
                <a:pathLst>
                  <a:path w="109629" h="542" extrusionOk="0">
                    <a:moveTo>
                      <a:pt x="271" y="1"/>
                    </a:moveTo>
                    <a:cubicBezTo>
                      <a:pt x="118" y="1"/>
                      <a:pt x="1" y="127"/>
                      <a:pt x="1" y="271"/>
                    </a:cubicBezTo>
                    <a:cubicBezTo>
                      <a:pt x="1" y="424"/>
                      <a:pt x="118" y="542"/>
                      <a:pt x="271" y="542"/>
                    </a:cubicBezTo>
                    <a:lnTo>
                      <a:pt x="13909" y="487"/>
                    </a:lnTo>
                    <a:lnTo>
                      <a:pt x="27538" y="469"/>
                    </a:lnTo>
                    <a:lnTo>
                      <a:pt x="54814" y="442"/>
                    </a:lnTo>
                    <a:lnTo>
                      <a:pt x="82082" y="478"/>
                    </a:lnTo>
                    <a:lnTo>
                      <a:pt x="95720" y="496"/>
                    </a:lnTo>
                    <a:lnTo>
                      <a:pt x="109349" y="542"/>
                    </a:lnTo>
                    <a:lnTo>
                      <a:pt x="109358" y="542"/>
                    </a:lnTo>
                    <a:cubicBezTo>
                      <a:pt x="109502" y="542"/>
                      <a:pt x="109628" y="424"/>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2" name="Google Shape;1162;p41"/>
              <p:cNvSpPr/>
              <p:nvPr/>
            </p:nvSpPr>
            <p:spPr>
              <a:xfrm>
                <a:off x="263005" y="2815489"/>
                <a:ext cx="3790149" cy="19249"/>
              </a:xfrm>
              <a:custGeom>
                <a:avLst/>
                <a:gdLst/>
                <a:ahLst/>
                <a:cxnLst/>
                <a:rect l="l" t="t" r="r" b="b"/>
                <a:pathLst>
                  <a:path w="109629" h="542" extrusionOk="0">
                    <a:moveTo>
                      <a:pt x="271" y="1"/>
                    </a:moveTo>
                    <a:cubicBezTo>
                      <a:pt x="118" y="1"/>
                      <a:pt x="1" y="127"/>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3" name="Google Shape;1163;p41"/>
              <p:cNvSpPr/>
              <p:nvPr/>
            </p:nvSpPr>
            <p:spPr>
              <a:xfrm>
                <a:off x="263005" y="4785897"/>
                <a:ext cx="3790149" cy="19533"/>
              </a:xfrm>
              <a:custGeom>
                <a:avLst/>
                <a:gdLst/>
                <a:ahLst/>
                <a:cxnLst/>
                <a:rect l="l" t="t" r="r" b="b"/>
                <a:pathLst>
                  <a:path w="109629" h="550" extrusionOk="0">
                    <a:moveTo>
                      <a:pt x="271" y="0"/>
                    </a:moveTo>
                    <a:cubicBezTo>
                      <a:pt x="118" y="0"/>
                      <a:pt x="1" y="126"/>
                      <a:pt x="1" y="280"/>
                    </a:cubicBezTo>
                    <a:cubicBezTo>
                      <a:pt x="1" y="424"/>
                      <a:pt x="118" y="550"/>
                      <a:pt x="271" y="550"/>
                    </a:cubicBezTo>
                    <a:lnTo>
                      <a:pt x="13909" y="496"/>
                    </a:lnTo>
                    <a:lnTo>
                      <a:pt x="27538" y="478"/>
                    </a:lnTo>
                    <a:lnTo>
                      <a:pt x="54814" y="442"/>
                    </a:lnTo>
                    <a:lnTo>
                      <a:pt x="82082" y="478"/>
                    </a:lnTo>
                    <a:lnTo>
                      <a:pt x="95720" y="496"/>
                    </a:lnTo>
                    <a:lnTo>
                      <a:pt x="109349" y="550"/>
                    </a:lnTo>
                    <a:lnTo>
                      <a:pt x="109358" y="550"/>
                    </a:lnTo>
                    <a:cubicBezTo>
                      <a:pt x="109502" y="550"/>
                      <a:pt x="109628" y="424"/>
                      <a:pt x="109619" y="270"/>
                    </a:cubicBezTo>
                    <a:cubicBezTo>
                      <a:pt x="109619" y="126"/>
                      <a:pt x="109502" y="0"/>
                      <a:pt x="109349" y="0"/>
                    </a:cubicBezTo>
                    <a:lnTo>
                      <a:pt x="95720" y="54"/>
                    </a:lnTo>
                    <a:lnTo>
                      <a:pt x="82082" y="72"/>
                    </a:lnTo>
                    <a:lnTo>
                      <a:pt x="54814" y="108"/>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1164" name="Google Shape;1164;p41"/>
            <p:cNvCxnSpPr/>
            <p:nvPr/>
          </p:nvCxnSpPr>
          <p:spPr>
            <a:xfrm>
              <a:off x="4625700" y="540000"/>
              <a:ext cx="4679100" cy="0"/>
            </a:xfrm>
            <a:prstGeom prst="straightConnector1">
              <a:avLst/>
            </a:prstGeom>
            <a:noFill/>
            <a:ln w="9525" cap="flat" cmpd="sng">
              <a:solidFill>
                <a:schemeClr val="dk1"/>
              </a:solidFill>
              <a:prstDash val="solid"/>
              <a:round/>
              <a:headEnd type="none" w="med" len="med"/>
              <a:tailEnd type="none" w="med" len="med"/>
            </a:ln>
          </p:spPr>
        </p:cxnSp>
        <p:cxnSp>
          <p:nvCxnSpPr>
            <p:cNvPr id="1165" name="Google Shape;1165;p41"/>
            <p:cNvCxnSpPr/>
            <p:nvPr/>
          </p:nvCxnSpPr>
          <p:spPr>
            <a:xfrm>
              <a:off x="4049375"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166" name="Google Shape;1166;p41"/>
            <p:cNvCxnSpPr/>
            <p:nvPr/>
          </p:nvCxnSpPr>
          <p:spPr>
            <a:xfrm>
              <a:off x="4112975"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167" name="Google Shape;1167;p41"/>
            <p:cNvCxnSpPr/>
            <p:nvPr/>
          </p:nvCxnSpPr>
          <p:spPr>
            <a:xfrm>
              <a:off x="4991700"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168" name="Google Shape;1168;p41"/>
            <p:cNvCxnSpPr/>
            <p:nvPr/>
          </p:nvCxnSpPr>
          <p:spPr>
            <a:xfrm>
              <a:off x="5055300"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169" name="Google Shape;1169;p41"/>
            <p:cNvCxnSpPr/>
            <p:nvPr/>
          </p:nvCxnSpPr>
          <p:spPr>
            <a:xfrm>
              <a:off x="-166800" y="540000"/>
              <a:ext cx="4681500" cy="0"/>
            </a:xfrm>
            <a:prstGeom prst="straightConnector1">
              <a:avLst/>
            </a:prstGeom>
            <a:noFill/>
            <a:ln w="9525" cap="flat" cmpd="sng">
              <a:solidFill>
                <a:schemeClr val="dk1"/>
              </a:solidFill>
              <a:prstDash val="solid"/>
              <a:round/>
              <a:headEnd type="none" w="med" len="med"/>
              <a:tailEnd type="none" w="med" len="med"/>
            </a:ln>
          </p:spPr>
        </p:cxnSp>
      </p:grpSp>
      <p:sp>
        <p:nvSpPr>
          <p:cNvPr id="1170" name="Google Shape;1170;p41"/>
          <p:cNvSpPr txBox="1">
            <a:spLocks noGrp="1"/>
          </p:cNvSpPr>
          <p:nvPr>
            <p:ph type="title" hasCustomPrompt="1"/>
          </p:nvPr>
        </p:nvSpPr>
        <p:spPr>
          <a:xfrm>
            <a:off x="720000" y="1143700"/>
            <a:ext cx="3330000" cy="795900"/>
          </a:xfrm>
          <a:prstGeom prst="rect">
            <a:avLst/>
          </a:prstGeom>
        </p:spPr>
        <p:txBody>
          <a:bodyPr spcFirstLastPara="1" wrap="square" lIns="0" tIns="0" rIns="0" bIns="0" anchor="t" anchorCtr="0">
            <a:noAutofit/>
          </a:bodyPr>
          <a:lstStyle>
            <a:lvl1pPr lvl="0" algn="ctr" rtl="0">
              <a:spcBef>
                <a:spcPts val="0"/>
              </a:spcBef>
              <a:spcAft>
                <a:spcPts val="0"/>
              </a:spcAft>
              <a:buSzPts val="12000"/>
              <a:buNone/>
              <a:defRPr sz="46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171" name="Google Shape;1171;p41"/>
          <p:cNvSpPr txBox="1">
            <a:spLocks noGrp="1"/>
          </p:cNvSpPr>
          <p:nvPr>
            <p:ph type="title" idx="2" hasCustomPrompt="1"/>
          </p:nvPr>
        </p:nvSpPr>
        <p:spPr>
          <a:xfrm>
            <a:off x="720000" y="2946225"/>
            <a:ext cx="3330000" cy="795900"/>
          </a:xfrm>
          <a:prstGeom prst="rect">
            <a:avLst/>
          </a:prstGeom>
        </p:spPr>
        <p:txBody>
          <a:bodyPr spcFirstLastPara="1" wrap="square" lIns="0" tIns="0" rIns="0" bIns="0" anchor="t" anchorCtr="0">
            <a:noAutofit/>
          </a:bodyPr>
          <a:lstStyle>
            <a:lvl1pPr lvl="0" algn="ctr" rtl="0">
              <a:spcBef>
                <a:spcPts val="0"/>
              </a:spcBef>
              <a:spcAft>
                <a:spcPts val="0"/>
              </a:spcAft>
              <a:buSzPts val="12000"/>
              <a:buNone/>
              <a:defRPr sz="46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172" name="Google Shape;1172;p41"/>
          <p:cNvSpPr txBox="1">
            <a:spLocks noGrp="1"/>
          </p:cNvSpPr>
          <p:nvPr>
            <p:ph type="title" idx="3" hasCustomPrompt="1"/>
          </p:nvPr>
        </p:nvSpPr>
        <p:spPr>
          <a:xfrm>
            <a:off x="5094000" y="2946225"/>
            <a:ext cx="3330000" cy="795900"/>
          </a:xfrm>
          <a:prstGeom prst="rect">
            <a:avLst/>
          </a:prstGeom>
        </p:spPr>
        <p:txBody>
          <a:bodyPr spcFirstLastPara="1" wrap="square" lIns="0" tIns="0" rIns="0" bIns="0" anchor="t" anchorCtr="0">
            <a:noAutofit/>
          </a:bodyPr>
          <a:lstStyle>
            <a:lvl1pPr lvl="0" algn="ctr" rtl="0">
              <a:spcBef>
                <a:spcPts val="0"/>
              </a:spcBef>
              <a:spcAft>
                <a:spcPts val="0"/>
              </a:spcAft>
              <a:buSzPts val="12000"/>
              <a:buNone/>
              <a:defRPr sz="46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173" name="Google Shape;1173;p41"/>
          <p:cNvSpPr txBox="1">
            <a:spLocks noGrp="1"/>
          </p:cNvSpPr>
          <p:nvPr>
            <p:ph type="subTitle" idx="1"/>
          </p:nvPr>
        </p:nvSpPr>
        <p:spPr>
          <a:xfrm>
            <a:off x="915300" y="1964863"/>
            <a:ext cx="2939400" cy="410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1174" name="Google Shape;1174;p41"/>
          <p:cNvSpPr txBox="1">
            <a:spLocks noGrp="1"/>
          </p:cNvSpPr>
          <p:nvPr>
            <p:ph type="subTitle" idx="4"/>
          </p:nvPr>
        </p:nvSpPr>
        <p:spPr>
          <a:xfrm>
            <a:off x="915300" y="3754738"/>
            <a:ext cx="2939400" cy="410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1175" name="Google Shape;1175;p41"/>
          <p:cNvSpPr txBox="1">
            <a:spLocks noGrp="1"/>
          </p:cNvSpPr>
          <p:nvPr>
            <p:ph type="subTitle" idx="5"/>
          </p:nvPr>
        </p:nvSpPr>
        <p:spPr>
          <a:xfrm>
            <a:off x="5192850" y="3754772"/>
            <a:ext cx="3132300" cy="4269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Numbers and text 1">
  <p:cSld name="CUSTOM_23">
    <p:spTree>
      <p:nvGrpSpPr>
        <p:cNvPr id="1" name="Shape 1176"/>
        <p:cNvGrpSpPr/>
        <p:nvPr/>
      </p:nvGrpSpPr>
      <p:grpSpPr>
        <a:xfrm>
          <a:off x="0" y="0"/>
          <a:ext cx="0" cy="0"/>
          <a:chOff x="0" y="0"/>
          <a:chExt cx="0" cy="0"/>
        </a:xfrm>
      </p:grpSpPr>
      <p:grpSp>
        <p:nvGrpSpPr>
          <p:cNvPr id="1177" name="Google Shape;1177;p42"/>
          <p:cNvGrpSpPr/>
          <p:nvPr/>
        </p:nvGrpSpPr>
        <p:grpSpPr>
          <a:xfrm flipH="1">
            <a:off x="-1700" y="329"/>
            <a:ext cx="9147400" cy="5142843"/>
            <a:chOff x="238125" y="854700"/>
            <a:chExt cx="7142500" cy="4015650"/>
          </a:xfrm>
        </p:grpSpPr>
        <p:sp>
          <p:nvSpPr>
            <p:cNvPr id="1178" name="Google Shape;1178;p42"/>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9" name="Google Shape;1179;p42"/>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0" name="Google Shape;1180;p42"/>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1" name="Google Shape;1181;p42"/>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2" name="Google Shape;1182;p42"/>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3" name="Google Shape;1183;p42"/>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4" name="Google Shape;1184;p42"/>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5" name="Google Shape;1185;p42"/>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6" name="Google Shape;1186;p42"/>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7" name="Google Shape;1187;p42"/>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8" name="Google Shape;1188;p42"/>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9" name="Google Shape;1189;p42"/>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0" name="Google Shape;1190;p42"/>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1" name="Google Shape;1191;p42"/>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2" name="Google Shape;1192;p42"/>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3" name="Google Shape;1193;p42"/>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4" name="Google Shape;1194;p42"/>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5" name="Google Shape;1195;p42"/>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6" name="Google Shape;1196;p42"/>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97" name="Google Shape;1197;p42"/>
          <p:cNvSpPr txBox="1">
            <a:spLocks noGrp="1"/>
          </p:cNvSpPr>
          <p:nvPr>
            <p:ph type="title" hasCustomPrompt="1"/>
          </p:nvPr>
        </p:nvSpPr>
        <p:spPr>
          <a:xfrm>
            <a:off x="3285938" y="1143700"/>
            <a:ext cx="2388900" cy="795900"/>
          </a:xfrm>
          <a:prstGeom prst="rect">
            <a:avLst/>
          </a:prstGeom>
        </p:spPr>
        <p:txBody>
          <a:bodyPr spcFirstLastPara="1" wrap="square" lIns="0" tIns="0" rIns="0" bIns="0" anchor="t" anchorCtr="0">
            <a:noAutofit/>
          </a:bodyPr>
          <a:lstStyle>
            <a:lvl1pPr lvl="0" rtl="0">
              <a:spcBef>
                <a:spcPts val="0"/>
              </a:spcBef>
              <a:spcAft>
                <a:spcPts val="0"/>
              </a:spcAft>
              <a:buSzPts val="12000"/>
              <a:buNone/>
              <a:defRPr sz="46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198" name="Google Shape;1198;p42"/>
          <p:cNvSpPr txBox="1">
            <a:spLocks noGrp="1"/>
          </p:cNvSpPr>
          <p:nvPr>
            <p:ph type="subTitle" idx="1"/>
          </p:nvPr>
        </p:nvSpPr>
        <p:spPr>
          <a:xfrm>
            <a:off x="3285938" y="1964876"/>
            <a:ext cx="2388900" cy="5628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1199" name="Google Shape;1199;p42"/>
          <p:cNvSpPr txBox="1">
            <a:spLocks noGrp="1"/>
          </p:cNvSpPr>
          <p:nvPr>
            <p:ph type="title" idx="2" hasCustomPrompt="1"/>
          </p:nvPr>
        </p:nvSpPr>
        <p:spPr>
          <a:xfrm>
            <a:off x="3285938" y="2970100"/>
            <a:ext cx="2388900" cy="795900"/>
          </a:xfrm>
          <a:prstGeom prst="rect">
            <a:avLst/>
          </a:prstGeom>
        </p:spPr>
        <p:txBody>
          <a:bodyPr spcFirstLastPara="1" wrap="square" lIns="0" tIns="0" rIns="0" bIns="0" anchor="t" anchorCtr="0">
            <a:noAutofit/>
          </a:bodyPr>
          <a:lstStyle>
            <a:lvl1pPr lvl="0" rtl="0">
              <a:spcBef>
                <a:spcPts val="0"/>
              </a:spcBef>
              <a:spcAft>
                <a:spcPts val="0"/>
              </a:spcAft>
              <a:buSzPts val="12000"/>
              <a:buNone/>
              <a:defRPr sz="46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200" name="Google Shape;1200;p42"/>
          <p:cNvSpPr txBox="1">
            <a:spLocks noGrp="1"/>
          </p:cNvSpPr>
          <p:nvPr>
            <p:ph type="subTitle" idx="3"/>
          </p:nvPr>
        </p:nvSpPr>
        <p:spPr>
          <a:xfrm>
            <a:off x="3285938" y="3791277"/>
            <a:ext cx="2388900" cy="5628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1201" name="Google Shape;1201;p42"/>
          <p:cNvSpPr txBox="1">
            <a:spLocks noGrp="1"/>
          </p:cNvSpPr>
          <p:nvPr>
            <p:ph type="title" idx="4" hasCustomPrompt="1"/>
          </p:nvPr>
        </p:nvSpPr>
        <p:spPr>
          <a:xfrm>
            <a:off x="6030113" y="1156338"/>
            <a:ext cx="2388900" cy="795900"/>
          </a:xfrm>
          <a:prstGeom prst="rect">
            <a:avLst/>
          </a:prstGeom>
        </p:spPr>
        <p:txBody>
          <a:bodyPr spcFirstLastPara="1" wrap="square" lIns="0" tIns="0" rIns="0" bIns="0" anchor="t" anchorCtr="0">
            <a:noAutofit/>
          </a:bodyPr>
          <a:lstStyle>
            <a:lvl1pPr lvl="0" rtl="0">
              <a:spcBef>
                <a:spcPts val="0"/>
              </a:spcBef>
              <a:spcAft>
                <a:spcPts val="0"/>
              </a:spcAft>
              <a:buSzPts val="12000"/>
              <a:buNone/>
              <a:defRPr sz="46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202" name="Google Shape;1202;p42"/>
          <p:cNvSpPr txBox="1">
            <a:spLocks noGrp="1"/>
          </p:cNvSpPr>
          <p:nvPr>
            <p:ph type="subTitle" idx="5"/>
          </p:nvPr>
        </p:nvSpPr>
        <p:spPr>
          <a:xfrm>
            <a:off x="6030113" y="1977515"/>
            <a:ext cx="2388900" cy="5628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1203" name="Google Shape;1203;p42"/>
          <p:cNvSpPr txBox="1">
            <a:spLocks noGrp="1"/>
          </p:cNvSpPr>
          <p:nvPr>
            <p:ph type="title" idx="6" hasCustomPrompt="1"/>
          </p:nvPr>
        </p:nvSpPr>
        <p:spPr>
          <a:xfrm>
            <a:off x="6030113" y="2982738"/>
            <a:ext cx="2388900" cy="795900"/>
          </a:xfrm>
          <a:prstGeom prst="rect">
            <a:avLst/>
          </a:prstGeom>
        </p:spPr>
        <p:txBody>
          <a:bodyPr spcFirstLastPara="1" wrap="square" lIns="0" tIns="0" rIns="0" bIns="0" anchor="t" anchorCtr="0">
            <a:noAutofit/>
          </a:bodyPr>
          <a:lstStyle>
            <a:lvl1pPr lvl="0" rtl="0">
              <a:spcBef>
                <a:spcPts val="0"/>
              </a:spcBef>
              <a:spcAft>
                <a:spcPts val="0"/>
              </a:spcAft>
              <a:buSzPts val="12000"/>
              <a:buNone/>
              <a:defRPr sz="46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204" name="Google Shape;1204;p42"/>
          <p:cNvSpPr txBox="1">
            <a:spLocks noGrp="1"/>
          </p:cNvSpPr>
          <p:nvPr>
            <p:ph type="subTitle" idx="7"/>
          </p:nvPr>
        </p:nvSpPr>
        <p:spPr>
          <a:xfrm>
            <a:off x="6030113" y="3803915"/>
            <a:ext cx="2388900" cy="5628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Title and text 3">
  <p:cSld name="CUSTOM_25">
    <p:spTree>
      <p:nvGrpSpPr>
        <p:cNvPr id="1" name="Shape 1205"/>
        <p:cNvGrpSpPr/>
        <p:nvPr/>
      </p:nvGrpSpPr>
      <p:grpSpPr>
        <a:xfrm>
          <a:off x="0" y="0"/>
          <a:ext cx="0" cy="0"/>
          <a:chOff x="0" y="0"/>
          <a:chExt cx="0" cy="0"/>
        </a:xfrm>
      </p:grpSpPr>
      <p:grpSp>
        <p:nvGrpSpPr>
          <p:cNvPr id="1206" name="Google Shape;1206;p43"/>
          <p:cNvGrpSpPr/>
          <p:nvPr/>
        </p:nvGrpSpPr>
        <p:grpSpPr>
          <a:xfrm>
            <a:off x="-174525" y="-22399"/>
            <a:ext cx="9487164" cy="5193049"/>
            <a:chOff x="-174525" y="-22399"/>
            <a:chExt cx="9487164" cy="5193049"/>
          </a:xfrm>
        </p:grpSpPr>
        <p:sp>
          <p:nvSpPr>
            <p:cNvPr id="1207" name="Google Shape;1207;p43"/>
            <p:cNvSpPr/>
            <p:nvPr/>
          </p:nvSpPr>
          <p:spPr>
            <a:xfrm>
              <a:off x="-174525" y="-22399"/>
              <a:ext cx="9487164" cy="5188298"/>
            </a:xfrm>
            <a:custGeom>
              <a:avLst/>
              <a:gdLst/>
              <a:ahLst/>
              <a:cxnLst/>
              <a:rect l="l" t="t" r="r" b="b"/>
              <a:pathLst>
                <a:path w="264469" h="144360" extrusionOk="0">
                  <a:moveTo>
                    <a:pt x="125024" y="0"/>
                  </a:moveTo>
                  <a:cubicBezTo>
                    <a:pt x="124865" y="0"/>
                    <a:pt x="124702" y="4"/>
                    <a:pt x="124536" y="11"/>
                  </a:cubicBezTo>
                  <a:lnTo>
                    <a:pt x="4940" y="11"/>
                  </a:lnTo>
                  <a:cubicBezTo>
                    <a:pt x="1569" y="65"/>
                    <a:pt x="0" y="1705"/>
                    <a:pt x="226" y="4914"/>
                  </a:cubicBezTo>
                  <a:lnTo>
                    <a:pt x="226" y="138500"/>
                  </a:lnTo>
                  <a:cubicBezTo>
                    <a:pt x="208" y="142159"/>
                    <a:pt x="1811" y="143993"/>
                    <a:pt x="5034" y="143993"/>
                  </a:cubicBezTo>
                  <a:cubicBezTo>
                    <a:pt x="5185" y="143993"/>
                    <a:pt x="5340" y="143989"/>
                    <a:pt x="5499" y="143981"/>
                  </a:cubicBezTo>
                  <a:cubicBezTo>
                    <a:pt x="23166" y="144233"/>
                    <a:pt x="61538" y="144359"/>
                    <a:pt x="76177" y="144359"/>
                  </a:cubicBezTo>
                  <a:cubicBezTo>
                    <a:pt x="90824" y="144359"/>
                    <a:pt x="107103" y="144233"/>
                    <a:pt x="125041" y="143981"/>
                  </a:cubicBezTo>
                  <a:cubicBezTo>
                    <a:pt x="129025" y="143963"/>
                    <a:pt x="130900" y="142007"/>
                    <a:pt x="130675" y="138122"/>
                  </a:cubicBezTo>
                  <a:lnTo>
                    <a:pt x="130675" y="6393"/>
                  </a:lnTo>
                  <a:cubicBezTo>
                    <a:pt x="130839" y="2139"/>
                    <a:pt x="128956" y="0"/>
                    <a:pt x="125024" y="0"/>
                  </a:cubicBezTo>
                  <a:close/>
                  <a:moveTo>
                    <a:pt x="139427" y="0"/>
                  </a:moveTo>
                  <a:cubicBezTo>
                    <a:pt x="135503" y="0"/>
                    <a:pt x="133611" y="2139"/>
                    <a:pt x="133776" y="6393"/>
                  </a:cubicBezTo>
                  <a:lnTo>
                    <a:pt x="133776" y="138122"/>
                  </a:lnTo>
                  <a:cubicBezTo>
                    <a:pt x="133550" y="142007"/>
                    <a:pt x="135434" y="143963"/>
                    <a:pt x="139409" y="143981"/>
                  </a:cubicBezTo>
                  <a:cubicBezTo>
                    <a:pt x="157347" y="144233"/>
                    <a:pt x="173635" y="144359"/>
                    <a:pt x="188274" y="144359"/>
                  </a:cubicBezTo>
                  <a:cubicBezTo>
                    <a:pt x="202912" y="144359"/>
                    <a:pt x="241294" y="144233"/>
                    <a:pt x="258970" y="143981"/>
                  </a:cubicBezTo>
                  <a:cubicBezTo>
                    <a:pt x="259129" y="143989"/>
                    <a:pt x="259285" y="143993"/>
                    <a:pt x="259437" y="143993"/>
                  </a:cubicBezTo>
                  <a:cubicBezTo>
                    <a:pt x="262675" y="143993"/>
                    <a:pt x="264277" y="142159"/>
                    <a:pt x="264243" y="138500"/>
                  </a:cubicBezTo>
                  <a:lnTo>
                    <a:pt x="264243" y="4914"/>
                  </a:lnTo>
                  <a:cubicBezTo>
                    <a:pt x="264468" y="1705"/>
                    <a:pt x="262900" y="65"/>
                    <a:pt x="259529" y="11"/>
                  </a:cubicBezTo>
                  <a:lnTo>
                    <a:pt x="139914" y="11"/>
                  </a:lnTo>
                  <a:cubicBezTo>
                    <a:pt x="139749" y="4"/>
                    <a:pt x="139586" y="0"/>
                    <a:pt x="1394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08" name="Google Shape;1208;p43"/>
            <p:cNvCxnSpPr/>
            <p:nvPr/>
          </p:nvCxnSpPr>
          <p:spPr>
            <a:xfrm>
              <a:off x="-166800" y="540000"/>
              <a:ext cx="4681500" cy="0"/>
            </a:xfrm>
            <a:prstGeom prst="straightConnector1">
              <a:avLst/>
            </a:prstGeom>
            <a:noFill/>
            <a:ln w="9525" cap="flat" cmpd="sng">
              <a:solidFill>
                <a:srgbClr val="6D9EEB"/>
              </a:solidFill>
              <a:prstDash val="solid"/>
              <a:round/>
              <a:headEnd type="none" w="med" len="med"/>
              <a:tailEnd type="none" w="med" len="med"/>
            </a:ln>
          </p:spPr>
        </p:cxnSp>
        <p:grpSp>
          <p:nvGrpSpPr>
            <p:cNvPr id="1209" name="Google Shape;1209;p43"/>
            <p:cNvGrpSpPr/>
            <p:nvPr/>
          </p:nvGrpSpPr>
          <p:grpSpPr>
            <a:xfrm>
              <a:off x="263005" y="845117"/>
              <a:ext cx="3790149" cy="3960313"/>
              <a:chOff x="263005" y="845117"/>
              <a:chExt cx="3790149" cy="3960313"/>
            </a:xfrm>
          </p:grpSpPr>
          <p:sp>
            <p:nvSpPr>
              <p:cNvPr id="1210" name="Google Shape;1210;p43"/>
              <p:cNvSpPr/>
              <p:nvPr/>
            </p:nvSpPr>
            <p:spPr>
              <a:xfrm>
                <a:off x="263005" y="3941386"/>
                <a:ext cx="3790149" cy="19569"/>
              </a:xfrm>
              <a:custGeom>
                <a:avLst/>
                <a:gdLst/>
                <a:ahLst/>
                <a:cxnLst/>
                <a:rect l="l" t="t" r="r" b="b"/>
                <a:pathLst>
                  <a:path w="109629" h="551" extrusionOk="0">
                    <a:moveTo>
                      <a:pt x="271" y="0"/>
                    </a:moveTo>
                    <a:cubicBezTo>
                      <a:pt x="118" y="9"/>
                      <a:pt x="1" y="127"/>
                      <a:pt x="1" y="280"/>
                    </a:cubicBezTo>
                    <a:cubicBezTo>
                      <a:pt x="1" y="424"/>
                      <a:pt x="118" y="550"/>
                      <a:pt x="271" y="550"/>
                    </a:cubicBezTo>
                    <a:lnTo>
                      <a:pt x="13909" y="496"/>
                    </a:lnTo>
                    <a:lnTo>
                      <a:pt x="27538" y="478"/>
                    </a:lnTo>
                    <a:lnTo>
                      <a:pt x="54814" y="451"/>
                    </a:lnTo>
                    <a:lnTo>
                      <a:pt x="82082" y="478"/>
                    </a:lnTo>
                    <a:lnTo>
                      <a:pt x="95720" y="496"/>
                    </a:lnTo>
                    <a:lnTo>
                      <a:pt x="109349" y="550"/>
                    </a:lnTo>
                    <a:lnTo>
                      <a:pt x="109358" y="550"/>
                    </a:lnTo>
                    <a:cubicBezTo>
                      <a:pt x="109502" y="550"/>
                      <a:pt x="109628" y="424"/>
                      <a:pt x="109619" y="271"/>
                    </a:cubicBezTo>
                    <a:cubicBezTo>
                      <a:pt x="109619" y="127"/>
                      <a:pt x="109502" y="0"/>
                      <a:pt x="109349" y="0"/>
                    </a:cubicBezTo>
                    <a:lnTo>
                      <a:pt x="95720" y="55"/>
                    </a:lnTo>
                    <a:lnTo>
                      <a:pt x="82082" y="73"/>
                    </a:lnTo>
                    <a:lnTo>
                      <a:pt x="54814" y="109"/>
                    </a:lnTo>
                    <a:lnTo>
                      <a:pt x="27538" y="73"/>
                    </a:lnTo>
                    <a:lnTo>
                      <a:pt x="13909" y="55"/>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1" name="Google Shape;1211;p43"/>
              <p:cNvSpPr/>
              <p:nvPr/>
            </p:nvSpPr>
            <p:spPr>
              <a:xfrm>
                <a:off x="263005" y="4223091"/>
                <a:ext cx="3790149" cy="19249"/>
              </a:xfrm>
              <a:custGeom>
                <a:avLst/>
                <a:gdLst/>
                <a:ahLst/>
                <a:cxnLst/>
                <a:rect l="l" t="t" r="r" b="b"/>
                <a:pathLst>
                  <a:path w="109629" h="542" extrusionOk="0">
                    <a:moveTo>
                      <a:pt x="271" y="1"/>
                    </a:moveTo>
                    <a:cubicBezTo>
                      <a:pt x="118" y="1"/>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2" name="Google Shape;1212;p43"/>
              <p:cNvSpPr/>
              <p:nvPr/>
            </p:nvSpPr>
            <p:spPr>
              <a:xfrm>
                <a:off x="263005" y="4504476"/>
                <a:ext cx="3790149" cy="19249"/>
              </a:xfrm>
              <a:custGeom>
                <a:avLst/>
                <a:gdLst/>
                <a:ahLst/>
                <a:cxnLst/>
                <a:rect l="l" t="t" r="r" b="b"/>
                <a:pathLst>
                  <a:path w="109629" h="542" extrusionOk="0">
                    <a:moveTo>
                      <a:pt x="271" y="1"/>
                    </a:moveTo>
                    <a:cubicBezTo>
                      <a:pt x="118" y="1"/>
                      <a:pt x="1" y="127"/>
                      <a:pt x="1" y="271"/>
                    </a:cubicBezTo>
                    <a:cubicBezTo>
                      <a:pt x="1" y="425"/>
                      <a:pt x="118"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3" name="Google Shape;1213;p43"/>
              <p:cNvSpPr/>
              <p:nvPr/>
            </p:nvSpPr>
            <p:spPr>
              <a:xfrm>
                <a:off x="263005" y="3378615"/>
                <a:ext cx="3790149" cy="19214"/>
              </a:xfrm>
              <a:custGeom>
                <a:avLst/>
                <a:gdLst/>
                <a:ahLst/>
                <a:cxnLst/>
                <a:rect l="l" t="t" r="r" b="b"/>
                <a:pathLst>
                  <a:path w="109629" h="541" extrusionOk="0">
                    <a:moveTo>
                      <a:pt x="271" y="0"/>
                    </a:moveTo>
                    <a:cubicBezTo>
                      <a:pt x="118" y="0"/>
                      <a:pt x="1" y="117"/>
                      <a:pt x="1" y="270"/>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0"/>
                    </a:cubicBezTo>
                    <a:cubicBezTo>
                      <a:pt x="109619" y="117"/>
                      <a:pt x="109502" y="0"/>
                      <a:pt x="109349" y="0"/>
                    </a:cubicBezTo>
                    <a:lnTo>
                      <a:pt x="95720" y="45"/>
                    </a:lnTo>
                    <a:lnTo>
                      <a:pt x="82082" y="63"/>
                    </a:lnTo>
                    <a:lnTo>
                      <a:pt x="54814" y="99"/>
                    </a:lnTo>
                    <a:lnTo>
                      <a:pt x="27538" y="63"/>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4" name="Google Shape;1214;p43"/>
              <p:cNvSpPr/>
              <p:nvPr/>
            </p:nvSpPr>
            <p:spPr>
              <a:xfrm>
                <a:off x="263005" y="3660001"/>
                <a:ext cx="3790149" cy="19249"/>
              </a:xfrm>
              <a:custGeom>
                <a:avLst/>
                <a:gdLst/>
                <a:ahLst/>
                <a:cxnLst/>
                <a:rect l="l" t="t" r="r" b="b"/>
                <a:pathLst>
                  <a:path w="109629" h="542" extrusionOk="0">
                    <a:moveTo>
                      <a:pt x="271" y="0"/>
                    </a:moveTo>
                    <a:cubicBezTo>
                      <a:pt x="118" y="0"/>
                      <a:pt x="1" y="126"/>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5" name="Google Shape;1215;p43"/>
              <p:cNvSpPr/>
              <p:nvPr/>
            </p:nvSpPr>
            <p:spPr>
              <a:xfrm>
                <a:off x="263005" y="3097194"/>
                <a:ext cx="3790149" cy="19249"/>
              </a:xfrm>
              <a:custGeom>
                <a:avLst/>
                <a:gdLst/>
                <a:ahLst/>
                <a:cxnLst/>
                <a:rect l="l" t="t" r="r" b="b"/>
                <a:pathLst>
                  <a:path w="109629" h="542" extrusionOk="0">
                    <a:moveTo>
                      <a:pt x="109364" y="0"/>
                    </a:moveTo>
                    <a:cubicBezTo>
                      <a:pt x="109359" y="0"/>
                      <a:pt x="109354" y="0"/>
                      <a:pt x="109349" y="1"/>
                    </a:cubicBezTo>
                    <a:lnTo>
                      <a:pt x="95720" y="46"/>
                    </a:lnTo>
                    <a:lnTo>
                      <a:pt x="82082" y="64"/>
                    </a:lnTo>
                    <a:lnTo>
                      <a:pt x="54814" y="100"/>
                    </a:lnTo>
                    <a:lnTo>
                      <a:pt x="27538" y="64"/>
                    </a:lnTo>
                    <a:lnTo>
                      <a:pt x="13909" y="46"/>
                    </a:lnTo>
                    <a:lnTo>
                      <a:pt x="271" y="1"/>
                    </a:lnTo>
                    <a:cubicBezTo>
                      <a:pt x="118" y="1"/>
                      <a:pt x="1" y="118"/>
                      <a:pt x="1" y="271"/>
                    </a:cubicBezTo>
                    <a:cubicBezTo>
                      <a:pt x="1" y="415"/>
                      <a:pt x="118" y="542"/>
                      <a:pt x="271" y="542"/>
                    </a:cubicBezTo>
                    <a:lnTo>
                      <a:pt x="13909" y="488"/>
                    </a:lnTo>
                    <a:lnTo>
                      <a:pt x="27538" y="470"/>
                    </a:lnTo>
                    <a:lnTo>
                      <a:pt x="54814" y="442"/>
                    </a:lnTo>
                    <a:lnTo>
                      <a:pt x="82082" y="470"/>
                    </a:lnTo>
                    <a:lnTo>
                      <a:pt x="95720" y="488"/>
                    </a:lnTo>
                    <a:lnTo>
                      <a:pt x="109349" y="542"/>
                    </a:lnTo>
                    <a:lnTo>
                      <a:pt x="109358" y="542"/>
                    </a:lnTo>
                    <a:cubicBezTo>
                      <a:pt x="109502" y="542"/>
                      <a:pt x="109628" y="415"/>
                      <a:pt x="109619" y="262"/>
                    </a:cubicBezTo>
                    <a:cubicBezTo>
                      <a:pt x="109619" y="123"/>
                      <a:pt x="109510" y="0"/>
                      <a:pt x="109364"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6" name="Google Shape;1216;p43"/>
              <p:cNvSpPr/>
              <p:nvPr/>
            </p:nvSpPr>
            <p:spPr>
              <a:xfrm>
                <a:off x="263005" y="2252683"/>
                <a:ext cx="3790149" cy="19249"/>
              </a:xfrm>
              <a:custGeom>
                <a:avLst/>
                <a:gdLst/>
                <a:ahLst/>
                <a:cxnLst/>
                <a:rect l="l" t="t" r="r" b="b"/>
                <a:pathLst>
                  <a:path w="109629" h="542" extrusionOk="0">
                    <a:moveTo>
                      <a:pt x="109364" y="1"/>
                    </a:moveTo>
                    <a:cubicBezTo>
                      <a:pt x="109359" y="1"/>
                      <a:pt x="109354" y="1"/>
                      <a:pt x="109349" y="1"/>
                    </a:cubicBezTo>
                    <a:lnTo>
                      <a:pt x="95720" y="46"/>
                    </a:lnTo>
                    <a:lnTo>
                      <a:pt x="82082" y="64"/>
                    </a:lnTo>
                    <a:lnTo>
                      <a:pt x="54814" y="100"/>
                    </a:lnTo>
                    <a:lnTo>
                      <a:pt x="27538" y="64"/>
                    </a:lnTo>
                    <a:lnTo>
                      <a:pt x="13909" y="46"/>
                    </a:lnTo>
                    <a:lnTo>
                      <a:pt x="271" y="1"/>
                    </a:lnTo>
                    <a:cubicBezTo>
                      <a:pt x="118" y="1"/>
                      <a:pt x="1" y="118"/>
                      <a:pt x="1" y="272"/>
                    </a:cubicBezTo>
                    <a:cubicBezTo>
                      <a:pt x="1" y="416"/>
                      <a:pt x="118" y="542"/>
                      <a:pt x="271" y="542"/>
                    </a:cubicBezTo>
                    <a:lnTo>
                      <a:pt x="13909" y="488"/>
                    </a:lnTo>
                    <a:lnTo>
                      <a:pt x="27538" y="470"/>
                    </a:lnTo>
                    <a:lnTo>
                      <a:pt x="54814" y="443"/>
                    </a:lnTo>
                    <a:lnTo>
                      <a:pt x="82082" y="470"/>
                    </a:lnTo>
                    <a:lnTo>
                      <a:pt x="95720" y="488"/>
                    </a:lnTo>
                    <a:lnTo>
                      <a:pt x="109349" y="542"/>
                    </a:lnTo>
                    <a:lnTo>
                      <a:pt x="109358" y="542"/>
                    </a:lnTo>
                    <a:cubicBezTo>
                      <a:pt x="109502" y="542"/>
                      <a:pt x="109628" y="416"/>
                      <a:pt x="109619" y="272"/>
                    </a:cubicBezTo>
                    <a:cubicBezTo>
                      <a:pt x="109619" y="124"/>
                      <a:pt x="109510" y="1"/>
                      <a:pt x="10936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7" name="Google Shape;1217;p43"/>
              <p:cNvSpPr/>
              <p:nvPr/>
            </p:nvSpPr>
            <p:spPr>
              <a:xfrm>
                <a:off x="263005" y="2534104"/>
                <a:ext cx="3790149" cy="19249"/>
              </a:xfrm>
              <a:custGeom>
                <a:avLst/>
                <a:gdLst/>
                <a:ahLst/>
                <a:cxnLst/>
                <a:rect l="l" t="t" r="r" b="b"/>
                <a:pathLst>
                  <a:path w="109629" h="542" extrusionOk="0">
                    <a:moveTo>
                      <a:pt x="271" y="0"/>
                    </a:moveTo>
                    <a:cubicBezTo>
                      <a:pt x="118" y="0"/>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0"/>
                      <a:pt x="109349" y="0"/>
                    </a:cubicBezTo>
                    <a:lnTo>
                      <a:pt x="95720" y="45"/>
                    </a:lnTo>
                    <a:lnTo>
                      <a:pt x="82082" y="63"/>
                    </a:lnTo>
                    <a:lnTo>
                      <a:pt x="54814" y="100"/>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8" name="Google Shape;1218;p43"/>
              <p:cNvSpPr/>
              <p:nvPr/>
            </p:nvSpPr>
            <p:spPr>
              <a:xfrm>
                <a:off x="263005" y="1970978"/>
                <a:ext cx="3790149" cy="19285"/>
              </a:xfrm>
              <a:custGeom>
                <a:avLst/>
                <a:gdLst/>
                <a:ahLst/>
                <a:cxnLst/>
                <a:rect l="l" t="t" r="r" b="b"/>
                <a:pathLst>
                  <a:path w="109629" h="543" extrusionOk="0">
                    <a:moveTo>
                      <a:pt x="271" y="1"/>
                    </a:moveTo>
                    <a:cubicBezTo>
                      <a:pt x="118" y="1"/>
                      <a:pt x="1" y="127"/>
                      <a:pt x="1" y="271"/>
                    </a:cubicBezTo>
                    <a:cubicBezTo>
                      <a:pt x="1" y="419"/>
                      <a:pt x="110" y="542"/>
                      <a:pt x="256" y="542"/>
                    </a:cubicBezTo>
                    <a:cubicBezTo>
                      <a:pt x="261" y="542"/>
                      <a:pt x="266"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9" name="Google Shape;1219;p43"/>
              <p:cNvSpPr/>
              <p:nvPr/>
            </p:nvSpPr>
            <p:spPr>
              <a:xfrm>
                <a:off x="263005" y="1408208"/>
                <a:ext cx="3790149" cy="19249"/>
              </a:xfrm>
              <a:custGeom>
                <a:avLst/>
                <a:gdLst/>
                <a:ahLst/>
                <a:cxnLst/>
                <a:rect l="l" t="t" r="r" b="b"/>
                <a:pathLst>
                  <a:path w="109629" h="542" extrusionOk="0">
                    <a:moveTo>
                      <a:pt x="271" y="1"/>
                    </a:moveTo>
                    <a:cubicBezTo>
                      <a:pt x="118" y="1"/>
                      <a:pt x="1" y="118"/>
                      <a:pt x="1" y="271"/>
                    </a:cubicBezTo>
                    <a:cubicBezTo>
                      <a:pt x="1" y="415"/>
                      <a:pt x="118" y="541"/>
                      <a:pt x="271" y="541"/>
                    </a:cubicBezTo>
                    <a:lnTo>
                      <a:pt x="13909" y="487"/>
                    </a:lnTo>
                    <a:lnTo>
                      <a:pt x="27538" y="469"/>
                    </a:lnTo>
                    <a:lnTo>
                      <a:pt x="54814" y="442"/>
                    </a:lnTo>
                    <a:lnTo>
                      <a:pt x="82082" y="469"/>
                    </a:lnTo>
                    <a:lnTo>
                      <a:pt x="95720" y="487"/>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0" name="Google Shape;1220;p43"/>
              <p:cNvSpPr/>
              <p:nvPr/>
            </p:nvSpPr>
            <p:spPr>
              <a:xfrm>
                <a:off x="263005" y="845117"/>
                <a:ext cx="3790149" cy="19214"/>
              </a:xfrm>
              <a:custGeom>
                <a:avLst/>
                <a:gdLst/>
                <a:ahLst/>
                <a:cxnLst/>
                <a:rect l="l" t="t" r="r" b="b"/>
                <a:pathLst>
                  <a:path w="109629" h="541" extrusionOk="0">
                    <a:moveTo>
                      <a:pt x="271" y="0"/>
                    </a:moveTo>
                    <a:cubicBezTo>
                      <a:pt x="118" y="0"/>
                      <a:pt x="1" y="126"/>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1" name="Google Shape;1221;p43"/>
              <p:cNvSpPr/>
              <p:nvPr/>
            </p:nvSpPr>
            <p:spPr>
              <a:xfrm>
                <a:off x="263005" y="1126503"/>
                <a:ext cx="3790149" cy="19249"/>
              </a:xfrm>
              <a:custGeom>
                <a:avLst/>
                <a:gdLst/>
                <a:ahLst/>
                <a:cxnLst/>
                <a:rect l="l" t="t" r="r" b="b"/>
                <a:pathLst>
                  <a:path w="109629" h="542" extrusionOk="0">
                    <a:moveTo>
                      <a:pt x="271" y="0"/>
                    </a:moveTo>
                    <a:cubicBezTo>
                      <a:pt x="118" y="0"/>
                      <a:pt x="1" y="126"/>
                      <a:pt x="1" y="271"/>
                    </a:cubicBezTo>
                    <a:cubicBezTo>
                      <a:pt x="1" y="419"/>
                      <a:pt x="110" y="542"/>
                      <a:pt x="256" y="542"/>
                    </a:cubicBezTo>
                    <a:cubicBezTo>
                      <a:pt x="261" y="542"/>
                      <a:pt x="266"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6"/>
                      <a:pt x="109502" y="0"/>
                      <a:pt x="109349" y="0"/>
                    </a:cubicBezTo>
                    <a:lnTo>
                      <a:pt x="95720" y="54"/>
                    </a:lnTo>
                    <a:lnTo>
                      <a:pt x="82082" y="72"/>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2" name="Google Shape;1222;p43"/>
              <p:cNvSpPr/>
              <p:nvPr/>
            </p:nvSpPr>
            <p:spPr>
              <a:xfrm>
                <a:off x="263005" y="1689593"/>
                <a:ext cx="3790149" cy="19249"/>
              </a:xfrm>
              <a:custGeom>
                <a:avLst/>
                <a:gdLst/>
                <a:ahLst/>
                <a:cxnLst/>
                <a:rect l="l" t="t" r="r" b="b"/>
                <a:pathLst>
                  <a:path w="109629" h="542" extrusionOk="0">
                    <a:moveTo>
                      <a:pt x="271" y="1"/>
                    </a:moveTo>
                    <a:cubicBezTo>
                      <a:pt x="118" y="1"/>
                      <a:pt x="1" y="127"/>
                      <a:pt x="1" y="271"/>
                    </a:cubicBezTo>
                    <a:cubicBezTo>
                      <a:pt x="1" y="424"/>
                      <a:pt x="118" y="542"/>
                      <a:pt x="271" y="542"/>
                    </a:cubicBezTo>
                    <a:lnTo>
                      <a:pt x="13909" y="487"/>
                    </a:lnTo>
                    <a:lnTo>
                      <a:pt x="27538" y="469"/>
                    </a:lnTo>
                    <a:lnTo>
                      <a:pt x="54814" y="442"/>
                    </a:lnTo>
                    <a:lnTo>
                      <a:pt x="82082" y="478"/>
                    </a:lnTo>
                    <a:lnTo>
                      <a:pt x="95720" y="496"/>
                    </a:lnTo>
                    <a:lnTo>
                      <a:pt x="109349" y="542"/>
                    </a:lnTo>
                    <a:lnTo>
                      <a:pt x="109358" y="542"/>
                    </a:lnTo>
                    <a:cubicBezTo>
                      <a:pt x="109502" y="542"/>
                      <a:pt x="109628" y="424"/>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3" name="Google Shape;1223;p43"/>
              <p:cNvSpPr/>
              <p:nvPr/>
            </p:nvSpPr>
            <p:spPr>
              <a:xfrm>
                <a:off x="263005" y="2815489"/>
                <a:ext cx="3790149" cy="19249"/>
              </a:xfrm>
              <a:custGeom>
                <a:avLst/>
                <a:gdLst/>
                <a:ahLst/>
                <a:cxnLst/>
                <a:rect l="l" t="t" r="r" b="b"/>
                <a:pathLst>
                  <a:path w="109629" h="542" extrusionOk="0">
                    <a:moveTo>
                      <a:pt x="271" y="1"/>
                    </a:moveTo>
                    <a:cubicBezTo>
                      <a:pt x="118" y="1"/>
                      <a:pt x="1" y="127"/>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4" name="Google Shape;1224;p43"/>
              <p:cNvSpPr/>
              <p:nvPr/>
            </p:nvSpPr>
            <p:spPr>
              <a:xfrm>
                <a:off x="263005" y="4785897"/>
                <a:ext cx="3790149" cy="19533"/>
              </a:xfrm>
              <a:custGeom>
                <a:avLst/>
                <a:gdLst/>
                <a:ahLst/>
                <a:cxnLst/>
                <a:rect l="l" t="t" r="r" b="b"/>
                <a:pathLst>
                  <a:path w="109629" h="550" extrusionOk="0">
                    <a:moveTo>
                      <a:pt x="271" y="0"/>
                    </a:moveTo>
                    <a:cubicBezTo>
                      <a:pt x="118" y="0"/>
                      <a:pt x="1" y="126"/>
                      <a:pt x="1" y="280"/>
                    </a:cubicBezTo>
                    <a:cubicBezTo>
                      <a:pt x="1" y="424"/>
                      <a:pt x="118" y="550"/>
                      <a:pt x="271" y="550"/>
                    </a:cubicBezTo>
                    <a:lnTo>
                      <a:pt x="13909" y="496"/>
                    </a:lnTo>
                    <a:lnTo>
                      <a:pt x="27538" y="478"/>
                    </a:lnTo>
                    <a:lnTo>
                      <a:pt x="54814" y="442"/>
                    </a:lnTo>
                    <a:lnTo>
                      <a:pt x="82082" y="478"/>
                    </a:lnTo>
                    <a:lnTo>
                      <a:pt x="95720" y="496"/>
                    </a:lnTo>
                    <a:lnTo>
                      <a:pt x="109349" y="550"/>
                    </a:lnTo>
                    <a:lnTo>
                      <a:pt x="109358" y="550"/>
                    </a:lnTo>
                    <a:cubicBezTo>
                      <a:pt x="109502" y="550"/>
                      <a:pt x="109628" y="424"/>
                      <a:pt x="109619" y="270"/>
                    </a:cubicBezTo>
                    <a:cubicBezTo>
                      <a:pt x="109619" y="126"/>
                      <a:pt x="109502" y="0"/>
                      <a:pt x="109349" y="0"/>
                    </a:cubicBezTo>
                    <a:lnTo>
                      <a:pt x="95720" y="54"/>
                    </a:lnTo>
                    <a:lnTo>
                      <a:pt x="82082" y="72"/>
                    </a:lnTo>
                    <a:lnTo>
                      <a:pt x="54814" y="108"/>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25" name="Google Shape;1225;p43"/>
            <p:cNvGrpSpPr/>
            <p:nvPr/>
          </p:nvGrpSpPr>
          <p:grpSpPr>
            <a:xfrm>
              <a:off x="5055305" y="845117"/>
              <a:ext cx="3790149" cy="3960313"/>
              <a:chOff x="263005" y="845117"/>
              <a:chExt cx="3790149" cy="3960313"/>
            </a:xfrm>
          </p:grpSpPr>
          <p:sp>
            <p:nvSpPr>
              <p:cNvPr id="1226" name="Google Shape;1226;p43"/>
              <p:cNvSpPr/>
              <p:nvPr/>
            </p:nvSpPr>
            <p:spPr>
              <a:xfrm>
                <a:off x="263005" y="3941386"/>
                <a:ext cx="3790149" cy="19569"/>
              </a:xfrm>
              <a:custGeom>
                <a:avLst/>
                <a:gdLst/>
                <a:ahLst/>
                <a:cxnLst/>
                <a:rect l="l" t="t" r="r" b="b"/>
                <a:pathLst>
                  <a:path w="109629" h="551" extrusionOk="0">
                    <a:moveTo>
                      <a:pt x="271" y="0"/>
                    </a:moveTo>
                    <a:cubicBezTo>
                      <a:pt x="118" y="9"/>
                      <a:pt x="1" y="127"/>
                      <a:pt x="1" y="280"/>
                    </a:cubicBezTo>
                    <a:cubicBezTo>
                      <a:pt x="1" y="424"/>
                      <a:pt x="118" y="550"/>
                      <a:pt x="271" y="550"/>
                    </a:cubicBezTo>
                    <a:lnTo>
                      <a:pt x="13909" y="496"/>
                    </a:lnTo>
                    <a:lnTo>
                      <a:pt x="27538" y="478"/>
                    </a:lnTo>
                    <a:lnTo>
                      <a:pt x="54814" y="451"/>
                    </a:lnTo>
                    <a:lnTo>
                      <a:pt x="82082" y="478"/>
                    </a:lnTo>
                    <a:lnTo>
                      <a:pt x="95720" y="496"/>
                    </a:lnTo>
                    <a:lnTo>
                      <a:pt x="109349" y="550"/>
                    </a:lnTo>
                    <a:lnTo>
                      <a:pt x="109358" y="550"/>
                    </a:lnTo>
                    <a:cubicBezTo>
                      <a:pt x="109502" y="550"/>
                      <a:pt x="109628" y="424"/>
                      <a:pt x="109619" y="271"/>
                    </a:cubicBezTo>
                    <a:cubicBezTo>
                      <a:pt x="109619" y="127"/>
                      <a:pt x="109502" y="0"/>
                      <a:pt x="109349" y="0"/>
                    </a:cubicBezTo>
                    <a:lnTo>
                      <a:pt x="95720" y="55"/>
                    </a:lnTo>
                    <a:lnTo>
                      <a:pt x="82082" y="73"/>
                    </a:lnTo>
                    <a:lnTo>
                      <a:pt x="54814" y="109"/>
                    </a:lnTo>
                    <a:lnTo>
                      <a:pt x="27538" y="73"/>
                    </a:lnTo>
                    <a:lnTo>
                      <a:pt x="13909" y="55"/>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7" name="Google Shape;1227;p43"/>
              <p:cNvSpPr/>
              <p:nvPr/>
            </p:nvSpPr>
            <p:spPr>
              <a:xfrm>
                <a:off x="263005" y="4223091"/>
                <a:ext cx="3790149" cy="19249"/>
              </a:xfrm>
              <a:custGeom>
                <a:avLst/>
                <a:gdLst/>
                <a:ahLst/>
                <a:cxnLst/>
                <a:rect l="l" t="t" r="r" b="b"/>
                <a:pathLst>
                  <a:path w="109629" h="542" extrusionOk="0">
                    <a:moveTo>
                      <a:pt x="271" y="1"/>
                    </a:moveTo>
                    <a:cubicBezTo>
                      <a:pt x="118" y="1"/>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8" name="Google Shape;1228;p43"/>
              <p:cNvSpPr/>
              <p:nvPr/>
            </p:nvSpPr>
            <p:spPr>
              <a:xfrm>
                <a:off x="263005" y="4504476"/>
                <a:ext cx="3790149" cy="19249"/>
              </a:xfrm>
              <a:custGeom>
                <a:avLst/>
                <a:gdLst/>
                <a:ahLst/>
                <a:cxnLst/>
                <a:rect l="l" t="t" r="r" b="b"/>
                <a:pathLst>
                  <a:path w="109629" h="542" extrusionOk="0">
                    <a:moveTo>
                      <a:pt x="271" y="1"/>
                    </a:moveTo>
                    <a:cubicBezTo>
                      <a:pt x="118" y="1"/>
                      <a:pt x="1" y="127"/>
                      <a:pt x="1" y="271"/>
                    </a:cubicBezTo>
                    <a:cubicBezTo>
                      <a:pt x="1" y="425"/>
                      <a:pt x="118"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9" name="Google Shape;1229;p43"/>
              <p:cNvSpPr/>
              <p:nvPr/>
            </p:nvSpPr>
            <p:spPr>
              <a:xfrm>
                <a:off x="263005" y="3378615"/>
                <a:ext cx="3790149" cy="19214"/>
              </a:xfrm>
              <a:custGeom>
                <a:avLst/>
                <a:gdLst/>
                <a:ahLst/>
                <a:cxnLst/>
                <a:rect l="l" t="t" r="r" b="b"/>
                <a:pathLst>
                  <a:path w="109629" h="541" extrusionOk="0">
                    <a:moveTo>
                      <a:pt x="271" y="0"/>
                    </a:moveTo>
                    <a:cubicBezTo>
                      <a:pt x="118" y="0"/>
                      <a:pt x="1" y="117"/>
                      <a:pt x="1" y="270"/>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0"/>
                    </a:cubicBezTo>
                    <a:cubicBezTo>
                      <a:pt x="109619" y="117"/>
                      <a:pt x="109502" y="0"/>
                      <a:pt x="109349" y="0"/>
                    </a:cubicBezTo>
                    <a:lnTo>
                      <a:pt x="95720" y="45"/>
                    </a:lnTo>
                    <a:lnTo>
                      <a:pt x="82082" y="63"/>
                    </a:lnTo>
                    <a:lnTo>
                      <a:pt x="54814" y="99"/>
                    </a:lnTo>
                    <a:lnTo>
                      <a:pt x="27538" y="63"/>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0" name="Google Shape;1230;p43"/>
              <p:cNvSpPr/>
              <p:nvPr/>
            </p:nvSpPr>
            <p:spPr>
              <a:xfrm>
                <a:off x="263005" y="3660001"/>
                <a:ext cx="3790149" cy="19249"/>
              </a:xfrm>
              <a:custGeom>
                <a:avLst/>
                <a:gdLst/>
                <a:ahLst/>
                <a:cxnLst/>
                <a:rect l="l" t="t" r="r" b="b"/>
                <a:pathLst>
                  <a:path w="109629" h="542" extrusionOk="0">
                    <a:moveTo>
                      <a:pt x="271" y="0"/>
                    </a:moveTo>
                    <a:cubicBezTo>
                      <a:pt x="118" y="0"/>
                      <a:pt x="1" y="126"/>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1" name="Google Shape;1231;p43"/>
              <p:cNvSpPr/>
              <p:nvPr/>
            </p:nvSpPr>
            <p:spPr>
              <a:xfrm>
                <a:off x="263005" y="3097194"/>
                <a:ext cx="3790149" cy="19249"/>
              </a:xfrm>
              <a:custGeom>
                <a:avLst/>
                <a:gdLst/>
                <a:ahLst/>
                <a:cxnLst/>
                <a:rect l="l" t="t" r="r" b="b"/>
                <a:pathLst>
                  <a:path w="109629" h="542" extrusionOk="0">
                    <a:moveTo>
                      <a:pt x="109364" y="0"/>
                    </a:moveTo>
                    <a:cubicBezTo>
                      <a:pt x="109359" y="0"/>
                      <a:pt x="109354" y="0"/>
                      <a:pt x="109349" y="1"/>
                    </a:cubicBezTo>
                    <a:lnTo>
                      <a:pt x="95720" y="46"/>
                    </a:lnTo>
                    <a:lnTo>
                      <a:pt x="82082" y="64"/>
                    </a:lnTo>
                    <a:lnTo>
                      <a:pt x="54814" y="100"/>
                    </a:lnTo>
                    <a:lnTo>
                      <a:pt x="27538" y="64"/>
                    </a:lnTo>
                    <a:lnTo>
                      <a:pt x="13909" y="46"/>
                    </a:lnTo>
                    <a:lnTo>
                      <a:pt x="271" y="1"/>
                    </a:lnTo>
                    <a:cubicBezTo>
                      <a:pt x="118" y="1"/>
                      <a:pt x="1" y="118"/>
                      <a:pt x="1" y="271"/>
                    </a:cubicBezTo>
                    <a:cubicBezTo>
                      <a:pt x="1" y="415"/>
                      <a:pt x="118" y="542"/>
                      <a:pt x="271" y="542"/>
                    </a:cubicBezTo>
                    <a:lnTo>
                      <a:pt x="13909" y="488"/>
                    </a:lnTo>
                    <a:lnTo>
                      <a:pt x="27538" y="470"/>
                    </a:lnTo>
                    <a:lnTo>
                      <a:pt x="54814" y="442"/>
                    </a:lnTo>
                    <a:lnTo>
                      <a:pt x="82082" y="470"/>
                    </a:lnTo>
                    <a:lnTo>
                      <a:pt x="95720" y="488"/>
                    </a:lnTo>
                    <a:lnTo>
                      <a:pt x="109349" y="542"/>
                    </a:lnTo>
                    <a:lnTo>
                      <a:pt x="109358" y="542"/>
                    </a:lnTo>
                    <a:cubicBezTo>
                      <a:pt x="109502" y="542"/>
                      <a:pt x="109628" y="415"/>
                      <a:pt x="109619" y="262"/>
                    </a:cubicBezTo>
                    <a:cubicBezTo>
                      <a:pt x="109619" y="123"/>
                      <a:pt x="109510" y="0"/>
                      <a:pt x="109364"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2" name="Google Shape;1232;p43"/>
              <p:cNvSpPr/>
              <p:nvPr/>
            </p:nvSpPr>
            <p:spPr>
              <a:xfrm>
                <a:off x="263005" y="2252683"/>
                <a:ext cx="3790149" cy="19249"/>
              </a:xfrm>
              <a:custGeom>
                <a:avLst/>
                <a:gdLst/>
                <a:ahLst/>
                <a:cxnLst/>
                <a:rect l="l" t="t" r="r" b="b"/>
                <a:pathLst>
                  <a:path w="109629" h="542" extrusionOk="0">
                    <a:moveTo>
                      <a:pt x="109364" y="1"/>
                    </a:moveTo>
                    <a:cubicBezTo>
                      <a:pt x="109359" y="1"/>
                      <a:pt x="109354" y="1"/>
                      <a:pt x="109349" y="1"/>
                    </a:cubicBezTo>
                    <a:lnTo>
                      <a:pt x="95720" y="46"/>
                    </a:lnTo>
                    <a:lnTo>
                      <a:pt x="82082" y="64"/>
                    </a:lnTo>
                    <a:lnTo>
                      <a:pt x="54814" y="100"/>
                    </a:lnTo>
                    <a:lnTo>
                      <a:pt x="27538" y="64"/>
                    </a:lnTo>
                    <a:lnTo>
                      <a:pt x="13909" y="46"/>
                    </a:lnTo>
                    <a:lnTo>
                      <a:pt x="271" y="1"/>
                    </a:lnTo>
                    <a:cubicBezTo>
                      <a:pt x="118" y="1"/>
                      <a:pt x="1" y="118"/>
                      <a:pt x="1" y="272"/>
                    </a:cubicBezTo>
                    <a:cubicBezTo>
                      <a:pt x="1" y="416"/>
                      <a:pt x="118" y="542"/>
                      <a:pt x="271" y="542"/>
                    </a:cubicBezTo>
                    <a:lnTo>
                      <a:pt x="13909" y="488"/>
                    </a:lnTo>
                    <a:lnTo>
                      <a:pt x="27538" y="470"/>
                    </a:lnTo>
                    <a:lnTo>
                      <a:pt x="54814" y="443"/>
                    </a:lnTo>
                    <a:lnTo>
                      <a:pt x="82082" y="470"/>
                    </a:lnTo>
                    <a:lnTo>
                      <a:pt x="95720" y="488"/>
                    </a:lnTo>
                    <a:lnTo>
                      <a:pt x="109349" y="542"/>
                    </a:lnTo>
                    <a:lnTo>
                      <a:pt x="109358" y="542"/>
                    </a:lnTo>
                    <a:cubicBezTo>
                      <a:pt x="109502" y="542"/>
                      <a:pt x="109628" y="416"/>
                      <a:pt x="109619" y="272"/>
                    </a:cubicBezTo>
                    <a:cubicBezTo>
                      <a:pt x="109619" y="124"/>
                      <a:pt x="109510" y="1"/>
                      <a:pt x="10936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3" name="Google Shape;1233;p43"/>
              <p:cNvSpPr/>
              <p:nvPr/>
            </p:nvSpPr>
            <p:spPr>
              <a:xfrm>
                <a:off x="263005" y="2534104"/>
                <a:ext cx="3790149" cy="19249"/>
              </a:xfrm>
              <a:custGeom>
                <a:avLst/>
                <a:gdLst/>
                <a:ahLst/>
                <a:cxnLst/>
                <a:rect l="l" t="t" r="r" b="b"/>
                <a:pathLst>
                  <a:path w="109629" h="542" extrusionOk="0">
                    <a:moveTo>
                      <a:pt x="271" y="0"/>
                    </a:moveTo>
                    <a:cubicBezTo>
                      <a:pt x="118" y="0"/>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0"/>
                      <a:pt x="109349" y="0"/>
                    </a:cubicBezTo>
                    <a:lnTo>
                      <a:pt x="95720" y="45"/>
                    </a:lnTo>
                    <a:lnTo>
                      <a:pt x="82082" y="63"/>
                    </a:lnTo>
                    <a:lnTo>
                      <a:pt x="54814" y="100"/>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4" name="Google Shape;1234;p43"/>
              <p:cNvSpPr/>
              <p:nvPr/>
            </p:nvSpPr>
            <p:spPr>
              <a:xfrm>
                <a:off x="263005" y="1970978"/>
                <a:ext cx="3790149" cy="19285"/>
              </a:xfrm>
              <a:custGeom>
                <a:avLst/>
                <a:gdLst/>
                <a:ahLst/>
                <a:cxnLst/>
                <a:rect l="l" t="t" r="r" b="b"/>
                <a:pathLst>
                  <a:path w="109629" h="543" extrusionOk="0">
                    <a:moveTo>
                      <a:pt x="271" y="1"/>
                    </a:moveTo>
                    <a:cubicBezTo>
                      <a:pt x="118" y="1"/>
                      <a:pt x="1" y="127"/>
                      <a:pt x="1" y="271"/>
                    </a:cubicBezTo>
                    <a:cubicBezTo>
                      <a:pt x="1" y="419"/>
                      <a:pt x="110" y="542"/>
                      <a:pt x="256" y="542"/>
                    </a:cubicBezTo>
                    <a:cubicBezTo>
                      <a:pt x="261" y="542"/>
                      <a:pt x="266"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5" name="Google Shape;1235;p43"/>
              <p:cNvSpPr/>
              <p:nvPr/>
            </p:nvSpPr>
            <p:spPr>
              <a:xfrm>
                <a:off x="263005" y="1408208"/>
                <a:ext cx="3790149" cy="19249"/>
              </a:xfrm>
              <a:custGeom>
                <a:avLst/>
                <a:gdLst/>
                <a:ahLst/>
                <a:cxnLst/>
                <a:rect l="l" t="t" r="r" b="b"/>
                <a:pathLst>
                  <a:path w="109629" h="542" extrusionOk="0">
                    <a:moveTo>
                      <a:pt x="271" y="1"/>
                    </a:moveTo>
                    <a:cubicBezTo>
                      <a:pt x="118" y="1"/>
                      <a:pt x="1" y="118"/>
                      <a:pt x="1" y="271"/>
                    </a:cubicBezTo>
                    <a:cubicBezTo>
                      <a:pt x="1" y="415"/>
                      <a:pt x="118" y="541"/>
                      <a:pt x="271" y="541"/>
                    </a:cubicBezTo>
                    <a:lnTo>
                      <a:pt x="13909" y="487"/>
                    </a:lnTo>
                    <a:lnTo>
                      <a:pt x="27538" y="469"/>
                    </a:lnTo>
                    <a:lnTo>
                      <a:pt x="54814" y="442"/>
                    </a:lnTo>
                    <a:lnTo>
                      <a:pt x="82082" y="469"/>
                    </a:lnTo>
                    <a:lnTo>
                      <a:pt x="95720" y="487"/>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6" name="Google Shape;1236;p43"/>
              <p:cNvSpPr/>
              <p:nvPr/>
            </p:nvSpPr>
            <p:spPr>
              <a:xfrm>
                <a:off x="263005" y="845117"/>
                <a:ext cx="3790149" cy="19214"/>
              </a:xfrm>
              <a:custGeom>
                <a:avLst/>
                <a:gdLst/>
                <a:ahLst/>
                <a:cxnLst/>
                <a:rect l="l" t="t" r="r" b="b"/>
                <a:pathLst>
                  <a:path w="109629" h="541" extrusionOk="0">
                    <a:moveTo>
                      <a:pt x="271" y="0"/>
                    </a:moveTo>
                    <a:cubicBezTo>
                      <a:pt x="118" y="0"/>
                      <a:pt x="1" y="126"/>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7" name="Google Shape;1237;p43"/>
              <p:cNvSpPr/>
              <p:nvPr/>
            </p:nvSpPr>
            <p:spPr>
              <a:xfrm>
                <a:off x="263005" y="1126503"/>
                <a:ext cx="3790149" cy="19249"/>
              </a:xfrm>
              <a:custGeom>
                <a:avLst/>
                <a:gdLst/>
                <a:ahLst/>
                <a:cxnLst/>
                <a:rect l="l" t="t" r="r" b="b"/>
                <a:pathLst>
                  <a:path w="109629" h="542" extrusionOk="0">
                    <a:moveTo>
                      <a:pt x="271" y="0"/>
                    </a:moveTo>
                    <a:cubicBezTo>
                      <a:pt x="118" y="0"/>
                      <a:pt x="1" y="126"/>
                      <a:pt x="1" y="271"/>
                    </a:cubicBezTo>
                    <a:cubicBezTo>
                      <a:pt x="1" y="419"/>
                      <a:pt x="110" y="542"/>
                      <a:pt x="256" y="542"/>
                    </a:cubicBezTo>
                    <a:cubicBezTo>
                      <a:pt x="261" y="542"/>
                      <a:pt x="266"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6"/>
                      <a:pt x="109502" y="0"/>
                      <a:pt x="109349" y="0"/>
                    </a:cubicBezTo>
                    <a:lnTo>
                      <a:pt x="95720" y="54"/>
                    </a:lnTo>
                    <a:lnTo>
                      <a:pt x="82082" y="72"/>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8" name="Google Shape;1238;p43"/>
              <p:cNvSpPr/>
              <p:nvPr/>
            </p:nvSpPr>
            <p:spPr>
              <a:xfrm>
                <a:off x="263005" y="1689593"/>
                <a:ext cx="3790149" cy="19249"/>
              </a:xfrm>
              <a:custGeom>
                <a:avLst/>
                <a:gdLst/>
                <a:ahLst/>
                <a:cxnLst/>
                <a:rect l="l" t="t" r="r" b="b"/>
                <a:pathLst>
                  <a:path w="109629" h="542" extrusionOk="0">
                    <a:moveTo>
                      <a:pt x="271" y="1"/>
                    </a:moveTo>
                    <a:cubicBezTo>
                      <a:pt x="118" y="1"/>
                      <a:pt x="1" y="127"/>
                      <a:pt x="1" y="271"/>
                    </a:cubicBezTo>
                    <a:cubicBezTo>
                      <a:pt x="1" y="424"/>
                      <a:pt x="118" y="542"/>
                      <a:pt x="271" y="542"/>
                    </a:cubicBezTo>
                    <a:lnTo>
                      <a:pt x="13909" y="487"/>
                    </a:lnTo>
                    <a:lnTo>
                      <a:pt x="27538" y="469"/>
                    </a:lnTo>
                    <a:lnTo>
                      <a:pt x="54814" y="442"/>
                    </a:lnTo>
                    <a:lnTo>
                      <a:pt x="82082" y="478"/>
                    </a:lnTo>
                    <a:lnTo>
                      <a:pt x="95720" y="496"/>
                    </a:lnTo>
                    <a:lnTo>
                      <a:pt x="109349" y="542"/>
                    </a:lnTo>
                    <a:lnTo>
                      <a:pt x="109358" y="542"/>
                    </a:lnTo>
                    <a:cubicBezTo>
                      <a:pt x="109502" y="542"/>
                      <a:pt x="109628" y="424"/>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9" name="Google Shape;1239;p43"/>
              <p:cNvSpPr/>
              <p:nvPr/>
            </p:nvSpPr>
            <p:spPr>
              <a:xfrm>
                <a:off x="263005" y="2815489"/>
                <a:ext cx="3790149" cy="19249"/>
              </a:xfrm>
              <a:custGeom>
                <a:avLst/>
                <a:gdLst/>
                <a:ahLst/>
                <a:cxnLst/>
                <a:rect l="l" t="t" r="r" b="b"/>
                <a:pathLst>
                  <a:path w="109629" h="542" extrusionOk="0">
                    <a:moveTo>
                      <a:pt x="271" y="1"/>
                    </a:moveTo>
                    <a:cubicBezTo>
                      <a:pt x="118" y="1"/>
                      <a:pt x="1" y="127"/>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0" name="Google Shape;1240;p43"/>
              <p:cNvSpPr/>
              <p:nvPr/>
            </p:nvSpPr>
            <p:spPr>
              <a:xfrm>
                <a:off x="263005" y="4785897"/>
                <a:ext cx="3790149" cy="19533"/>
              </a:xfrm>
              <a:custGeom>
                <a:avLst/>
                <a:gdLst/>
                <a:ahLst/>
                <a:cxnLst/>
                <a:rect l="l" t="t" r="r" b="b"/>
                <a:pathLst>
                  <a:path w="109629" h="550" extrusionOk="0">
                    <a:moveTo>
                      <a:pt x="271" y="0"/>
                    </a:moveTo>
                    <a:cubicBezTo>
                      <a:pt x="118" y="0"/>
                      <a:pt x="1" y="126"/>
                      <a:pt x="1" y="280"/>
                    </a:cubicBezTo>
                    <a:cubicBezTo>
                      <a:pt x="1" y="424"/>
                      <a:pt x="118" y="550"/>
                      <a:pt x="271" y="550"/>
                    </a:cubicBezTo>
                    <a:lnTo>
                      <a:pt x="13909" y="496"/>
                    </a:lnTo>
                    <a:lnTo>
                      <a:pt x="27538" y="478"/>
                    </a:lnTo>
                    <a:lnTo>
                      <a:pt x="54814" y="442"/>
                    </a:lnTo>
                    <a:lnTo>
                      <a:pt x="82082" y="478"/>
                    </a:lnTo>
                    <a:lnTo>
                      <a:pt x="95720" y="496"/>
                    </a:lnTo>
                    <a:lnTo>
                      <a:pt x="109349" y="550"/>
                    </a:lnTo>
                    <a:lnTo>
                      <a:pt x="109358" y="550"/>
                    </a:lnTo>
                    <a:cubicBezTo>
                      <a:pt x="109502" y="550"/>
                      <a:pt x="109628" y="424"/>
                      <a:pt x="109619" y="270"/>
                    </a:cubicBezTo>
                    <a:cubicBezTo>
                      <a:pt x="109619" y="126"/>
                      <a:pt x="109502" y="0"/>
                      <a:pt x="109349" y="0"/>
                    </a:cubicBezTo>
                    <a:lnTo>
                      <a:pt x="95720" y="54"/>
                    </a:lnTo>
                    <a:lnTo>
                      <a:pt x="82082" y="72"/>
                    </a:lnTo>
                    <a:lnTo>
                      <a:pt x="54814" y="108"/>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1241" name="Google Shape;1241;p43"/>
            <p:cNvCxnSpPr/>
            <p:nvPr/>
          </p:nvCxnSpPr>
          <p:spPr>
            <a:xfrm>
              <a:off x="4625700" y="540000"/>
              <a:ext cx="4679100" cy="0"/>
            </a:xfrm>
            <a:prstGeom prst="straightConnector1">
              <a:avLst/>
            </a:prstGeom>
            <a:noFill/>
            <a:ln w="9525" cap="flat" cmpd="sng">
              <a:solidFill>
                <a:schemeClr val="dk1"/>
              </a:solidFill>
              <a:prstDash val="solid"/>
              <a:round/>
              <a:headEnd type="none" w="med" len="med"/>
              <a:tailEnd type="none" w="med" len="med"/>
            </a:ln>
          </p:spPr>
        </p:cxnSp>
        <p:cxnSp>
          <p:nvCxnSpPr>
            <p:cNvPr id="1242" name="Google Shape;1242;p43"/>
            <p:cNvCxnSpPr/>
            <p:nvPr/>
          </p:nvCxnSpPr>
          <p:spPr>
            <a:xfrm>
              <a:off x="4049375"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243" name="Google Shape;1243;p43"/>
            <p:cNvCxnSpPr/>
            <p:nvPr/>
          </p:nvCxnSpPr>
          <p:spPr>
            <a:xfrm>
              <a:off x="4112975"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244" name="Google Shape;1244;p43"/>
            <p:cNvCxnSpPr/>
            <p:nvPr/>
          </p:nvCxnSpPr>
          <p:spPr>
            <a:xfrm>
              <a:off x="4991700"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245" name="Google Shape;1245;p43"/>
            <p:cNvCxnSpPr/>
            <p:nvPr/>
          </p:nvCxnSpPr>
          <p:spPr>
            <a:xfrm>
              <a:off x="5055300"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246" name="Google Shape;1246;p43"/>
            <p:cNvCxnSpPr/>
            <p:nvPr/>
          </p:nvCxnSpPr>
          <p:spPr>
            <a:xfrm>
              <a:off x="-166800" y="540000"/>
              <a:ext cx="4681500" cy="0"/>
            </a:xfrm>
            <a:prstGeom prst="straightConnector1">
              <a:avLst/>
            </a:prstGeom>
            <a:noFill/>
            <a:ln w="9525" cap="flat" cmpd="sng">
              <a:solidFill>
                <a:schemeClr val="dk1"/>
              </a:solidFill>
              <a:prstDash val="solid"/>
              <a:round/>
              <a:headEnd type="none" w="med" len="med"/>
              <a:tailEnd type="none" w="med" len="med"/>
            </a:ln>
          </p:spPr>
        </p:cxnSp>
      </p:grpSp>
      <p:sp>
        <p:nvSpPr>
          <p:cNvPr id="1247" name="Google Shape;1247;p43"/>
          <p:cNvSpPr txBox="1">
            <a:spLocks noGrp="1"/>
          </p:cNvSpPr>
          <p:nvPr>
            <p:ph type="subTitle" idx="1"/>
          </p:nvPr>
        </p:nvSpPr>
        <p:spPr>
          <a:xfrm>
            <a:off x="720000" y="2532242"/>
            <a:ext cx="2300400" cy="1594200"/>
          </a:xfrm>
          <a:prstGeom prst="rect">
            <a:avLst/>
          </a:prstGeom>
          <a:noFill/>
          <a:ln>
            <a:noFill/>
          </a:ln>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1248" name="Google Shape;1248;p43"/>
          <p:cNvSpPr txBox="1">
            <a:spLocks noGrp="1"/>
          </p:cNvSpPr>
          <p:nvPr>
            <p:ph type="title"/>
          </p:nvPr>
        </p:nvSpPr>
        <p:spPr>
          <a:xfrm>
            <a:off x="720000" y="1452200"/>
            <a:ext cx="1554900" cy="9936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and text 4">
  <p:cSld name="CUSTOM_26">
    <p:spTree>
      <p:nvGrpSpPr>
        <p:cNvPr id="1" name="Shape 1249"/>
        <p:cNvGrpSpPr/>
        <p:nvPr/>
      </p:nvGrpSpPr>
      <p:grpSpPr>
        <a:xfrm>
          <a:off x="0" y="0"/>
          <a:ext cx="0" cy="0"/>
          <a:chOff x="0" y="0"/>
          <a:chExt cx="0" cy="0"/>
        </a:xfrm>
      </p:grpSpPr>
      <p:grpSp>
        <p:nvGrpSpPr>
          <p:cNvPr id="1250" name="Google Shape;1250;p44"/>
          <p:cNvGrpSpPr/>
          <p:nvPr/>
        </p:nvGrpSpPr>
        <p:grpSpPr>
          <a:xfrm>
            <a:off x="-174525" y="-22399"/>
            <a:ext cx="9487164" cy="5193049"/>
            <a:chOff x="-174525" y="-22399"/>
            <a:chExt cx="9487164" cy="5193049"/>
          </a:xfrm>
        </p:grpSpPr>
        <p:sp>
          <p:nvSpPr>
            <p:cNvPr id="1251" name="Google Shape;1251;p44"/>
            <p:cNvSpPr/>
            <p:nvPr/>
          </p:nvSpPr>
          <p:spPr>
            <a:xfrm>
              <a:off x="-174525" y="-22399"/>
              <a:ext cx="9487164" cy="5188298"/>
            </a:xfrm>
            <a:custGeom>
              <a:avLst/>
              <a:gdLst/>
              <a:ahLst/>
              <a:cxnLst/>
              <a:rect l="l" t="t" r="r" b="b"/>
              <a:pathLst>
                <a:path w="264469" h="144360" extrusionOk="0">
                  <a:moveTo>
                    <a:pt x="125024" y="0"/>
                  </a:moveTo>
                  <a:cubicBezTo>
                    <a:pt x="124865" y="0"/>
                    <a:pt x="124702" y="4"/>
                    <a:pt x="124536" y="11"/>
                  </a:cubicBezTo>
                  <a:lnTo>
                    <a:pt x="4940" y="11"/>
                  </a:lnTo>
                  <a:cubicBezTo>
                    <a:pt x="1569" y="65"/>
                    <a:pt x="0" y="1705"/>
                    <a:pt x="226" y="4914"/>
                  </a:cubicBezTo>
                  <a:lnTo>
                    <a:pt x="226" y="138500"/>
                  </a:lnTo>
                  <a:cubicBezTo>
                    <a:pt x="208" y="142159"/>
                    <a:pt x="1811" y="143993"/>
                    <a:pt x="5034" y="143993"/>
                  </a:cubicBezTo>
                  <a:cubicBezTo>
                    <a:pt x="5185" y="143993"/>
                    <a:pt x="5340" y="143989"/>
                    <a:pt x="5499" y="143981"/>
                  </a:cubicBezTo>
                  <a:cubicBezTo>
                    <a:pt x="23166" y="144233"/>
                    <a:pt x="61538" y="144359"/>
                    <a:pt x="76177" y="144359"/>
                  </a:cubicBezTo>
                  <a:cubicBezTo>
                    <a:pt x="90824" y="144359"/>
                    <a:pt x="107103" y="144233"/>
                    <a:pt x="125041" y="143981"/>
                  </a:cubicBezTo>
                  <a:cubicBezTo>
                    <a:pt x="129025" y="143963"/>
                    <a:pt x="130900" y="142007"/>
                    <a:pt x="130675" y="138122"/>
                  </a:cubicBezTo>
                  <a:lnTo>
                    <a:pt x="130675" y="6393"/>
                  </a:lnTo>
                  <a:cubicBezTo>
                    <a:pt x="130839" y="2139"/>
                    <a:pt x="128956" y="0"/>
                    <a:pt x="125024" y="0"/>
                  </a:cubicBezTo>
                  <a:close/>
                  <a:moveTo>
                    <a:pt x="139427" y="0"/>
                  </a:moveTo>
                  <a:cubicBezTo>
                    <a:pt x="135503" y="0"/>
                    <a:pt x="133611" y="2139"/>
                    <a:pt x="133776" y="6393"/>
                  </a:cubicBezTo>
                  <a:lnTo>
                    <a:pt x="133776" y="138122"/>
                  </a:lnTo>
                  <a:cubicBezTo>
                    <a:pt x="133550" y="142007"/>
                    <a:pt x="135434" y="143963"/>
                    <a:pt x="139409" y="143981"/>
                  </a:cubicBezTo>
                  <a:cubicBezTo>
                    <a:pt x="157347" y="144233"/>
                    <a:pt x="173635" y="144359"/>
                    <a:pt x="188274" y="144359"/>
                  </a:cubicBezTo>
                  <a:cubicBezTo>
                    <a:pt x="202912" y="144359"/>
                    <a:pt x="241294" y="144233"/>
                    <a:pt x="258970" y="143981"/>
                  </a:cubicBezTo>
                  <a:cubicBezTo>
                    <a:pt x="259129" y="143989"/>
                    <a:pt x="259285" y="143993"/>
                    <a:pt x="259437" y="143993"/>
                  </a:cubicBezTo>
                  <a:cubicBezTo>
                    <a:pt x="262675" y="143993"/>
                    <a:pt x="264277" y="142159"/>
                    <a:pt x="264243" y="138500"/>
                  </a:cubicBezTo>
                  <a:lnTo>
                    <a:pt x="264243" y="4914"/>
                  </a:lnTo>
                  <a:cubicBezTo>
                    <a:pt x="264468" y="1705"/>
                    <a:pt x="262900" y="65"/>
                    <a:pt x="259529" y="11"/>
                  </a:cubicBezTo>
                  <a:lnTo>
                    <a:pt x="139914" y="11"/>
                  </a:lnTo>
                  <a:cubicBezTo>
                    <a:pt x="139749" y="4"/>
                    <a:pt x="139586" y="0"/>
                    <a:pt x="1394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52" name="Google Shape;1252;p44"/>
            <p:cNvCxnSpPr/>
            <p:nvPr/>
          </p:nvCxnSpPr>
          <p:spPr>
            <a:xfrm>
              <a:off x="-166800" y="540000"/>
              <a:ext cx="4681500" cy="0"/>
            </a:xfrm>
            <a:prstGeom prst="straightConnector1">
              <a:avLst/>
            </a:prstGeom>
            <a:noFill/>
            <a:ln w="9525" cap="flat" cmpd="sng">
              <a:solidFill>
                <a:srgbClr val="6D9EEB"/>
              </a:solidFill>
              <a:prstDash val="solid"/>
              <a:round/>
              <a:headEnd type="none" w="med" len="med"/>
              <a:tailEnd type="none" w="med" len="med"/>
            </a:ln>
          </p:spPr>
        </p:cxnSp>
        <p:grpSp>
          <p:nvGrpSpPr>
            <p:cNvPr id="1253" name="Google Shape;1253;p44"/>
            <p:cNvGrpSpPr/>
            <p:nvPr/>
          </p:nvGrpSpPr>
          <p:grpSpPr>
            <a:xfrm>
              <a:off x="263005" y="845117"/>
              <a:ext cx="3790149" cy="3960313"/>
              <a:chOff x="263005" y="845117"/>
              <a:chExt cx="3790149" cy="3960313"/>
            </a:xfrm>
          </p:grpSpPr>
          <p:sp>
            <p:nvSpPr>
              <p:cNvPr id="1254" name="Google Shape;1254;p44"/>
              <p:cNvSpPr/>
              <p:nvPr/>
            </p:nvSpPr>
            <p:spPr>
              <a:xfrm>
                <a:off x="263005" y="3941386"/>
                <a:ext cx="3790149" cy="19569"/>
              </a:xfrm>
              <a:custGeom>
                <a:avLst/>
                <a:gdLst/>
                <a:ahLst/>
                <a:cxnLst/>
                <a:rect l="l" t="t" r="r" b="b"/>
                <a:pathLst>
                  <a:path w="109629" h="551" extrusionOk="0">
                    <a:moveTo>
                      <a:pt x="271" y="0"/>
                    </a:moveTo>
                    <a:cubicBezTo>
                      <a:pt x="118" y="9"/>
                      <a:pt x="1" y="127"/>
                      <a:pt x="1" y="280"/>
                    </a:cubicBezTo>
                    <a:cubicBezTo>
                      <a:pt x="1" y="424"/>
                      <a:pt x="118" y="550"/>
                      <a:pt x="271" y="550"/>
                    </a:cubicBezTo>
                    <a:lnTo>
                      <a:pt x="13909" y="496"/>
                    </a:lnTo>
                    <a:lnTo>
                      <a:pt x="27538" y="478"/>
                    </a:lnTo>
                    <a:lnTo>
                      <a:pt x="54814" y="451"/>
                    </a:lnTo>
                    <a:lnTo>
                      <a:pt x="82082" y="478"/>
                    </a:lnTo>
                    <a:lnTo>
                      <a:pt x="95720" y="496"/>
                    </a:lnTo>
                    <a:lnTo>
                      <a:pt x="109349" y="550"/>
                    </a:lnTo>
                    <a:lnTo>
                      <a:pt x="109358" y="550"/>
                    </a:lnTo>
                    <a:cubicBezTo>
                      <a:pt x="109502" y="550"/>
                      <a:pt x="109628" y="424"/>
                      <a:pt x="109619" y="271"/>
                    </a:cubicBezTo>
                    <a:cubicBezTo>
                      <a:pt x="109619" y="127"/>
                      <a:pt x="109502" y="0"/>
                      <a:pt x="109349" y="0"/>
                    </a:cubicBezTo>
                    <a:lnTo>
                      <a:pt x="95720" y="55"/>
                    </a:lnTo>
                    <a:lnTo>
                      <a:pt x="82082" y="73"/>
                    </a:lnTo>
                    <a:lnTo>
                      <a:pt x="54814" y="109"/>
                    </a:lnTo>
                    <a:lnTo>
                      <a:pt x="27538" y="73"/>
                    </a:lnTo>
                    <a:lnTo>
                      <a:pt x="13909" y="55"/>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5" name="Google Shape;1255;p44"/>
              <p:cNvSpPr/>
              <p:nvPr/>
            </p:nvSpPr>
            <p:spPr>
              <a:xfrm>
                <a:off x="263005" y="4223091"/>
                <a:ext cx="3790149" cy="19249"/>
              </a:xfrm>
              <a:custGeom>
                <a:avLst/>
                <a:gdLst/>
                <a:ahLst/>
                <a:cxnLst/>
                <a:rect l="l" t="t" r="r" b="b"/>
                <a:pathLst>
                  <a:path w="109629" h="542" extrusionOk="0">
                    <a:moveTo>
                      <a:pt x="271" y="1"/>
                    </a:moveTo>
                    <a:cubicBezTo>
                      <a:pt x="118" y="1"/>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6" name="Google Shape;1256;p44"/>
              <p:cNvSpPr/>
              <p:nvPr/>
            </p:nvSpPr>
            <p:spPr>
              <a:xfrm>
                <a:off x="263005" y="4504476"/>
                <a:ext cx="3790149" cy="19249"/>
              </a:xfrm>
              <a:custGeom>
                <a:avLst/>
                <a:gdLst/>
                <a:ahLst/>
                <a:cxnLst/>
                <a:rect l="l" t="t" r="r" b="b"/>
                <a:pathLst>
                  <a:path w="109629" h="542" extrusionOk="0">
                    <a:moveTo>
                      <a:pt x="271" y="1"/>
                    </a:moveTo>
                    <a:cubicBezTo>
                      <a:pt x="118" y="1"/>
                      <a:pt x="1" y="127"/>
                      <a:pt x="1" y="271"/>
                    </a:cubicBezTo>
                    <a:cubicBezTo>
                      <a:pt x="1" y="425"/>
                      <a:pt x="118"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7" name="Google Shape;1257;p44"/>
              <p:cNvSpPr/>
              <p:nvPr/>
            </p:nvSpPr>
            <p:spPr>
              <a:xfrm>
                <a:off x="263005" y="3378615"/>
                <a:ext cx="3790149" cy="19214"/>
              </a:xfrm>
              <a:custGeom>
                <a:avLst/>
                <a:gdLst/>
                <a:ahLst/>
                <a:cxnLst/>
                <a:rect l="l" t="t" r="r" b="b"/>
                <a:pathLst>
                  <a:path w="109629" h="541" extrusionOk="0">
                    <a:moveTo>
                      <a:pt x="271" y="0"/>
                    </a:moveTo>
                    <a:cubicBezTo>
                      <a:pt x="118" y="0"/>
                      <a:pt x="1" y="117"/>
                      <a:pt x="1" y="270"/>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0"/>
                    </a:cubicBezTo>
                    <a:cubicBezTo>
                      <a:pt x="109619" y="117"/>
                      <a:pt x="109502" y="0"/>
                      <a:pt x="109349" y="0"/>
                    </a:cubicBezTo>
                    <a:lnTo>
                      <a:pt x="95720" y="45"/>
                    </a:lnTo>
                    <a:lnTo>
                      <a:pt x="82082" y="63"/>
                    </a:lnTo>
                    <a:lnTo>
                      <a:pt x="54814" y="99"/>
                    </a:lnTo>
                    <a:lnTo>
                      <a:pt x="27538" y="63"/>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8" name="Google Shape;1258;p44"/>
              <p:cNvSpPr/>
              <p:nvPr/>
            </p:nvSpPr>
            <p:spPr>
              <a:xfrm>
                <a:off x="263005" y="3660001"/>
                <a:ext cx="3790149" cy="19249"/>
              </a:xfrm>
              <a:custGeom>
                <a:avLst/>
                <a:gdLst/>
                <a:ahLst/>
                <a:cxnLst/>
                <a:rect l="l" t="t" r="r" b="b"/>
                <a:pathLst>
                  <a:path w="109629" h="542" extrusionOk="0">
                    <a:moveTo>
                      <a:pt x="271" y="0"/>
                    </a:moveTo>
                    <a:cubicBezTo>
                      <a:pt x="118" y="0"/>
                      <a:pt x="1" y="126"/>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9" name="Google Shape;1259;p44"/>
              <p:cNvSpPr/>
              <p:nvPr/>
            </p:nvSpPr>
            <p:spPr>
              <a:xfrm>
                <a:off x="263005" y="3097194"/>
                <a:ext cx="3790149" cy="19249"/>
              </a:xfrm>
              <a:custGeom>
                <a:avLst/>
                <a:gdLst/>
                <a:ahLst/>
                <a:cxnLst/>
                <a:rect l="l" t="t" r="r" b="b"/>
                <a:pathLst>
                  <a:path w="109629" h="542" extrusionOk="0">
                    <a:moveTo>
                      <a:pt x="109364" y="0"/>
                    </a:moveTo>
                    <a:cubicBezTo>
                      <a:pt x="109359" y="0"/>
                      <a:pt x="109354" y="0"/>
                      <a:pt x="109349" y="1"/>
                    </a:cubicBezTo>
                    <a:lnTo>
                      <a:pt x="95720" y="46"/>
                    </a:lnTo>
                    <a:lnTo>
                      <a:pt x="82082" y="64"/>
                    </a:lnTo>
                    <a:lnTo>
                      <a:pt x="54814" y="100"/>
                    </a:lnTo>
                    <a:lnTo>
                      <a:pt x="27538" y="64"/>
                    </a:lnTo>
                    <a:lnTo>
                      <a:pt x="13909" y="46"/>
                    </a:lnTo>
                    <a:lnTo>
                      <a:pt x="271" y="1"/>
                    </a:lnTo>
                    <a:cubicBezTo>
                      <a:pt x="118" y="1"/>
                      <a:pt x="1" y="118"/>
                      <a:pt x="1" y="271"/>
                    </a:cubicBezTo>
                    <a:cubicBezTo>
                      <a:pt x="1" y="415"/>
                      <a:pt x="118" y="542"/>
                      <a:pt x="271" y="542"/>
                    </a:cubicBezTo>
                    <a:lnTo>
                      <a:pt x="13909" y="488"/>
                    </a:lnTo>
                    <a:lnTo>
                      <a:pt x="27538" y="470"/>
                    </a:lnTo>
                    <a:lnTo>
                      <a:pt x="54814" y="442"/>
                    </a:lnTo>
                    <a:lnTo>
                      <a:pt x="82082" y="470"/>
                    </a:lnTo>
                    <a:lnTo>
                      <a:pt x="95720" y="488"/>
                    </a:lnTo>
                    <a:lnTo>
                      <a:pt x="109349" y="542"/>
                    </a:lnTo>
                    <a:lnTo>
                      <a:pt x="109358" y="542"/>
                    </a:lnTo>
                    <a:cubicBezTo>
                      <a:pt x="109502" y="542"/>
                      <a:pt x="109628" y="415"/>
                      <a:pt x="109619" y="262"/>
                    </a:cubicBezTo>
                    <a:cubicBezTo>
                      <a:pt x="109619" y="123"/>
                      <a:pt x="109510" y="0"/>
                      <a:pt x="109364"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0" name="Google Shape;1260;p44"/>
              <p:cNvSpPr/>
              <p:nvPr/>
            </p:nvSpPr>
            <p:spPr>
              <a:xfrm>
                <a:off x="263005" y="2252683"/>
                <a:ext cx="3790149" cy="19249"/>
              </a:xfrm>
              <a:custGeom>
                <a:avLst/>
                <a:gdLst/>
                <a:ahLst/>
                <a:cxnLst/>
                <a:rect l="l" t="t" r="r" b="b"/>
                <a:pathLst>
                  <a:path w="109629" h="542" extrusionOk="0">
                    <a:moveTo>
                      <a:pt x="109364" y="1"/>
                    </a:moveTo>
                    <a:cubicBezTo>
                      <a:pt x="109359" y="1"/>
                      <a:pt x="109354" y="1"/>
                      <a:pt x="109349" y="1"/>
                    </a:cubicBezTo>
                    <a:lnTo>
                      <a:pt x="95720" y="46"/>
                    </a:lnTo>
                    <a:lnTo>
                      <a:pt x="82082" y="64"/>
                    </a:lnTo>
                    <a:lnTo>
                      <a:pt x="54814" y="100"/>
                    </a:lnTo>
                    <a:lnTo>
                      <a:pt x="27538" y="64"/>
                    </a:lnTo>
                    <a:lnTo>
                      <a:pt x="13909" y="46"/>
                    </a:lnTo>
                    <a:lnTo>
                      <a:pt x="271" y="1"/>
                    </a:lnTo>
                    <a:cubicBezTo>
                      <a:pt x="118" y="1"/>
                      <a:pt x="1" y="118"/>
                      <a:pt x="1" y="272"/>
                    </a:cubicBezTo>
                    <a:cubicBezTo>
                      <a:pt x="1" y="416"/>
                      <a:pt x="118" y="542"/>
                      <a:pt x="271" y="542"/>
                    </a:cubicBezTo>
                    <a:lnTo>
                      <a:pt x="13909" y="488"/>
                    </a:lnTo>
                    <a:lnTo>
                      <a:pt x="27538" y="470"/>
                    </a:lnTo>
                    <a:lnTo>
                      <a:pt x="54814" y="443"/>
                    </a:lnTo>
                    <a:lnTo>
                      <a:pt x="82082" y="470"/>
                    </a:lnTo>
                    <a:lnTo>
                      <a:pt x="95720" y="488"/>
                    </a:lnTo>
                    <a:lnTo>
                      <a:pt x="109349" y="542"/>
                    </a:lnTo>
                    <a:lnTo>
                      <a:pt x="109358" y="542"/>
                    </a:lnTo>
                    <a:cubicBezTo>
                      <a:pt x="109502" y="542"/>
                      <a:pt x="109628" y="416"/>
                      <a:pt x="109619" y="272"/>
                    </a:cubicBezTo>
                    <a:cubicBezTo>
                      <a:pt x="109619" y="124"/>
                      <a:pt x="109510" y="1"/>
                      <a:pt x="10936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1" name="Google Shape;1261;p44"/>
              <p:cNvSpPr/>
              <p:nvPr/>
            </p:nvSpPr>
            <p:spPr>
              <a:xfrm>
                <a:off x="263005" y="2534104"/>
                <a:ext cx="3790149" cy="19249"/>
              </a:xfrm>
              <a:custGeom>
                <a:avLst/>
                <a:gdLst/>
                <a:ahLst/>
                <a:cxnLst/>
                <a:rect l="l" t="t" r="r" b="b"/>
                <a:pathLst>
                  <a:path w="109629" h="542" extrusionOk="0">
                    <a:moveTo>
                      <a:pt x="271" y="0"/>
                    </a:moveTo>
                    <a:cubicBezTo>
                      <a:pt x="118" y="0"/>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0"/>
                      <a:pt x="109349" y="0"/>
                    </a:cubicBezTo>
                    <a:lnTo>
                      <a:pt x="95720" y="45"/>
                    </a:lnTo>
                    <a:lnTo>
                      <a:pt x="82082" y="63"/>
                    </a:lnTo>
                    <a:lnTo>
                      <a:pt x="54814" y="100"/>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2" name="Google Shape;1262;p44"/>
              <p:cNvSpPr/>
              <p:nvPr/>
            </p:nvSpPr>
            <p:spPr>
              <a:xfrm>
                <a:off x="263005" y="1970978"/>
                <a:ext cx="3790149" cy="19285"/>
              </a:xfrm>
              <a:custGeom>
                <a:avLst/>
                <a:gdLst/>
                <a:ahLst/>
                <a:cxnLst/>
                <a:rect l="l" t="t" r="r" b="b"/>
                <a:pathLst>
                  <a:path w="109629" h="543" extrusionOk="0">
                    <a:moveTo>
                      <a:pt x="271" y="1"/>
                    </a:moveTo>
                    <a:cubicBezTo>
                      <a:pt x="118" y="1"/>
                      <a:pt x="1" y="127"/>
                      <a:pt x="1" y="271"/>
                    </a:cubicBezTo>
                    <a:cubicBezTo>
                      <a:pt x="1" y="419"/>
                      <a:pt x="110" y="542"/>
                      <a:pt x="256" y="542"/>
                    </a:cubicBezTo>
                    <a:cubicBezTo>
                      <a:pt x="261" y="542"/>
                      <a:pt x="266"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3" name="Google Shape;1263;p44"/>
              <p:cNvSpPr/>
              <p:nvPr/>
            </p:nvSpPr>
            <p:spPr>
              <a:xfrm>
                <a:off x="263005" y="1408208"/>
                <a:ext cx="3790149" cy="19249"/>
              </a:xfrm>
              <a:custGeom>
                <a:avLst/>
                <a:gdLst/>
                <a:ahLst/>
                <a:cxnLst/>
                <a:rect l="l" t="t" r="r" b="b"/>
                <a:pathLst>
                  <a:path w="109629" h="542" extrusionOk="0">
                    <a:moveTo>
                      <a:pt x="271" y="1"/>
                    </a:moveTo>
                    <a:cubicBezTo>
                      <a:pt x="118" y="1"/>
                      <a:pt x="1" y="118"/>
                      <a:pt x="1" y="271"/>
                    </a:cubicBezTo>
                    <a:cubicBezTo>
                      <a:pt x="1" y="415"/>
                      <a:pt x="118" y="541"/>
                      <a:pt x="271" y="541"/>
                    </a:cubicBezTo>
                    <a:lnTo>
                      <a:pt x="13909" y="487"/>
                    </a:lnTo>
                    <a:lnTo>
                      <a:pt x="27538" y="469"/>
                    </a:lnTo>
                    <a:lnTo>
                      <a:pt x="54814" y="442"/>
                    </a:lnTo>
                    <a:lnTo>
                      <a:pt x="82082" y="469"/>
                    </a:lnTo>
                    <a:lnTo>
                      <a:pt x="95720" y="487"/>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4" name="Google Shape;1264;p44"/>
              <p:cNvSpPr/>
              <p:nvPr/>
            </p:nvSpPr>
            <p:spPr>
              <a:xfrm>
                <a:off x="263005" y="845117"/>
                <a:ext cx="3790149" cy="19214"/>
              </a:xfrm>
              <a:custGeom>
                <a:avLst/>
                <a:gdLst/>
                <a:ahLst/>
                <a:cxnLst/>
                <a:rect l="l" t="t" r="r" b="b"/>
                <a:pathLst>
                  <a:path w="109629" h="541" extrusionOk="0">
                    <a:moveTo>
                      <a:pt x="271" y="0"/>
                    </a:moveTo>
                    <a:cubicBezTo>
                      <a:pt x="118" y="0"/>
                      <a:pt x="1" y="126"/>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5" name="Google Shape;1265;p44"/>
              <p:cNvSpPr/>
              <p:nvPr/>
            </p:nvSpPr>
            <p:spPr>
              <a:xfrm>
                <a:off x="263005" y="1126503"/>
                <a:ext cx="3790149" cy="19249"/>
              </a:xfrm>
              <a:custGeom>
                <a:avLst/>
                <a:gdLst/>
                <a:ahLst/>
                <a:cxnLst/>
                <a:rect l="l" t="t" r="r" b="b"/>
                <a:pathLst>
                  <a:path w="109629" h="542" extrusionOk="0">
                    <a:moveTo>
                      <a:pt x="271" y="0"/>
                    </a:moveTo>
                    <a:cubicBezTo>
                      <a:pt x="118" y="0"/>
                      <a:pt x="1" y="126"/>
                      <a:pt x="1" y="271"/>
                    </a:cubicBezTo>
                    <a:cubicBezTo>
                      <a:pt x="1" y="419"/>
                      <a:pt x="110" y="542"/>
                      <a:pt x="256" y="542"/>
                    </a:cubicBezTo>
                    <a:cubicBezTo>
                      <a:pt x="261" y="542"/>
                      <a:pt x="266"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6"/>
                      <a:pt x="109502" y="0"/>
                      <a:pt x="109349" y="0"/>
                    </a:cubicBezTo>
                    <a:lnTo>
                      <a:pt x="95720" y="54"/>
                    </a:lnTo>
                    <a:lnTo>
                      <a:pt x="82082" y="72"/>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6" name="Google Shape;1266;p44"/>
              <p:cNvSpPr/>
              <p:nvPr/>
            </p:nvSpPr>
            <p:spPr>
              <a:xfrm>
                <a:off x="263005" y="1689593"/>
                <a:ext cx="3790149" cy="19249"/>
              </a:xfrm>
              <a:custGeom>
                <a:avLst/>
                <a:gdLst/>
                <a:ahLst/>
                <a:cxnLst/>
                <a:rect l="l" t="t" r="r" b="b"/>
                <a:pathLst>
                  <a:path w="109629" h="542" extrusionOk="0">
                    <a:moveTo>
                      <a:pt x="271" y="1"/>
                    </a:moveTo>
                    <a:cubicBezTo>
                      <a:pt x="118" y="1"/>
                      <a:pt x="1" y="127"/>
                      <a:pt x="1" y="271"/>
                    </a:cubicBezTo>
                    <a:cubicBezTo>
                      <a:pt x="1" y="424"/>
                      <a:pt x="118" y="542"/>
                      <a:pt x="271" y="542"/>
                    </a:cubicBezTo>
                    <a:lnTo>
                      <a:pt x="13909" y="487"/>
                    </a:lnTo>
                    <a:lnTo>
                      <a:pt x="27538" y="469"/>
                    </a:lnTo>
                    <a:lnTo>
                      <a:pt x="54814" y="442"/>
                    </a:lnTo>
                    <a:lnTo>
                      <a:pt x="82082" y="478"/>
                    </a:lnTo>
                    <a:lnTo>
                      <a:pt x="95720" y="496"/>
                    </a:lnTo>
                    <a:lnTo>
                      <a:pt x="109349" y="542"/>
                    </a:lnTo>
                    <a:lnTo>
                      <a:pt x="109358" y="542"/>
                    </a:lnTo>
                    <a:cubicBezTo>
                      <a:pt x="109502" y="542"/>
                      <a:pt x="109628" y="424"/>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7" name="Google Shape;1267;p44"/>
              <p:cNvSpPr/>
              <p:nvPr/>
            </p:nvSpPr>
            <p:spPr>
              <a:xfrm>
                <a:off x="263005" y="2815489"/>
                <a:ext cx="3790149" cy="19249"/>
              </a:xfrm>
              <a:custGeom>
                <a:avLst/>
                <a:gdLst/>
                <a:ahLst/>
                <a:cxnLst/>
                <a:rect l="l" t="t" r="r" b="b"/>
                <a:pathLst>
                  <a:path w="109629" h="542" extrusionOk="0">
                    <a:moveTo>
                      <a:pt x="271" y="1"/>
                    </a:moveTo>
                    <a:cubicBezTo>
                      <a:pt x="118" y="1"/>
                      <a:pt x="1" y="127"/>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8" name="Google Shape;1268;p44"/>
              <p:cNvSpPr/>
              <p:nvPr/>
            </p:nvSpPr>
            <p:spPr>
              <a:xfrm>
                <a:off x="263005" y="4785897"/>
                <a:ext cx="3790149" cy="19533"/>
              </a:xfrm>
              <a:custGeom>
                <a:avLst/>
                <a:gdLst/>
                <a:ahLst/>
                <a:cxnLst/>
                <a:rect l="l" t="t" r="r" b="b"/>
                <a:pathLst>
                  <a:path w="109629" h="550" extrusionOk="0">
                    <a:moveTo>
                      <a:pt x="271" y="0"/>
                    </a:moveTo>
                    <a:cubicBezTo>
                      <a:pt x="118" y="0"/>
                      <a:pt x="1" y="126"/>
                      <a:pt x="1" y="280"/>
                    </a:cubicBezTo>
                    <a:cubicBezTo>
                      <a:pt x="1" y="424"/>
                      <a:pt x="118" y="550"/>
                      <a:pt x="271" y="550"/>
                    </a:cubicBezTo>
                    <a:lnTo>
                      <a:pt x="13909" y="496"/>
                    </a:lnTo>
                    <a:lnTo>
                      <a:pt x="27538" y="478"/>
                    </a:lnTo>
                    <a:lnTo>
                      <a:pt x="54814" y="442"/>
                    </a:lnTo>
                    <a:lnTo>
                      <a:pt x="82082" y="478"/>
                    </a:lnTo>
                    <a:lnTo>
                      <a:pt x="95720" y="496"/>
                    </a:lnTo>
                    <a:lnTo>
                      <a:pt x="109349" y="550"/>
                    </a:lnTo>
                    <a:lnTo>
                      <a:pt x="109358" y="550"/>
                    </a:lnTo>
                    <a:cubicBezTo>
                      <a:pt x="109502" y="550"/>
                      <a:pt x="109628" y="424"/>
                      <a:pt x="109619" y="270"/>
                    </a:cubicBezTo>
                    <a:cubicBezTo>
                      <a:pt x="109619" y="126"/>
                      <a:pt x="109502" y="0"/>
                      <a:pt x="109349" y="0"/>
                    </a:cubicBezTo>
                    <a:lnTo>
                      <a:pt x="95720" y="54"/>
                    </a:lnTo>
                    <a:lnTo>
                      <a:pt x="82082" y="72"/>
                    </a:lnTo>
                    <a:lnTo>
                      <a:pt x="54814" y="108"/>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69" name="Google Shape;1269;p44"/>
            <p:cNvGrpSpPr/>
            <p:nvPr/>
          </p:nvGrpSpPr>
          <p:grpSpPr>
            <a:xfrm>
              <a:off x="5055305" y="845117"/>
              <a:ext cx="3790149" cy="3960313"/>
              <a:chOff x="263005" y="845117"/>
              <a:chExt cx="3790149" cy="3960313"/>
            </a:xfrm>
          </p:grpSpPr>
          <p:sp>
            <p:nvSpPr>
              <p:cNvPr id="1270" name="Google Shape;1270;p44"/>
              <p:cNvSpPr/>
              <p:nvPr/>
            </p:nvSpPr>
            <p:spPr>
              <a:xfrm>
                <a:off x="263005" y="3941386"/>
                <a:ext cx="3790149" cy="19569"/>
              </a:xfrm>
              <a:custGeom>
                <a:avLst/>
                <a:gdLst/>
                <a:ahLst/>
                <a:cxnLst/>
                <a:rect l="l" t="t" r="r" b="b"/>
                <a:pathLst>
                  <a:path w="109629" h="551" extrusionOk="0">
                    <a:moveTo>
                      <a:pt x="271" y="0"/>
                    </a:moveTo>
                    <a:cubicBezTo>
                      <a:pt x="118" y="9"/>
                      <a:pt x="1" y="127"/>
                      <a:pt x="1" y="280"/>
                    </a:cubicBezTo>
                    <a:cubicBezTo>
                      <a:pt x="1" y="424"/>
                      <a:pt x="118" y="550"/>
                      <a:pt x="271" y="550"/>
                    </a:cubicBezTo>
                    <a:lnTo>
                      <a:pt x="13909" y="496"/>
                    </a:lnTo>
                    <a:lnTo>
                      <a:pt x="27538" y="478"/>
                    </a:lnTo>
                    <a:lnTo>
                      <a:pt x="54814" y="451"/>
                    </a:lnTo>
                    <a:lnTo>
                      <a:pt x="82082" y="478"/>
                    </a:lnTo>
                    <a:lnTo>
                      <a:pt x="95720" y="496"/>
                    </a:lnTo>
                    <a:lnTo>
                      <a:pt x="109349" y="550"/>
                    </a:lnTo>
                    <a:lnTo>
                      <a:pt x="109358" y="550"/>
                    </a:lnTo>
                    <a:cubicBezTo>
                      <a:pt x="109502" y="550"/>
                      <a:pt x="109628" y="424"/>
                      <a:pt x="109619" y="271"/>
                    </a:cubicBezTo>
                    <a:cubicBezTo>
                      <a:pt x="109619" y="127"/>
                      <a:pt x="109502" y="0"/>
                      <a:pt x="109349" y="0"/>
                    </a:cubicBezTo>
                    <a:lnTo>
                      <a:pt x="95720" y="55"/>
                    </a:lnTo>
                    <a:lnTo>
                      <a:pt x="82082" y="73"/>
                    </a:lnTo>
                    <a:lnTo>
                      <a:pt x="54814" y="109"/>
                    </a:lnTo>
                    <a:lnTo>
                      <a:pt x="27538" y="73"/>
                    </a:lnTo>
                    <a:lnTo>
                      <a:pt x="13909" y="55"/>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1" name="Google Shape;1271;p44"/>
              <p:cNvSpPr/>
              <p:nvPr/>
            </p:nvSpPr>
            <p:spPr>
              <a:xfrm>
                <a:off x="263005" y="4223091"/>
                <a:ext cx="3790149" cy="19249"/>
              </a:xfrm>
              <a:custGeom>
                <a:avLst/>
                <a:gdLst/>
                <a:ahLst/>
                <a:cxnLst/>
                <a:rect l="l" t="t" r="r" b="b"/>
                <a:pathLst>
                  <a:path w="109629" h="542" extrusionOk="0">
                    <a:moveTo>
                      <a:pt x="271" y="1"/>
                    </a:moveTo>
                    <a:cubicBezTo>
                      <a:pt x="118" y="1"/>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2" name="Google Shape;1272;p44"/>
              <p:cNvSpPr/>
              <p:nvPr/>
            </p:nvSpPr>
            <p:spPr>
              <a:xfrm>
                <a:off x="263005" y="4504476"/>
                <a:ext cx="3790149" cy="19249"/>
              </a:xfrm>
              <a:custGeom>
                <a:avLst/>
                <a:gdLst/>
                <a:ahLst/>
                <a:cxnLst/>
                <a:rect l="l" t="t" r="r" b="b"/>
                <a:pathLst>
                  <a:path w="109629" h="542" extrusionOk="0">
                    <a:moveTo>
                      <a:pt x="271" y="1"/>
                    </a:moveTo>
                    <a:cubicBezTo>
                      <a:pt x="118" y="1"/>
                      <a:pt x="1" y="127"/>
                      <a:pt x="1" y="271"/>
                    </a:cubicBezTo>
                    <a:cubicBezTo>
                      <a:pt x="1" y="425"/>
                      <a:pt x="118"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3" name="Google Shape;1273;p44"/>
              <p:cNvSpPr/>
              <p:nvPr/>
            </p:nvSpPr>
            <p:spPr>
              <a:xfrm>
                <a:off x="263005" y="3378615"/>
                <a:ext cx="3790149" cy="19214"/>
              </a:xfrm>
              <a:custGeom>
                <a:avLst/>
                <a:gdLst/>
                <a:ahLst/>
                <a:cxnLst/>
                <a:rect l="l" t="t" r="r" b="b"/>
                <a:pathLst>
                  <a:path w="109629" h="541" extrusionOk="0">
                    <a:moveTo>
                      <a:pt x="271" y="0"/>
                    </a:moveTo>
                    <a:cubicBezTo>
                      <a:pt x="118" y="0"/>
                      <a:pt x="1" y="117"/>
                      <a:pt x="1" y="270"/>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0"/>
                    </a:cubicBezTo>
                    <a:cubicBezTo>
                      <a:pt x="109619" y="117"/>
                      <a:pt x="109502" y="0"/>
                      <a:pt x="109349" y="0"/>
                    </a:cubicBezTo>
                    <a:lnTo>
                      <a:pt x="95720" y="45"/>
                    </a:lnTo>
                    <a:lnTo>
                      <a:pt x="82082" y="63"/>
                    </a:lnTo>
                    <a:lnTo>
                      <a:pt x="54814" y="99"/>
                    </a:lnTo>
                    <a:lnTo>
                      <a:pt x="27538" y="63"/>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4" name="Google Shape;1274;p44"/>
              <p:cNvSpPr/>
              <p:nvPr/>
            </p:nvSpPr>
            <p:spPr>
              <a:xfrm>
                <a:off x="263005" y="3660001"/>
                <a:ext cx="3790149" cy="19249"/>
              </a:xfrm>
              <a:custGeom>
                <a:avLst/>
                <a:gdLst/>
                <a:ahLst/>
                <a:cxnLst/>
                <a:rect l="l" t="t" r="r" b="b"/>
                <a:pathLst>
                  <a:path w="109629" h="542" extrusionOk="0">
                    <a:moveTo>
                      <a:pt x="271" y="0"/>
                    </a:moveTo>
                    <a:cubicBezTo>
                      <a:pt x="118" y="0"/>
                      <a:pt x="1" y="126"/>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5" name="Google Shape;1275;p44"/>
              <p:cNvSpPr/>
              <p:nvPr/>
            </p:nvSpPr>
            <p:spPr>
              <a:xfrm>
                <a:off x="263005" y="3097194"/>
                <a:ext cx="3790149" cy="19249"/>
              </a:xfrm>
              <a:custGeom>
                <a:avLst/>
                <a:gdLst/>
                <a:ahLst/>
                <a:cxnLst/>
                <a:rect l="l" t="t" r="r" b="b"/>
                <a:pathLst>
                  <a:path w="109629" h="542" extrusionOk="0">
                    <a:moveTo>
                      <a:pt x="109364" y="0"/>
                    </a:moveTo>
                    <a:cubicBezTo>
                      <a:pt x="109359" y="0"/>
                      <a:pt x="109354" y="0"/>
                      <a:pt x="109349" y="1"/>
                    </a:cubicBezTo>
                    <a:lnTo>
                      <a:pt x="95720" y="46"/>
                    </a:lnTo>
                    <a:lnTo>
                      <a:pt x="82082" y="64"/>
                    </a:lnTo>
                    <a:lnTo>
                      <a:pt x="54814" y="100"/>
                    </a:lnTo>
                    <a:lnTo>
                      <a:pt x="27538" y="64"/>
                    </a:lnTo>
                    <a:lnTo>
                      <a:pt x="13909" y="46"/>
                    </a:lnTo>
                    <a:lnTo>
                      <a:pt x="271" y="1"/>
                    </a:lnTo>
                    <a:cubicBezTo>
                      <a:pt x="118" y="1"/>
                      <a:pt x="1" y="118"/>
                      <a:pt x="1" y="271"/>
                    </a:cubicBezTo>
                    <a:cubicBezTo>
                      <a:pt x="1" y="415"/>
                      <a:pt x="118" y="542"/>
                      <a:pt x="271" y="542"/>
                    </a:cubicBezTo>
                    <a:lnTo>
                      <a:pt x="13909" y="488"/>
                    </a:lnTo>
                    <a:lnTo>
                      <a:pt x="27538" y="470"/>
                    </a:lnTo>
                    <a:lnTo>
                      <a:pt x="54814" y="442"/>
                    </a:lnTo>
                    <a:lnTo>
                      <a:pt x="82082" y="470"/>
                    </a:lnTo>
                    <a:lnTo>
                      <a:pt x="95720" y="488"/>
                    </a:lnTo>
                    <a:lnTo>
                      <a:pt x="109349" y="542"/>
                    </a:lnTo>
                    <a:lnTo>
                      <a:pt x="109358" y="542"/>
                    </a:lnTo>
                    <a:cubicBezTo>
                      <a:pt x="109502" y="542"/>
                      <a:pt x="109628" y="415"/>
                      <a:pt x="109619" y="262"/>
                    </a:cubicBezTo>
                    <a:cubicBezTo>
                      <a:pt x="109619" y="123"/>
                      <a:pt x="109510" y="0"/>
                      <a:pt x="109364"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6" name="Google Shape;1276;p44"/>
              <p:cNvSpPr/>
              <p:nvPr/>
            </p:nvSpPr>
            <p:spPr>
              <a:xfrm>
                <a:off x="263005" y="2252683"/>
                <a:ext cx="3790149" cy="19249"/>
              </a:xfrm>
              <a:custGeom>
                <a:avLst/>
                <a:gdLst/>
                <a:ahLst/>
                <a:cxnLst/>
                <a:rect l="l" t="t" r="r" b="b"/>
                <a:pathLst>
                  <a:path w="109629" h="542" extrusionOk="0">
                    <a:moveTo>
                      <a:pt x="109364" y="1"/>
                    </a:moveTo>
                    <a:cubicBezTo>
                      <a:pt x="109359" y="1"/>
                      <a:pt x="109354" y="1"/>
                      <a:pt x="109349" y="1"/>
                    </a:cubicBezTo>
                    <a:lnTo>
                      <a:pt x="95720" y="46"/>
                    </a:lnTo>
                    <a:lnTo>
                      <a:pt x="82082" y="64"/>
                    </a:lnTo>
                    <a:lnTo>
                      <a:pt x="54814" y="100"/>
                    </a:lnTo>
                    <a:lnTo>
                      <a:pt x="27538" y="64"/>
                    </a:lnTo>
                    <a:lnTo>
                      <a:pt x="13909" y="46"/>
                    </a:lnTo>
                    <a:lnTo>
                      <a:pt x="271" y="1"/>
                    </a:lnTo>
                    <a:cubicBezTo>
                      <a:pt x="118" y="1"/>
                      <a:pt x="1" y="118"/>
                      <a:pt x="1" y="272"/>
                    </a:cubicBezTo>
                    <a:cubicBezTo>
                      <a:pt x="1" y="416"/>
                      <a:pt x="118" y="542"/>
                      <a:pt x="271" y="542"/>
                    </a:cubicBezTo>
                    <a:lnTo>
                      <a:pt x="13909" y="488"/>
                    </a:lnTo>
                    <a:lnTo>
                      <a:pt x="27538" y="470"/>
                    </a:lnTo>
                    <a:lnTo>
                      <a:pt x="54814" y="443"/>
                    </a:lnTo>
                    <a:lnTo>
                      <a:pt x="82082" y="470"/>
                    </a:lnTo>
                    <a:lnTo>
                      <a:pt x="95720" y="488"/>
                    </a:lnTo>
                    <a:lnTo>
                      <a:pt x="109349" y="542"/>
                    </a:lnTo>
                    <a:lnTo>
                      <a:pt x="109358" y="542"/>
                    </a:lnTo>
                    <a:cubicBezTo>
                      <a:pt x="109502" y="542"/>
                      <a:pt x="109628" y="416"/>
                      <a:pt x="109619" y="272"/>
                    </a:cubicBezTo>
                    <a:cubicBezTo>
                      <a:pt x="109619" y="124"/>
                      <a:pt x="109510" y="1"/>
                      <a:pt x="10936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7" name="Google Shape;1277;p44"/>
              <p:cNvSpPr/>
              <p:nvPr/>
            </p:nvSpPr>
            <p:spPr>
              <a:xfrm>
                <a:off x="263005" y="2534104"/>
                <a:ext cx="3790149" cy="19249"/>
              </a:xfrm>
              <a:custGeom>
                <a:avLst/>
                <a:gdLst/>
                <a:ahLst/>
                <a:cxnLst/>
                <a:rect l="l" t="t" r="r" b="b"/>
                <a:pathLst>
                  <a:path w="109629" h="542" extrusionOk="0">
                    <a:moveTo>
                      <a:pt x="271" y="0"/>
                    </a:moveTo>
                    <a:cubicBezTo>
                      <a:pt x="118" y="0"/>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0"/>
                      <a:pt x="109349" y="0"/>
                    </a:cubicBezTo>
                    <a:lnTo>
                      <a:pt x="95720" y="45"/>
                    </a:lnTo>
                    <a:lnTo>
                      <a:pt x="82082" y="63"/>
                    </a:lnTo>
                    <a:lnTo>
                      <a:pt x="54814" y="100"/>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8" name="Google Shape;1278;p44"/>
              <p:cNvSpPr/>
              <p:nvPr/>
            </p:nvSpPr>
            <p:spPr>
              <a:xfrm>
                <a:off x="263005" y="1970978"/>
                <a:ext cx="3790149" cy="19285"/>
              </a:xfrm>
              <a:custGeom>
                <a:avLst/>
                <a:gdLst/>
                <a:ahLst/>
                <a:cxnLst/>
                <a:rect l="l" t="t" r="r" b="b"/>
                <a:pathLst>
                  <a:path w="109629" h="543" extrusionOk="0">
                    <a:moveTo>
                      <a:pt x="271" y="1"/>
                    </a:moveTo>
                    <a:cubicBezTo>
                      <a:pt x="118" y="1"/>
                      <a:pt x="1" y="127"/>
                      <a:pt x="1" y="271"/>
                    </a:cubicBezTo>
                    <a:cubicBezTo>
                      <a:pt x="1" y="419"/>
                      <a:pt x="110" y="542"/>
                      <a:pt x="256" y="542"/>
                    </a:cubicBezTo>
                    <a:cubicBezTo>
                      <a:pt x="261" y="542"/>
                      <a:pt x="266"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9" name="Google Shape;1279;p44"/>
              <p:cNvSpPr/>
              <p:nvPr/>
            </p:nvSpPr>
            <p:spPr>
              <a:xfrm>
                <a:off x="263005" y="1408208"/>
                <a:ext cx="3790149" cy="19249"/>
              </a:xfrm>
              <a:custGeom>
                <a:avLst/>
                <a:gdLst/>
                <a:ahLst/>
                <a:cxnLst/>
                <a:rect l="l" t="t" r="r" b="b"/>
                <a:pathLst>
                  <a:path w="109629" h="542" extrusionOk="0">
                    <a:moveTo>
                      <a:pt x="271" y="1"/>
                    </a:moveTo>
                    <a:cubicBezTo>
                      <a:pt x="118" y="1"/>
                      <a:pt x="1" y="118"/>
                      <a:pt x="1" y="271"/>
                    </a:cubicBezTo>
                    <a:cubicBezTo>
                      <a:pt x="1" y="415"/>
                      <a:pt x="118" y="541"/>
                      <a:pt x="271" y="541"/>
                    </a:cubicBezTo>
                    <a:lnTo>
                      <a:pt x="13909" y="487"/>
                    </a:lnTo>
                    <a:lnTo>
                      <a:pt x="27538" y="469"/>
                    </a:lnTo>
                    <a:lnTo>
                      <a:pt x="54814" y="442"/>
                    </a:lnTo>
                    <a:lnTo>
                      <a:pt x="82082" y="469"/>
                    </a:lnTo>
                    <a:lnTo>
                      <a:pt x="95720" y="487"/>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0" name="Google Shape;1280;p44"/>
              <p:cNvSpPr/>
              <p:nvPr/>
            </p:nvSpPr>
            <p:spPr>
              <a:xfrm>
                <a:off x="263005" y="845117"/>
                <a:ext cx="3790149" cy="19214"/>
              </a:xfrm>
              <a:custGeom>
                <a:avLst/>
                <a:gdLst/>
                <a:ahLst/>
                <a:cxnLst/>
                <a:rect l="l" t="t" r="r" b="b"/>
                <a:pathLst>
                  <a:path w="109629" h="541" extrusionOk="0">
                    <a:moveTo>
                      <a:pt x="271" y="0"/>
                    </a:moveTo>
                    <a:cubicBezTo>
                      <a:pt x="118" y="0"/>
                      <a:pt x="1" y="126"/>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1" name="Google Shape;1281;p44"/>
              <p:cNvSpPr/>
              <p:nvPr/>
            </p:nvSpPr>
            <p:spPr>
              <a:xfrm>
                <a:off x="263005" y="1126503"/>
                <a:ext cx="3790149" cy="19249"/>
              </a:xfrm>
              <a:custGeom>
                <a:avLst/>
                <a:gdLst/>
                <a:ahLst/>
                <a:cxnLst/>
                <a:rect l="l" t="t" r="r" b="b"/>
                <a:pathLst>
                  <a:path w="109629" h="542" extrusionOk="0">
                    <a:moveTo>
                      <a:pt x="271" y="0"/>
                    </a:moveTo>
                    <a:cubicBezTo>
                      <a:pt x="118" y="0"/>
                      <a:pt x="1" y="126"/>
                      <a:pt x="1" y="271"/>
                    </a:cubicBezTo>
                    <a:cubicBezTo>
                      <a:pt x="1" y="419"/>
                      <a:pt x="110" y="542"/>
                      <a:pt x="256" y="542"/>
                    </a:cubicBezTo>
                    <a:cubicBezTo>
                      <a:pt x="261" y="542"/>
                      <a:pt x="266"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6"/>
                      <a:pt x="109502" y="0"/>
                      <a:pt x="109349" y="0"/>
                    </a:cubicBezTo>
                    <a:lnTo>
                      <a:pt x="95720" y="54"/>
                    </a:lnTo>
                    <a:lnTo>
                      <a:pt x="82082" y="72"/>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2" name="Google Shape;1282;p44"/>
              <p:cNvSpPr/>
              <p:nvPr/>
            </p:nvSpPr>
            <p:spPr>
              <a:xfrm>
                <a:off x="263005" y="1689593"/>
                <a:ext cx="3790149" cy="19249"/>
              </a:xfrm>
              <a:custGeom>
                <a:avLst/>
                <a:gdLst/>
                <a:ahLst/>
                <a:cxnLst/>
                <a:rect l="l" t="t" r="r" b="b"/>
                <a:pathLst>
                  <a:path w="109629" h="542" extrusionOk="0">
                    <a:moveTo>
                      <a:pt x="271" y="1"/>
                    </a:moveTo>
                    <a:cubicBezTo>
                      <a:pt x="118" y="1"/>
                      <a:pt x="1" y="127"/>
                      <a:pt x="1" y="271"/>
                    </a:cubicBezTo>
                    <a:cubicBezTo>
                      <a:pt x="1" y="424"/>
                      <a:pt x="118" y="542"/>
                      <a:pt x="271" y="542"/>
                    </a:cubicBezTo>
                    <a:lnTo>
                      <a:pt x="13909" y="487"/>
                    </a:lnTo>
                    <a:lnTo>
                      <a:pt x="27538" y="469"/>
                    </a:lnTo>
                    <a:lnTo>
                      <a:pt x="54814" y="442"/>
                    </a:lnTo>
                    <a:lnTo>
                      <a:pt x="82082" y="478"/>
                    </a:lnTo>
                    <a:lnTo>
                      <a:pt x="95720" y="496"/>
                    </a:lnTo>
                    <a:lnTo>
                      <a:pt x="109349" y="542"/>
                    </a:lnTo>
                    <a:lnTo>
                      <a:pt x="109358" y="542"/>
                    </a:lnTo>
                    <a:cubicBezTo>
                      <a:pt x="109502" y="542"/>
                      <a:pt x="109628" y="424"/>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3" name="Google Shape;1283;p44"/>
              <p:cNvSpPr/>
              <p:nvPr/>
            </p:nvSpPr>
            <p:spPr>
              <a:xfrm>
                <a:off x="263005" y="2815489"/>
                <a:ext cx="3790149" cy="19249"/>
              </a:xfrm>
              <a:custGeom>
                <a:avLst/>
                <a:gdLst/>
                <a:ahLst/>
                <a:cxnLst/>
                <a:rect l="l" t="t" r="r" b="b"/>
                <a:pathLst>
                  <a:path w="109629" h="542" extrusionOk="0">
                    <a:moveTo>
                      <a:pt x="271" y="1"/>
                    </a:moveTo>
                    <a:cubicBezTo>
                      <a:pt x="118" y="1"/>
                      <a:pt x="1" y="127"/>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4" name="Google Shape;1284;p44"/>
              <p:cNvSpPr/>
              <p:nvPr/>
            </p:nvSpPr>
            <p:spPr>
              <a:xfrm>
                <a:off x="263005" y="4785897"/>
                <a:ext cx="3790149" cy="19533"/>
              </a:xfrm>
              <a:custGeom>
                <a:avLst/>
                <a:gdLst/>
                <a:ahLst/>
                <a:cxnLst/>
                <a:rect l="l" t="t" r="r" b="b"/>
                <a:pathLst>
                  <a:path w="109629" h="550" extrusionOk="0">
                    <a:moveTo>
                      <a:pt x="271" y="0"/>
                    </a:moveTo>
                    <a:cubicBezTo>
                      <a:pt x="118" y="0"/>
                      <a:pt x="1" y="126"/>
                      <a:pt x="1" y="280"/>
                    </a:cubicBezTo>
                    <a:cubicBezTo>
                      <a:pt x="1" y="424"/>
                      <a:pt x="118" y="550"/>
                      <a:pt x="271" y="550"/>
                    </a:cubicBezTo>
                    <a:lnTo>
                      <a:pt x="13909" y="496"/>
                    </a:lnTo>
                    <a:lnTo>
                      <a:pt x="27538" y="478"/>
                    </a:lnTo>
                    <a:lnTo>
                      <a:pt x="54814" y="442"/>
                    </a:lnTo>
                    <a:lnTo>
                      <a:pt x="82082" y="478"/>
                    </a:lnTo>
                    <a:lnTo>
                      <a:pt x="95720" y="496"/>
                    </a:lnTo>
                    <a:lnTo>
                      <a:pt x="109349" y="550"/>
                    </a:lnTo>
                    <a:lnTo>
                      <a:pt x="109358" y="550"/>
                    </a:lnTo>
                    <a:cubicBezTo>
                      <a:pt x="109502" y="550"/>
                      <a:pt x="109628" y="424"/>
                      <a:pt x="109619" y="270"/>
                    </a:cubicBezTo>
                    <a:cubicBezTo>
                      <a:pt x="109619" y="126"/>
                      <a:pt x="109502" y="0"/>
                      <a:pt x="109349" y="0"/>
                    </a:cubicBezTo>
                    <a:lnTo>
                      <a:pt x="95720" y="54"/>
                    </a:lnTo>
                    <a:lnTo>
                      <a:pt x="82082" y="72"/>
                    </a:lnTo>
                    <a:lnTo>
                      <a:pt x="54814" y="108"/>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1285" name="Google Shape;1285;p44"/>
            <p:cNvCxnSpPr/>
            <p:nvPr/>
          </p:nvCxnSpPr>
          <p:spPr>
            <a:xfrm>
              <a:off x="4625700" y="540000"/>
              <a:ext cx="4679100" cy="0"/>
            </a:xfrm>
            <a:prstGeom prst="straightConnector1">
              <a:avLst/>
            </a:prstGeom>
            <a:noFill/>
            <a:ln w="9525" cap="flat" cmpd="sng">
              <a:solidFill>
                <a:schemeClr val="dk1"/>
              </a:solidFill>
              <a:prstDash val="solid"/>
              <a:round/>
              <a:headEnd type="none" w="med" len="med"/>
              <a:tailEnd type="none" w="med" len="med"/>
            </a:ln>
          </p:spPr>
        </p:cxnSp>
        <p:cxnSp>
          <p:nvCxnSpPr>
            <p:cNvPr id="1286" name="Google Shape;1286;p44"/>
            <p:cNvCxnSpPr/>
            <p:nvPr/>
          </p:nvCxnSpPr>
          <p:spPr>
            <a:xfrm>
              <a:off x="4049375"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287" name="Google Shape;1287;p44"/>
            <p:cNvCxnSpPr/>
            <p:nvPr/>
          </p:nvCxnSpPr>
          <p:spPr>
            <a:xfrm>
              <a:off x="4112975"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288" name="Google Shape;1288;p44"/>
            <p:cNvCxnSpPr/>
            <p:nvPr/>
          </p:nvCxnSpPr>
          <p:spPr>
            <a:xfrm>
              <a:off x="4991700"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289" name="Google Shape;1289;p44"/>
            <p:cNvCxnSpPr/>
            <p:nvPr/>
          </p:nvCxnSpPr>
          <p:spPr>
            <a:xfrm>
              <a:off x="5055300"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290" name="Google Shape;1290;p44"/>
            <p:cNvCxnSpPr/>
            <p:nvPr/>
          </p:nvCxnSpPr>
          <p:spPr>
            <a:xfrm>
              <a:off x="-166800" y="540000"/>
              <a:ext cx="4681500" cy="0"/>
            </a:xfrm>
            <a:prstGeom prst="straightConnector1">
              <a:avLst/>
            </a:prstGeom>
            <a:noFill/>
            <a:ln w="9525" cap="flat" cmpd="sng">
              <a:solidFill>
                <a:schemeClr val="dk1"/>
              </a:solidFill>
              <a:prstDash val="solid"/>
              <a:round/>
              <a:headEnd type="none" w="med" len="med"/>
              <a:tailEnd type="none" w="med" len="med"/>
            </a:ln>
          </p:spPr>
        </p:cxnSp>
      </p:grpSp>
      <p:sp>
        <p:nvSpPr>
          <p:cNvPr id="1291" name="Google Shape;1291;p44"/>
          <p:cNvSpPr txBox="1">
            <a:spLocks noGrp="1"/>
          </p:cNvSpPr>
          <p:nvPr>
            <p:ph type="subTitle" idx="1"/>
          </p:nvPr>
        </p:nvSpPr>
        <p:spPr>
          <a:xfrm>
            <a:off x="6302975" y="2571750"/>
            <a:ext cx="2121300" cy="1594200"/>
          </a:xfrm>
          <a:prstGeom prst="rect">
            <a:avLst/>
          </a:prstGeom>
          <a:noFill/>
          <a:ln>
            <a:noFill/>
          </a:ln>
        </p:spPr>
        <p:txBody>
          <a:bodyPr spcFirstLastPara="1" wrap="square" lIns="91425" tIns="91425" rIns="91425" bIns="91425" anchor="t" anchorCtr="0">
            <a:noAutofit/>
          </a:bodyPr>
          <a:lstStyle>
            <a:lvl1pPr lvl="0" algn="r" rtl="0">
              <a:lnSpc>
                <a:spcPct val="100000"/>
              </a:lnSpc>
              <a:spcBef>
                <a:spcPts val="0"/>
              </a:spcBef>
              <a:spcAft>
                <a:spcPts val="0"/>
              </a:spcAft>
              <a:buClr>
                <a:schemeClr val="dk2"/>
              </a:buClr>
              <a:buSzPts val="1600"/>
              <a:buNone/>
              <a:defRPr sz="1600">
                <a:solidFill>
                  <a:schemeClr val="dk2"/>
                </a:solidFill>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1292" name="Google Shape;1292;p44"/>
          <p:cNvSpPr txBox="1">
            <a:spLocks noGrp="1"/>
          </p:cNvSpPr>
          <p:nvPr>
            <p:ph type="title"/>
          </p:nvPr>
        </p:nvSpPr>
        <p:spPr>
          <a:xfrm>
            <a:off x="6682500" y="1452213"/>
            <a:ext cx="1741500" cy="993600"/>
          </a:xfrm>
          <a:prstGeom prst="rect">
            <a:avLst/>
          </a:prstGeom>
        </p:spPr>
        <p:txBody>
          <a:bodyPr spcFirstLastPara="1" wrap="square" lIns="0" tIns="0" rIns="0" bIns="0" anchor="ctr" anchorCtr="0">
            <a:noAutofit/>
          </a:bodyPr>
          <a:lstStyle>
            <a:lvl1pPr lvl="0" algn="r" rtl="0">
              <a:spcBef>
                <a:spcPts val="0"/>
              </a:spcBef>
              <a:spcAft>
                <a:spcPts val="0"/>
              </a:spcAft>
              <a:buSzPts val="3000"/>
              <a:buNone/>
              <a:defRPr/>
            </a:lvl1pPr>
            <a:lvl2pPr lvl="1" algn="r" rtl="0">
              <a:spcBef>
                <a:spcPts val="0"/>
              </a:spcBef>
              <a:spcAft>
                <a:spcPts val="0"/>
              </a:spcAft>
              <a:buSzPts val="2800"/>
              <a:buNone/>
              <a:defRPr/>
            </a:lvl2pPr>
            <a:lvl3pPr lvl="2" algn="r" rtl="0">
              <a:spcBef>
                <a:spcPts val="0"/>
              </a:spcBef>
              <a:spcAft>
                <a:spcPts val="0"/>
              </a:spcAft>
              <a:buSzPts val="2800"/>
              <a:buNone/>
              <a:defRPr/>
            </a:lvl3pPr>
            <a:lvl4pPr lvl="3" algn="r" rtl="0">
              <a:spcBef>
                <a:spcPts val="0"/>
              </a:spcBef>
              <a:spcAft>
                <a:spcPts val="0"/>
              </a:spcAft>
              <a:buSzPts val="2800"/>
              <a:buNone/>
              <a:defRPr/>
            </a:lvl4pPr>
            <a:lvl5pPr lvl="4" algn="r" rtl="0">
              <a:spcBef>
                <a:spcPts val="0"/>
              </a:spcBef>
              <a:spcAft>
                <a:spcPts val="0"/>
              </a:spcAft>
              <a:buSzPts val="2800"/>
              <a:buNone/>
              <a:defRPr/>
            </a:lvl5pPr>
            <a:lvl6pPr lvl="5" algn="r" rtl="0">
              <a:spcBef>
                <a:spcPts val="0"/>
              </a:spcBef>
              <a:spcAft>
                <a:spcPts val="0"/>
              </a:spcAft>
              <a:buSzPts val="2800"/>
              <a:buNone/>
              <a:defRPr/>
            </a:lvl6pPr>
            <a:lvl7pPr lvl="6" algn="r" rtl="0">
              <a:spcBef>
                <a:spcPts val="0"/>
              </a:spcBef>
              <a:spcAft>
                <a:spcPts val="0"/>
              </a:spcAft>
              <a:buSzPts val="2800"/>
              <a:buNone/>
              <a:defRPr/>
            </a:lvl7pPr>
            <a:lvl8pPr lvl="7" algn="r" rtl="0">
              <a:spcBef>
                <a:spcPts val="0"/>
              </a:spcBef>
              <a:spcAft>
                <a:spcPts val="0"/>
              </a:spcAft>
              <a:buSzPts val="2800"/>
              <a:buNone/>
              <a:defRPr/>
            </a:lvl8pPr>
            <a:lvl9pPr lvl="8" algn="r" rtl="0">
              <a:spcBef>
                <a:spcPts val="0"/>
              </a:spcBef>
              <a:spcAft>
                <a:spcPts val="0"/>
              </a:spcAft>
              <a:buSzPts val="2800"/>
              <a:buNone/>
              <a:defRPr/>
            </a:lvl9pPr>
          </a:lstStyle>
          <a:p>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itle and text 5">
  <p:cSld name="CUSTOM_30">
    <p:spTree>
      <p:nvGrpSpPr>
        <p:cNvPr id="1" name="Shape 1293"/>
        <p:cNvGrpSpPr/>
        <p:nvPr/>
      </p:nvGrpSpPr>
      <p:grpSpPr>
        <a:xfrm>
          <a:off x="0" y="0"/>
          <a:ext cx="0" cy="0"/>
          <a:chOff x="0" y="0"/>
          <a:chExt cx="0" cy="0"/>
        </a:xfrm>
      </p:grpSpPr>
      <p:grpSp>
        <p:nvGrpSpPr>
          <p:cNvPr id="1294" name="Google Shape;1294;p45"/>
          <p:cNvGrpSpPr/>
          <p:nvPr/>
        </p:nvGrpSpPr>
        <p:grpSpPr>
          <a:xfrm flipH="1">
            <a:off x="-1700" y="329"/>
            <a:ext cx="9147400" cy="5142843"/>
            <a:chOff x="238125" y="854700"/>
            <a:chExt cx="7142500" cy="4015650"/>
          </a:xfrm>
        </p:grpSpPr>
        <p:sp>
          <p:nvSpPr>
            <p:cNvPr id="1295" name="Google Shape;1295;p45"/>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6" name="Google Shape;1296;p45"/>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7" name="Google Shape;1297;p45"/>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8" name="Google Shape;1298;p45"/>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9" name="Google Shape;1299;p45"/>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0" name="Google Shape;1300;p45"/>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1" name="Google Shape;1301;p45"/>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2" name="Google Shape;1302;p45"/>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3" name="Google Shape;1303;p45"/>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4" name="Google Shape;1304;p45"/>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5" name="Google Shape;1305;p45"/>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6" name="Google Shape;1306;p45"/>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7" name="Google Shape;1307;p45"/>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8" name="Google Shape;1308;p45"/>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9" name="Google Shape;1309;p45"/>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0" name="Google Shape;1310;p45"/>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1" name="Google Shape;1311;p45"/>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2" name="Google Shape;1312;p45"/>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3" name="Google Shape;1313;p45"/>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4" name="Google Shape;1314;p45"/>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5" name="Google Shape;1315;p45"/>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6" name="Google Shape;1316;p45"/>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17" name="Google Shape;1317;p45"/>
          <p:cNvSpPr txBox="1">
            <a:spLocks noGrp="1"/>
          </p:cNvSpPr>
          <p:nvPr>
            <p:ph type="title"/>
          </p:nvPr>
        </p:nvSpPr>
        <p:spPr>
          <a:xfrm>
            <a:off x="720000" y="540000"/>
            <a:ext cx="7704000" cy="360000"/>
          </a:xfrm>
          <a:prstGeom prst="rect">
            <a:avLst/>
          </a:prstGeom>
        </p:spPr>
        <p:txBody>
          <a:bodyPr spcFirstLastPara="1" wrap="square" lIns="0" tIns="0" rIns="0" bIns="0" anchor="t"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318" name="Google Shape;1318;p45"/>
          <p:cNvSpPr txBox="1">
            <a:spLocks noGrp="1"/>
          </p:cNvSpPr>
          <p:nvPr>
            <p:ph type="body" idx="1"/>
          </p:nvPr>
        </p:nvSpPr>
        <p:spPr>
          <a:xfrm>
            <a:off x="720000" y="1246924"/>
            <a:ext cx="7704000" cy="3440100"/>
          </a:xfrm>
          <a:prstGeom prst="rect">
            <a:avLst/>
          </a:prstGeom>
        </p:spPr>
        <p:txBody>
          <a:bodyPr spcFirstLastPara="1" wrap="square" lIns="91425" tIns="91425" rIns="91425" bIns="91425" anchor="t" anchorCtr="0">
            <a:noAutofit/>
          </a:bodyPr>
          <a:lstStyle>
            <a:lvl1pPr marL="457200" lvl="0" indent="-304800" rtl="0">
              <a:lnSpc>
                <a:spcPct val="85000"/>
              </a:lnSpc>
              <a:spcBef>
                <a:spcPts val="0"/>
              </a:spcBef>
              <a:spcAft>
                <a:spcPts val="0"/>
              </a:spcAft>
              <a:buClr>
                <a:schemeClr val="dk1"/>
              </a:buClr>
              <a:buSzPts val="1200"/>
              <a:buChar char="●"/>
              <a:defRPr sz="1200"/>
            </a:lvl1pPr>
            <a:lvl2pPr marL="914400" lvl="1" indent="-304800" rtl="0">
              <a:spcBef>
                <a:spcPts val="5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hanks">
  <p:cSld name="CUSTOM_29">
    <p:spTree>
      <p:nvGrpSpPr>
        <p:cNvPr id="1" name="Shape 1319"/>
        <p:cNvGrpSpPr/>
        <p:nvPr/>
      </p:nvGrpSpPr>
      <p:grpSpPr>
        <a:xfrm>
          <a:off x="0" y="0"/>
          <a:ext cx="0" cy="0"/>
          <a:chOff x="0" y="0"/>
          <a:chExt cx="0" cy="0"/>
        </a:xfrm>
      </p:grpSpPr>
      <p:grpSp>
        <p:nvGrpSpPr>
          <p:cNvPr id="1320" name="Google Shape;1320;p46"/>
          <p:cNvGrpSpPr/>
          <p:nvPr/>
        </p:nvGrpSpPr>
        <p:grpSpPr>
          <a:xfrm>
            <a:off x="-1700" y="329"/>
            <a:ext cx="9147400" cy="5142843"/>
            <a:chOff x="238125" y="854700"/>
            <a:chExt cx="7142500" cy="4015650"/>
          </a:xfrm>
        </p:grpSpPr>
        <p:sp>
          <p:nvSpPr>
            <p:cNvPr id="1321" name="Google Shape;1321;p46"/>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2" name="Google Shape;1322;p46"/>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3" name="Google Shape;1323;p46"/>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4" name="Google Shape;1324;p46"/>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5" name="Google Shape;1325;p46"/>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6" name="Google Shape;1326;p46"/>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7" name="Google Shape;1327;p46"/>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8" name="Google Shape;1328;p46"/>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9" name="Google Shape;1329;p46"/>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0" name="Google Shape;1330;p46"/>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1" name="Google Shape;1331;p46"/>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2" name="Google Shape;1332;p46"/>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3" name="Google Shape;1333;p46"/>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4" name="Google Shape;1334;p46"/>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5" name="Google Shape;1335;p46"/>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6" name="Google Shape;1336;p46"/>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7" name="Google Shape;1337;p46"/>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8" name="Google Shape;1338;p46"/>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9" name="Google Shape;1339;p46"/>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1340" name="Google Shape;1340;p46"/>
          <p:cNvCxnSpPr/>
          <p:nvPr/>
        </p:nvCxnSpPr>
        <p:spPr>
          <a:xfrm>
            <a:off x="-62550" y="540000"/>
            <a:ext cx="9269100" cy="0"/>
          </a:xfrm>
          <a:prstGeom prst="straightConnector1">
            <a:avLst/>
          </a:prstGeom>
          <a:noFill/>
          <a:ln w="9525" cap="flat" cmpd="sng">
            <a:solidFill>
              <a:srgbClr val="6D9EEB"/>
            </a:solidFill>
            <a:prstDash val="solid"/>
            <a:round/>
            <a:headEnd type="none" w="med" len="med"/>
            <a:tailEnd type="none" w="med" len="med"/>
          </a:ln>
        </p:spPr>
      </p:cxnSp>
      <p:sp>
        <p:nvSpPr>
          <p:cNvPr id="1341" name="Google Shape;1341;p46"/>
          <p:cNvSpPr/>
          <p:nvPr/>
        </p:nvSpPr>
        <p:spPr>
          <a:xfrm>
            <a:off x="-14550" y="5010825"/>
            <a:ext cx="9160200" cy="1563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2" name="Google Shape;1342;p46"/>
          <p:cNvSpPr txBox="1">
            <a:spLocks noGrp="1"/>
          </p:cNvSpPr>
          <p:nvPr>
            <p:ph type="ctrTitle"/>
          </p:nvPr>
        </p:nvSpPr>
        <p:spPr>
          <a:xfrm>
            <a:off x="2351875" y="540000"/>
            <a:ext cx="4440300" cy="929100"/>
          </a:xfrm>
          <a:prstGeom prst="rect">
            <a:avLst/>
          </a:prstGeom>
        </p:spPr>
        <p:txBody>
          <a:bodyPr spcFirstLastPara="1" wrap="square" lIns="0" tIns="0" rIns="0" bIns="0" anchor="t" anchorCtr="0">
            <a:noAutofit/>
          </a:bodyPr>
          <a:lstStyle>
            <a:lvl1pPr lvl="0" algn="ctr" rtl="0">
              <a:spcBef>
                <a:spcPts val="0"/>
              </a:spcBef>
              <a:spcAft>
                <a:spcPts val="0"/>
              </a:spcAft>
              <a:buSzPts val="5200"/>
              <a:buNone/>
              <a:defRPr sz="60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343" name="Google Shape;1343;p46"/>
          <p:cNvSpPr txBox="1"/>
          <p:nvPr/>
        </p:nvSpPr>
        <p:spPr>
          <a:xfrm>
            <a:off x="2422213" y="3592175"/>
            <a:ext cx="4299600" cy="633000"/>
          </a:xfrm>
          <a:prstGeom prst="rect">
            <a:avLst/>
          </a:prstGeom>
          <a:noFill/>
          <a:ln>
            <a:noFill/>
          </a:ln>
        </p:spPr>
        <p:txBody>
          <a:bodyPr spcFirstLastPara="1" wrap="square" lIns="91425" tIns="91425" rIns="91425" bIns="91425" anchor="t" anchorCtr="0">
            <a:noAutofit/>
          </a:bodyPr>
          <a:lstStyle/>
          <a:p>
            <a:pPr marL="0" lvl="0" indent="0" algn="ctr" rtl="0">
              <a:spcBef>
                <a:spcPts val="300"/>
              </a:spcBef>
              <a:spcAft>
                <a:spcPts val="0"/>
              </a:spcAft>
              <a:buClr>
                <a:schemeClr val="dk2"/>
              </a:buClr>
              <a:buSzPts val="1100"/>
              <a:buFont typeface="Arial"/>
              <a:buNone/>
            </a:pPr>
            <a:r>
              <a:rPr lang="en" sz="1200">
                <a:solidFill>
                  <a:srgbClr val="434343"/>
                </a:solidFill>
                <a:latin typeface="Muli"/>
                <a:ea typeface="Muli"/>
                <a:cs typeface="Muli"/>
                <a:sym typeface="Muli"/>
              </a:rPr>
              <a:t>CREDITS: This presentation template was created by </a:t>
            </a:r>
            <a:r>
              <a:rPr lang="en" sz="1200">
                <a:solidFill>
                  <a:srgbClr val="434343"/>
                </a:solidFill>
                <a:uFill>
                  <a:noFill/>
                </a:uFill>
                <a:latin typeface="Muli"/>
                <a:ea typeface="Muli"/>
                <a:cs typeface="Muli"/>
                <a:sym typeface="Muli"/>
                <a:hlinkClick r:id="rId2">
                  <a:extLst>
                    <a:ext uri="{A12FA001-AC4F-418D-AE19-62706E023703}">
                      <ahyp:hlinkClr xmlns:ahyp="http://schemas.microsoft.com/office/drawing/2018/hyperlinkcolor" val="tx"/>
                    </a:ext>
                  </a:extLst>
                </a:hlinkClick>
              </a:rPr>
              <a:t>Slidesgo</a:t>
            </a:r>
            <a:r>
              <a:rPr lang="en" sz="1200">
                <a:solidFill>
                  <a:srgbClr val="434343"/>
                </a:solidFill>
                <a:latin typeface="Muli"/>
                <a:ea typeface="Muli"/>
                <a:cs typeface="Muli"/>
                <a:sym typeface="Muli"/>
              </a:rPr>
              <a:t>, including icons by </a:t>
            </a:r>
            <a:r>
              <a:rPr lang="en" sz="1200">
                <a:solidFill>
                  <a:srgbClr val="434343"/>
                </a:solidFill>
                <a:uFill>
                  <a:noFill/>
                </a:uFill>
                <a:latin typeface="Muli"/>
                <a:ea typeface="Muli"/>
                <a:cs typeface="Muli"/>
                <a:sym typeface="Muli"/>
                <a:hlinkClick r:id="rId3">
                  <a:extLst>
                    <a:ext uri="{A12FA001-AC4F-418D-AE19-62706E023703}">
                      <ahyp:hlinkClr xmlns:ahyp="http://schemas.microsoft.com/office/drawing/2018/hyperlinkcolor" val="tx"/>
                    </a:ext>
                  </a:extLst>
                </a:hlinkClick>
              </a:rPr>
              <a:t>Flaticon</a:t>
            </a:r>
            <a:r>
              <a:rPr lang="en" sz="1200">
                <a:solidFill>
                  <a:srgbClr val="434343"/>
                </a:solidFill>
                <a:latin typeface="Muli"/>
                <a:ea typeface="Muli"/>
                <a:cs typeface="Muli"/>
                <a:sym typeface="Muli"/>
              </a:rPr>
              <a:t> and infographics &amp; images by </a:t>
            </a:r>
            <a:r>
              <a:rPr lang="en" sz="1200">
                <a:solidFill>
                  <a:srgbClr val="434343"/>
                </a:solidFill>
                <a:uFill>
                  <a:noFill/>
                </a:uFill>
                <a:latin typeface="Muli"/>
                <a:ea typeface="Muli"/>
                <a:cs typeface="Muli"/>
                <a:sym typeface="Muli"/>
                <a:hlinkClick r:id="rId4">
                  <a:extLst>
                    <a:ext uri="{A12FA001-AC4F-418D-AE19-62706E023703}">
                      <ahyp:hlinkClr xmlns:ahyp="http://schemas.microsoft.com/office/drawing/2018/hyperlinkcolor" val="tx"/>
                    </a:ext>
                  </a:extLst>
                </a:hlinkClick>
              </a:rPr>
              <a:t>Freepik</a:t>
            </a:r>
            <a:endParaRPr sz="1200">
              <a:solidFill>
                <a:srgbClr val="434343"/>
              </a:solidFill>
              <a:latin typeface="Muli"/>
              <a:ea typeface="Muli"/>
              <a:cs typeface="Muli"/>
              <a:sym typeface="Muli"/>
            </a:endParaRPr>
          </a:p>
          <a:p>
            <a:pPr marL="0" lvl="0" indent="0" algn="ctr" rtl="0">
              <a:lnSpc>
                <a:spcPct val="90000"/>
              </a:lnSpc>
              <a:spcBef>
                <a:spcPts val="0"/>
              </a:spcBef>
              <a:spcAft>
                <a:spcPts val="0"/>
              </a:spcAft>
              <a:buNone/>
            </a:pPr>
            <a:endParaRPr sz="1200">
              <a:solidFill>
                <a:schemeClr val="dk2"/>
              </a:solidFill>
              <a:latin typeface="Muli"/>
              <a:ea typeface="Muli"/>
              <a:cs typeface="Muli"/>
              <a:sym typeface="Muli"/>
            </a:endParaRPr>
          </a:p>
        </p:txBody>
      </p:sp>
      <p:sp>
        <p:nvSpPr>
          <p:cNvPr id="1344" name="Google Shape;1344;p46"/>
          <p:cNvSpPr txBox="1">
            <a:spLocks noGrp="1"/>
          </p:cNvSpPr>
          <p:nvPr>
            <p:ph type="subTitle" idx="1"/>
          </p:nvPr>
        </p:nvSpPr>
        <p:spPr>
          <a:xfrm>
            <a:off x="2955600" y="2255325"/>
            <a:ext cx="3232800" cy="1322100"/>
          </a:xfrm>
          <a:prstGeom prst="rect">
            <a:avLst/>
          </a:prstGeom>
          <a:noFill/>
          <a:ln>
            <a:noFill/>
          </a:ln>
        </p:spPr>
        <p:txBody>
          <a:bodyPr spcFirstLastPara="1" wrap="square" lIns="91425" tIns="91425" rIns="91425" bIns="91425" anchor="t" anchorCtr="0">
            <a:noAutofit/>
          </a:bodyPr>
          <a:lstStyle>
            <a:lvl1pPr lvl="0" algn="ctr" rtl="0">
              <a:lnSpc>
                <a:spcPct val="90000"/>
              </a:lnSpc>
              <a:spcBef>
                <a:spcPts val="0"/>
              </a:spcBef>
              <a:spcAft>
                <a:spcPts val="0"/>
              </a:spcAft>
              <a:buClr>
                <a:schemeClr val="dk2"/>
              </a:buClr>
              <a:buSzPts val="2800"/>
              <a:buNone/>
              <a:defRPr sz="1600">
                <a:solidFill>
                  <a:schemeClr val="dk2"/>
                </a:solidFill>
                <a:latin typeface="Muli"/>
                <a:ea typeface="Muli"/>
                <a:cs typeface="Muli"/>
                <a:sym typeface="Muli"/>
              </a:defRPr>
            </a:lvl1pPr>
            <a:lvl2pPr lvl="1" algn="ctr" rtl="0">
              <a:lnSpc>
                <a:spcPct val="100000"/>
              </a:lnSpc>
              <a:spcBef>
                <a:spcPts val="0"/>
              </a:spcBef>
              <a:spcAft>
                <a:spcPts val="0"/>
              </a:spcAft>
              <a:buClr>
                <a:schemeClr val="dk2"/>
              </a:buClr>
              <a:buSzPts val="2800"/>
              <a:buNone/>
              <a:defRPr sz="2800">
                <a:solidFill>
                  <a:schemeClr val="dk2"/>
                </a:solidFill>
              </a:defRPr>
            </a:lvl2pPr>
            <a:lvl3pPr lvl="2" algn="ctr" rtl="0">
              <a:lnSpc>
                <a:spcPct val="100000"/>
              </a:lnSpc>
              <a:spcBef>
                <a:spcPts val="0"/>
              </a:spcBef>
              <a:spcAft>
                <a:spcPts val="0"/>
              </a:spcAft>
              <a:buClr>
                <a:schemeClr val="dk2"/>
              </a:buClr>
              <a:buSzPts val="2800"/>
              <a:buNone/>
              <a:defRPr sz="2800">
                <a:solidFill>
                  <a:schemeClr val="dk2"/>
                </a:solidFill>
              </a:defRPr>
            </a:lvl3pPr>
            <a:lvl4pPr lvl="3" algn="ctr" rtl="0">
              <a:lnSpc>
                <a:spcPct val="100000"/>
              </a:lnSpc>
              <a:spcBef>
                <a:spcPts val="0"/>
              </a:spcBef>
              <a:spcAft>
                <a:spcPts val="0"/>
              </a:spcAft>
              <a:buClr>
                <a:schemeClr val="dk2"/>
              </a:buClr>
              <a:buSzPts val="2800"/>
              <a:buNone/>
              <a:defRPr sz="2800">
                <a:solidFill>
                  <a:schemeClr val="dk2"/>
                </a:solidFill>
              </a:defRPr>
            </a:lvl4pPr>
            <a:lvl5pPr lvl="4" algn="ctr" rtl="0">
              <a:lnSpc>
                <a:spcPct val="100000"/>
              </a:lnSpc>
              <a:spcBef>
                <a:spcPts val="0"/>
              </a:spcBef>
              <a:spcAft>
                <a:spcPts val="0"/>
              </a:spcAft>
              <a:buClr>
                <a:schemeClr val="dk2"/>
              </a:buClr>
              <a:buSzPts val="2800"/>
              <a:buNone/>
              <a:defRPr sz="2800">
                <a:solidFill>
                  <a:schemeClr val="dk2"/>
                </a:solidFill>
              </a:defRPr>
            </a:lvl5pPr>
            <a:lvl6pPr lvl="5" algn="ctr" rtl="0">
              <a:lnSpc>
                <a:spcPct val="100000"/>
              </a:lnSpc>
              <a:spcBef>
                <a:spcPts val="0"/>
              </a:spcBef>
              <a:spcAft>
                <a:spcPts val="0"/>
              </a:spcAft>
              <a:buClr>
                <a:schemeClr val="dk2"/>
              </a:buClr>
              <a:buSzPts val="2800"/>
              <a:buNone/>
              <a:defRPr sz="2800">
                <a:solidFill>
                  <a:schemeClr val="dk2"/>
                </a:solidFill>
              </a:defRPr>
            </a:lvl6pPr>
            <a:lvl7pPr lvl="6" algn="ctr" rtl="0">
              <a:lnSpc>
                <a:spcPct val="100000"/>
              </a:lnSpc>
              <a:spcBef>
                <a:spcPts val="0"/>
              </a:spcBef>
              <a:spcAft>
                <a:spcPts val="0"/>
              </a:spcAft>
              <a:buClr>
                <a:schemeClr val="dk2"/>
              </a:buClr>
              <a:buSzPts val="2800"/>
              <a:buNone/>
              <a:defRPr sz="2800">
                <a:solidFill>
                  <a:schemeClr val="dk2"/>
                </a:solidFill>
              </a:defRPr>
            </a:lvl7pPr>
            <a:lvl8pPr lvl="7" algn="ctr" rtl="0">
              <a:lnSpc>
                <a:spcPct val="100000"/>
              </a:lnSpc>
              <a:spcBef>
                <a:spcPts val="0"/>
              </a:spcBef>
              <a:spcAft>
                <a:spcPts val="0"/>
              </a:spcAft>
              <a:buClr>
                <a:schemeClr val="dk2"/>
              </a:buClr>
              <a:buSzPts val="2800"/>
              <a:buNone/>
              <a:defRPr sz="2800">
                <a:solidFill>
                  <a:schemeClr val="dk2"/>
                </a:solidFill>
              </a:defRPr>
            </a:lvl8pPr>
            <a:lvl9pPr lvl="8" algn="ctr" rtl="0">
              <a:lnSpc>
                <a:spcPct val="100000"/>
              </a:lnSpc>
              <a:spcBef>
                <a:spcPts val="0"/>
              </a:spcBef>
              <a:spcAft>
                <a:spcPts val="0"/>
              </a:spcAft>
              <a:buClr>
                <a:schemeClr val="dk2"/>
              </a:buClr>
              <a:buSzPts val="2800"/>
              <a:buNone/>
              <a:defRPr sz="2800">
                <a:solidFill>
                  <a:schemeClr val="dk2"/>
                </a:solidFill>
              </a:defRPr>
            </a:lvl9pPr>
          </a:lstStyle>
          <a:p>
            <a:endParaRPr/>
          </a:p>
        </p:txBody>
      </p:sp>
      <p:grpSp>
        <p:nvGrpSpPr>
          <p:cNvPr id="1345" name="Google Shape;1345;p46"/>
          <p:cNvGrpSpPr/>
          <p:nvPr/>
        </p:nvGrpSpPr>
        <p:grpSpPr>
          <a:xfrm rot="697126">
            <a:off x="8218474" y="-369190"/>
            <a:ext cx="1305393" cy="1346461"/>
            <a:chOff x="1492000" y="427450"/>
            <a:chExt cx="1188000" cy="1225375"/>
          </a:xfrm>
        </p:grpSpPr>
        <p:sp>
          <p:nvSpPr>
            <p:cNvPr id="1346" name="Google Shape;1346;p46"/>
            <p:cNvSpPr/>
            <p:nvPr/>
          </p:nvSpPr>
          <p:spPr>
            <a:xfrm>
              <a:off x="1492000" y="427450"/>
              <a:ext cx="1188000" cy="1225375"/>
            </a:xfrm>
            <a:custGeom>
              <a:avLst/>
              <a:gdLst/>
              <a:ahLst/>
              <a:cxnLst/>
              <a:rect l="l" t="t" r="r" b="b"/>
              <a:pathLst>
                <a:path w="47520" h="49015" extrusionOk="0">
                  <a:moveTo>
                    <a:pt x="44863" y="698"/>
                  </a:moveTo>
                  <a:lnTo>
                    <a:pt x="44863" y="698"/>
                  </a:lnTo>
                  <a:cubicBezTo>
                    <a:pt x="45260" y="745"/>
                    <a:pt x="45657" y="763"/>
                    <a:pt x="46048" y="763"/>
                  </a:cubicBezTo>
                  <a:cubicBezTo>
                    <a:pt x="46274" y="763"/>
                    <a:pt x="46497" y="757"/>
                    <a:pt x="46717" y="748"/>
                  </a:cubicBezTo>
                  <a:lnTo>
                    <a:pt x="46717" y="748"/>
                  </a:lnTo>
                  <a:cubicBezTo>
                    <a:pt x="46667" y="8567"/>
                    <a:pt x="46617" y="16387"/>
                    <a:pt x="46642" y="24207"/>
                  </a:cubicBezTo>
                  <a:cubicBezTo>
                    <a:pt x="46667" y="32076"/>
                    <a:pt x="46366" y="40046"/>
                    <a:pt x="46868" y="47891"/>
                  </a:cubicBezTo>
                  <a:cubicBezTo>
                    <a:pt x="46818" y="47891"/>
                    <a:pt x="46792" y="47866"/>
                    <a:pt x="46767" y="47866"/>
                  </a:cubicBezTo>
                  <a:cubicBezTo>
                    <a:pt x="39987" y="48053"/>
                    <a:pt x="33211" y="48100"/>
                    <a:pt x="26436" y="48100"/>
                  </a:cubicBezTo>
                  <a:cubicBezTo>
                    <a:pt x="19684" y="48100"/>
                    <a:pt x="12934" y="48054"/>
                    <a:pt x="6180" y="48054"/>
                  </a:cubicBezTo>
                  <a:cubicBezTo>
                    <a:pt x="4304" y="48054"/>
                    <a:pt x="2428" y="48057"/>
                    <a:pt x="552" y="48066"/>
                  </a:cubicBezTo>
                  <a:cubicBezTo>
                    <a:pt x="802" y="38116"/>
                    <a:pt x="1203" y="28066"/>
                    <a:pt x="1203" y="18066"/>
                  </a:cubicBezTo>
                  <a:cubicBezTo>
                    <a:pt x="1203" y="12452"/>
                    <a:pt x="1078" y="6863"/>
                    <a:pt x="727" y="1299"/>
                  </a:cubicBezTo>
                  <a:lnTo>
                    <a:pt x="752" y="1299"/>
                  </a:lnTo>
                  <a:cubicBezTo>
                    <a:pt x="1098" y="1362"/>
                    <a:pt x="1492" y="1415"/>
                    <a:pt x="1880" y="1415"/>
                  </a:cubicBezTo>
                  <a:cubicBezTo>
                    <a:pt x="2112" y="1415"/>
                    <a:pt x="2341" y="1396"/>
                    <a:pt x="2557" y="1349"/>
                  </a:cubicBezTo>
                  <a:lnTo>
                    <a:pt x="2557" y="1349"/>
                  </a:lnTo>
                  <a:cubicBezTo>
                    <a:pt x="2406" y="1650"/>
                    <a:pt x="2406" y="2051"/>
                    <a:pt x="2582" y="2377"/>
                  </a:cubicBezTo>
                  <a:cubicBezTo>
                    <a:pt x="2901" y="2970"/>
                    <a:pt x="3636" y="3314"/>
                    <a:pt x="4314" y="3314"/>
                  </a:cubicBezTo>
                  <a:cubicBezTo>
                    <a:pt x="4381" y="3314"/>
                    <a:pt x="4447" y="3311"/>
                    <a:pt x="4512" y="3304"/>
                  </a:cubicBezTo>
                  <a:cubicBezTo>
                    <a:pt x="5740" y="3229"/>
                    <a:pt x="6316" y="1700"/>
                    <a:pt x="5539" y="873"/>
                  </a:cubicBezTo>
                  <a:lnTo>
                    <a:pt x="5539" y="873"/>
                  </a:lnTo>
                  <a:cubicBezTo>
                    <a:pt x="5943" y="910"/>
                    <a:pt x="6360" y="933"/>
                    <a:pt x="6771" y="933"/>
                  </a:cubicBezTo>
                  <a:cubicBezTo>
                    <a:pt x="6921" y="933"/>
                    <a:pt x="7071" y="930"/>
                    <a:pt x="7218" y="923"/>
                  </a:cubicBezTo>
                  <a:lnTo>
                    <a:pt x="7218" y="923"/>
                  </a:lnTo>
                  <a:cubicBezTo>
                    <a:pt x="6918" y="1199"/>
                    <a:pt x="6742" y="1700"/>
                    <a:pt x="6792" y="2101"/>
                  </a:cubicBezTo>
                  <a:cubicBezTo>
                    <a:pt x="6842" y="2778"/>
                    <a:pt x="7344" y="3254"/>
                    <a:pt x="7995" y="3354"/>
                  </a:cubicBezTo>
                  <a:cubicBezTo>
                    <a:pt x="8078" y="3367"/>
                    <a:pt x="8161" y="3373"/>
                    <a:pt x="8244" y="3373"/>
                  </a:cubicBezTo>
                  <a:cubicBezTo>
                    <a:pt x="8813" y="3373"/>
                    <a:pt x="9362" y="3077"/>
                    <a:pt x="9624" y="2552"/>
                  </a:cubicBezTo>
                  <a:cubicBezTo>
                    <a:pt x="9850" y="2076"/>
                    <a:pt x="9850" y="1475"/>
                    <a:pt x="9599" y="998"/>
                  </a:cubicBezTo>
                  <a:cubicBezTo>
                    <a:pt x="10025" y="998"/>
                    <a:pt x="10451" y="973"/>
                    <a:pt x="10903" y="898"/>
                  </a:cubicBezTo>
                  <a:lnTo>
                    <a:pt x="10903" y="898"/>
                  </a:lnTo>
                  <a:cubicBezTo>
                    <a:pt x="10652" y="1149"/>
                    <a:pt x="10527" y="1500"/>
                    <a:pt x="10552" y="1876"/>
                  </a:cubicBezTo>
                  <a:cubicBezTo>
                    <a:pt x="10627" y="2527"/>
                    <a:pt x="11178" y="3029"/>
                    <a:pt x="11830" y="3104"/>
                  </a:cubicBezTo>
                  <a:cubicBezTo>
                    <a:pt x="11905" y="3116"/>
                    <a:pt x="11981" y="3122"/>
                    <a:pt x="12056" y="3122"/>
                  </a:cubicBezTo>
                  <a:cubicBezTo>
                    <a:pt x="12607" y="3122"/>
                    <a:pt x="13138" y="2806"/>
                    <a:pt x="13359" y="2277"/>
                  </a:cubicBezTo>
                  <a:cubicBezTo>
                    <a:pt x="13559" y="1826"/>
                    <a:pt x="13509" y="1299"/>
                    <a:pt x="13258" y="898"/>
                  </a:cubicBezTo>
                  <a:cubicBezTo>
                    <a:pt x="13576" y="898"/>
                    <a:pt x="13904" y="909"/>
                    <a:pt x="14237" y="909"/>
                  </a:cubicBezTo>
                  <a:cubicBezTo>
                    <a:pt x="14403" y="909"/>
                    <a:pt x="14570" y="907"/>
                    <a:pt x="14737" y="898"/>
                  </a:cubicBezTo>
                  <a:lnTo>
                    <a:pt x="14737" y="898"/>
                  </a:lnTo>
                  <a:cubicBezTo>
                    <a:pt x="14273" y="1850"/>
                    <a:pt x="14626" y="3103"/>
                    <a:pt x="15816" y="3103"/>
                  </a:cubicBezTo>
                  <a:cubicBezTo>
                    <a:pt x="15911" y="3103"/>
                    <a:pt x="16010" y="3095"/>
                    <a:pt x="16116" y="3079"/>
                  </a:cubicBezTo>
                  <a:cubicBezTo>
                    <a:pt x="17268" y="2928"/>
                    <a:pt x="17644" y="1625"/>
                    <a:pt x="17093" y="798"/>
                  </a:cubicBezTo>
                  <a:lnTo>
                    <a:pt x="17093" y="798"/>
                  </a:lnTo>
                  <a:cubicBezTo>
                    <a:pt x="17569" y="823"/>
                    <a:pt x="18070" y="823"/>
                    <a:pt x="18572" y="823"/>
                  </a:cubicBezTo>
                  <a:cubicBezTo>
                    <a:pt x="18183" y="1796"/>
                    <a:pt x="18761" y="2957"/>
                    <a:pt x="19917" y="2957"/>
                  </a:cubicBezTo>
                  <a:cubicBezTo>
                    <a:pt x="19952" y="2957"/>
                    <a:pt x="19989" y="2956"/>
                    <a:pt x="20025" y="2953"/>
                  </a:cubicBezTo>
                  <a:cubicBezTo>
                    <a:pt x="21103" y="2878"/>
                    <a:pt x="21604" y="1775"/>
                    <a:pt x="21203" y="898"/>
                  </a:cubicBezTo>
                  <a:lnTo>
                    <a:pt x="21203" y="898"/>
                  </a:lnTo>
                  <a:cubicBezTo>
                    <a:pt x="21579" y="923"/>
                    <a:pt x="21930" y="923"/>
                    <a:pt x="22306" y="923"/>
                  </a:cubicBezTo>
                  <a:cubicBezTo>
                    <a:pt x="21963" y="1782"/>
                    <a:pt x="22460" y="2905"/>
                    <a:pt x="23492" y="2905"/>
                  </a:cubicBezTo>
                  <a:cubicBezTo>
                    <a:pt x="23514" y="2905"/>
                    <a:pt x="23536" y="2904"/>
                    <a:pt x="23559" y="2903"/>
                  </a:cubicBezTo>
                  <a:cubicBezTo>
                    <a:pt x="24436" y="2878"/>
                    <a:pt x="25339" y="1775"/>
                    <a:pt x="25013" y="1024"/>
                  </a:cubicBezTo>
                  <a:cubicBezTo>
                    <a:pt x="25489" y="998"/>
                    <a:pt x="25940" y="998"/>
                    <a:pt x="26391" y="923"/>
                  </a:cubicBezTo>
                  <a:lnTo>
                    <a:pt x="26391" y="923"/>
                  </a:lnTo>
                  <a:cubicBezTo>
                    <a:pt x="26141" y="1450"/>
                    <a:pt x="25990" y="2001"/>
                    <a:pt x="26391" y="2502"/>
                  </a:cubicBezTo>
                  <a:cubicBezTo>
                    <a:pt x="26730" y="2921"/>
                    <a:pt x="27291" y="3117"/>
                    <a:pt x="27809" y="3117"/>
                  </a:cubicBezTo>
                  <a:cubicBezTo>
                    <a:pt x="27942" y="3117"/>
                    <a:pt x="28073" y="3104"/>
                    <a:pt x="28196" y="3079"/>
                  </a:cubicBezTo>
                  <a:cubicBezTo>
                    <a:pt x="29173" y="2828"/>
                    <a:pt x="29675" y="1625"/>
                    <a:pt x="29073" y="923"/>
                  </a:cubicBezTo>
                  <a:lnTo>
                    <a:pt x="30226" y="923"/>
                  </a:lnTo>
                  <a:cubicBezTo>
                    <a:pt x="29910" y="1969"/>
                    <a:pt x="30584" y="3132"/>
                    <a:pt x="31769" y="3132"/>
                  </a:cubicBezTo>
                  <a:cubicBezTo>
                    <a:pt x="31806" y="3132"/>
                    <a:pt x="31843" y="3131"/>
                    <a:pt x="31880" y="3129"/>
                  </a:cubicBezTo>
                  <a:cubicBezTo>
                    <a:pt x="33108" y="3029"/>
                    <a:pt x="33685" y="1750"/>
                    <a:pt x="33208" y="773"/>
                  </a:cubicBezTo>
                  <a:lnTo>
                    <a:pt x="33208" y="773"/>
                  </a:lnTo>
                  <a:cubicBezTo>
                    <a:pt x="33559" y="798"/>
                    <a:pt x="33885" y="823"/>
                    <a:pt x="34236" y="848"/>
                  </a:cubicBezTo>
                  <a:cubicBezTo>
                    <a:pt x="33885" y="1800"/>
                    <a:pt x="34436" y="2928"/>
                    <a:pt x="35589" y="2928"/>
                  </a:cubicBezTo>
                  <a:cubicBezTo>
                    <a:pt x="35602" y="2929"/>
                    <a:pt x="35614" y="2929"/>
                    <a:pt x="35626" y="2929"/>
                  </a:cubicBezTo>
                  <a:cubicBezTo>
                    <a:pt x="36682" y="2929"/>
                    <a:pt x="37315" y="1865"/>
                    <a:pt x="37018" y="973"/>
                  </a:cubicBezTo>
                  <a:cubicBezTo>
                    <a:pt x="37319" y="948"/>
                    <a:pt x="37645" y="923"/>
                    <a:pt x="37945" y="898"/>
                  </a:cubicBezTo>
                  <a:lnTo>
                    <a:pt x="37945" y="898"/>
                  </a:lnTo>
                  <a:cubicBezTo>
                    <a:pt x="37695" y="1775"/>
                    <a:pt x="38221" y="2753"/>
                    <a:pt x="39274" y="2803"/>
                  </a:cubicBezTo>
                  <a:cubicBezTo>
                    <a:pt x="39298" y="2804"/>
                    <a:pt x="39323" y="2805"/>
                    <a:pt x="39347" y="2805"/>
                  </a:cubicBezTo>
                  <a:cubicBezTo>
                    <a:pt x="40334" y="2805"/>
                    <a:pt x="40996" y="1829"/>
                    <a:pt x="40727" y="948"/>
                  </a:cubicBezTo>
                  <a:lnTo>
                    <a:pt x="40727" y="948"/>
                  </a:lnTo>
                  <a:cubicBezTo>
                    <a:pt x="41028" y="1024"/>
                    <a:pt x="41329" y="1049"/>
                    <a:pt x="41630" y="1074"/>
                  </a:cubicBezTo>
                  <a:cubicBezTo>
                    <a:pt x="41228" y="1800"/>
                    <a:pt x="41880" y="2928"/>
                    <a:pt x="42858" y="3079"/>
                  </a:cubicBezTo>
                  <a:cubicBezTo>
                    <a:pt x="42948" y="3092"/>
                    <a:pt x="43038" y="3099"/>
                    <a:pt x="43126" y="3099"/>
                  </a:cubicBezTo>
                  <a:cubicBezTo>
                    <a:pt x="44355" y="3099"/>
                    <a:pt x="45307" y="1844"/>
                    <a:pt x="44863" y="698"/>
                  </a:cubicBezTo>
                  <a:close/>
                  <a:moveTo>
                    <a:pt x="47088" y="0"/>
                  </a:moveTo>
                  <a:cubicBezTo>
                    <a:pt x="46975" y="0"/>
                    <a:pt x="46861" y="48"/>
                    <a:pt x="46792" y="146"/>
                  </a:cubicBezTo>
                  <a:cubicBezTo>
                    <a:pt x="46603" y="146"/>
                    <a:pt x="46411" y="145"/>
                    <a:pt x="46218" y="145"/>
                  </a:cubicBezTo>
                  <a:cubicBezTo>
                    <a:pt x="45543" y="145"/>
                    <a:pt x="44854" y="160"/>
                    <a:pt x="44211" y="297"/>
                  </a:cubicBezTo>
                  <a:cubicBezTo>
                    <a:pt x="44061" y="347"/>
                    <a:pt x="44061" y="572"/>
                    <a:pt x="44211" y="597"/>
                  </a:cubicBezTo>
                  <a:lnTo>
                    <a:pt x="44286" y="597"/>
                  </a:lnTo>
                  <a:cubicBezTo>
                    <a:pt x="44462" y="1199"/>
                    <a:pt x="44512" y="1851"/>
                    <a:pt x="43935" y="2277"/>
                  </a:cubicBezTo>
                  <a:cubicBezTo>
                    <a:pt x="43706" y="2437"/>
                    <a:pt x="43435" y="2556"/>
                    <a:pt x="43161" y="2556"/>
                  </a:cubicBezTo>
                  <a:cubicBezTo>
                    <a:pt x="43135" y="2556"/>
                    <a:pt x="43109" y="2555"/>
                    <a:pt x="43083" y="2552"/>
                  </a:cubicBezTo>
                  <a:cubicBezTo>
                    <a:pt x="42908" y="2502"/>
                    <a:pt x="42757" y="2452"/>
                    <a:pt x="42582" y="2427"/>
                  </a:cubicBezTo>
                  <a:cubicBezTo>
                    <a:pt x="41980" y="2126"/>
                    <a:pt x="41955" y="1675"/>
                    <a:pt x="42482" y="1099"/>
                  </a:cubicBezTo>
                  <a:cubicBezTo>
                    <a:pt x="42807" y="998"/>
                    <a:pt x="42732" y="547"/>
                    <a:pt x="42406" y="522"/>
                  </a:cubicBezTo>
                  <a:cubicBezTo>
                    <a:pt x="42002" y="490"/>
                    <a:pt x="41577" y="437"/>
                    <a:pt x="41158" y="437"/>
                  </a:cubicBezTo>
                  <a:cubicBezTo>
                    <a:pt x="40927" y="437"/>
                    <a:pt x="40699" y="453"/>
                    <a:pt x="40477" y="497"/>
                  </a:cubicBezTo>
                  <a:cubicBezTo>
                    <a:pt x="40451" y="489"/>
                    <a:pt x="40422" y="484"/>
                    <a:pt x="40393" y="484"/>
                  </a:cubicBezTo>
                  <a:cubicBezTo>
                    <a:pt x="40251" y="484"/>
                    <a:pt x="40093" y="582"/>
                    <a:pt x="40176" y="748"/>
                  </a:cubicBezTo>
                  <a:cubicBezTo>
                    <a:pt x="40426" y="1399"/>
                    <a:pt x="40226" y="2277"/>
                    <a:pt x="39374" y="2302"/>
                  </a:cubicBezTo>
                  <a:cubicBezTo>
                    <a:pt x="39362" y="2302"/>
                    <a:pt x="39351" y="2302"/>
                    <a:pt x="39340" y="2302"/>
                  </a:cubicBezTo>
                  <a:cubicBezTo>
                    <a:pt x="38464" y="2302"/>
                    <a:pt x="38177" y="1341"/>
                    <a:pt x="38622" y="698"/>
                  </a:cubicBezTo>
                  <a:cubicBezTo>
                    <a:pt x="38722" y="547"/>
                    <a:pt x="38597" y="297"/>
                    <a:pt x="38396" y="297"/>
                  </a:cubicBezTo>
                  <a:cubicBezTo>
                    <a:pt x="37845" y="372"/>
                    <a:pt x="37319" y="447"/>
                    <a:pt x="36792" y="572"/>
                  </a:cubicBezTo>
                  <a:cubicBezTo>
                    <a:pt x="36767" y="547"/>
                    <a:pt x="36742" y="522"/>
                    <a:pt x="36717" y="472"/>
                  </a:cubicBezTo>
                  <a:cubicBezTo>
                    <a:pt x="36687" y="435"/>
                    <a:pt x="36647" y="420"/>
                    <a:pt x="36606" y="420"/>
                  </a:cubicBezTo>
                  <a:cubicBezTo>
                    <a:pt x="36478" y="420"/>
                    <a:pt x="36335" y="571"/>
                    <a:pt x="36391" y="723"/>
                  </a:cubicBezTo>
                  <a:cubicBezTo>
                    <a:pt x="36341" y="798"/>
                    <a:pt x="36391" y="948"/>
                    <a:pt x="36492" y="973"/>
                  </a:cubicBezTo>
                  <a:cubicBezTo>
                    <a:pt x="36735" y="1630"/>
                    <a:pt x="36459" y="2429"/>
                    <a:pt x="35662" y="2429"/>
                  </a:cubicBezTo>
                  <a:cubicBezTo>
                    <a:pt x="35638" y="2429"/>
                    <a:pt x="35614" y="2429"/>
                    <a:pt x="35589" y="2427"/>
                  </a:cubicBezTo>
                  <a:cubicBezTo>
                    <a:pt x="34687" y="2402"/>
                    <a:pt x="34436" y="1374"/>
                    <a:pt x="34913" y="723"/>
                  </a:cubicBezTo>
                  <a:cubicBezTo>
                    <a:pt x="35063" y="572"/>
                    <a:pt x="34888" y="322"/>
                    <a:pt x="34687" y="322"/>
                  </a:cubicBezTo>
                  <a:cubicBezTo>
                    <a:pt x="34086" y="322"/>
                    <a:pt x="33509" y="322"/>
                    <a:pt x="32908" y="347"/>
                  </a:cubicBezTo>
                  <a:cubicBezTo>
                    <a:pt x="32873" y="312"/>
                    <a:pt x="32831" y="298"/>
                    <a:pt x="32787" y="298"/>
                  </a:cubicBezTo>
                  <a:cubicBezTo>
                    <a:pt x="32641" y="298"/>
                    <a:pt x="32485" y="462"/>
                    <a:pt x="32582" y="597"/>
                  </a:cubicBezTo>
                  <a:cubicBezTo>
                    <a:pt x="33098" y="1359"/>
                    <a:pt x="32867" y="2554"/>
                    <a:pt x="31843" y="2554"/>
                  </a:cubicBezTo>
                  <a:cubicBezTo>
                    <a:pt x="31822" y="2554"/>
                    <a:pt x="31801" y="2553"/>
                    <a:pt x="31780" y="2552"/>
                  </a:cubicBezTo>
                  <a:cubicBezTo>
                    <a:pt x="30827" y="2527"/>
                    <a:pt x="30477" y="1550"/>
                    <a:pt x="30878" y="798"/>
                  </a:cubicBezTo>
                  <a:cubicBezTo>
                    <a:pt x="31003" y="623"/>
                    <a:pt x="30853" y="397"/>
                    <a:pt x="30652" y="397"/>
                  </a:cubicBezTo>
                  <a:cubicBezTo>
                    <a:pt x="29975" y="397"/>
                    <a:pt x="29374" y="497"/>
                    <a:pt x="28722" y="648"/>
                  </a:cubicBezTo>
                  <a:cubicBezTo>
                    <a:pt x="28697" y="623"/>
                    <a:pt x="28647" y="597"/>
                    <a:pt x="28622" y="572"/>
                  </a:cubicBezTo>
                  <a:cubicBezTo>
                    <a:pt x="28590" y="561"/>
                    <a:pt x="28559" y="556"/>
                    <a:pt x="28528" y="556"/>
                  </a:cubicBezTo>
                  <a:cubicBezTo>
                    <a:pt x="28295" y="556"/>
                    <a:pt x="28127" y="863"/>
                    <a:pt x="28371" y="973"/>
                  </a:cubicBezTo>
                  <a:cubicBezTo>
                    <a:pt x="29098" y="1349"/>
                    <a:pt x="28923" y="2277"/>
                    <a:pt x="28196" y="2552"/>
                  </a:cubicBezTo>
                  <a:cubicBezTo>
                    <a:pt x="28045" y="2590"/>
                    <a:pt x="27901" y="2609"/>
                    <a:pt x="27760" y="2609"/>
                  </a:cubicBezTo>
                  <a:cubicBezTo>
                    <a:pt x="27619" y="2609"/>
                    <a:pt x="27482" y="2590"/>
                    <a:pt x="27344" y="2552"/>
                  </a:cubicBezTo>
                  <a:cubicBezTo>
                    <a:pt x="26517" y="2001"/>
                    <a:pt x="26391" y="1399"/>
                    <a:pt x="26993" y="798"/>
                  </a:cubicBezTo>
                  <a:cubicBezTo>
                    <a:pt x="27118" y="623"/>
                    <a:pt x="27043" y="372"/>
                    <a:pt x="26817" y="372"/>
                  </a:cubicBezTo>
                  <a:cubicBezTo>
                    <a:pt x="26091" y="397"/>
                    <a:pt x="25339" y="497"/>
                    <a:pt x="24612" y="572"/>
                  </a:cubicBezTo>
                  <a:cubicBezTo>
                    <a:pt x="24587" y="572"/>
                    <a:pt x="24562" y="547"/>
                    <a:pt x="24537" y="547"/>
                  </a:cubicBezTo>
                  <a:cubicBezTo>
                    <a:pt x="24503" y="522"/>
                    <a:pt x="24467" y="511"/>
                    <a:pt x="24432" y="511"/>
                  </a:cubicBezTo>
                  <a:cubicBezTo>
                    <a:pt x="24361" y="511"/>
                    <a:pt x="24294" y="556"/>
                    <a:pt x="24261" y="623"/>
                  </a:cubicBezTo>
                  <a:cubicBezTo>
                    <a:pt x="24086" y="698"/>
                    <a:pt x="24111" y="998"/>
                    <a:pt x="24336" y="998"/>
                  </a:cubicBezTo>
                  <a:lnTo>
                    <a:pt x="24436" y="998"/>
                  </a:lnTo>
                  <a:cubicBezTo>
                    <a:pt x="24637" y="1299"/>
                    <a:pt x="24512" y="1800"/>
                    <a:pt x="24336" y="2026"/>
                  </a:cubicBezTo>
                  <a:cubicBezTo>
                    <a:pt x="24134" y="2249"/>
                    <a:pt x="23882" y="2373"/>
                    <a:pt x="23608" y="2373"/>
                  </a:cubicBezTo>
                  <a:cubicBezTo>
                    <a:pt x="23543" y="2373"/>
                    <a:pt x="23476" y="2366"/>
                    <a:pt x="23409" y="2352"/>
                  </a:cubicBezTo>
                  <a:cubicBezTo>
                    <a:pt x="22732" y="2252"/>
                    <a:pt x="22381" y="1425"/>
                    <a:pt x="22857" y="823"/>
                  </a:cubicBezTo>
                  <a:cubicBezTo>
                    <a:pt x="22983" y="673"/>
                    <a:pt x="22908" y="472"/>
                    <a:pt x="22707" y="447"/>
                  </a:cubicBezTo>
                  <a:cubicBezTo>
                    <a:pt x="22439" y="428"/>
                    <a:pt x="22171" y="420"/>
                    <a:pt x="21903" y="420"/>
                  </a:cubicBezTo>
                  <a:cubicBezTo>
                    <a:pt x="21469" y="420"/>
                    <a:pt x="21036" y="441"/>
                    <a:pt x="20602" y="472"/>
                  </a:cubicBezTo>
                  <a:cubicBezTo>
                    <a:pt x="20351" y="497"/>
                    <a:pt x="20351" y="848"/>
                    <a:pt x="20602" y="873"/>
                  </a:cubicBezTo>
                  <a:lnTo>
                    <a:pt x="20652" y="873"/>
                  </a:lnTo>
                  <a:cubicBezTo>
                    <a:pt x="21028" y="1525"/>
                    <a:pt x="20777" y="2452"/>
                    <a:pt x="19925" y="2452"/>
                  </a:cubicBezTo>
                  <a:cubicBezTo>
                    <a:pt x="18998" y="2452"/>
                    <a:pt x="18747" y="1349"/>
                    <a:pt x="19198" y="698"/>
                  </a:cubicBezTo>
                  <a:cubicBezTo>
                    <a:pt x="19299" y="547"/>
                    <a:pt x="19173" y="322"/>
                    <a:pt x="18973" y="322"/>
                  </a:cubicBezTo>
                  <a:cubicBezTo>
                    <a:pt x="18529" y="322"/>
                    <a:pt x="18085" y="305"/>
                    <a:pt x="17641" y="305"/>
                  </a:cubicBezTo>
                  <a:cubicBezTo>
                    <a:pt x="17308" y="305"/>
                    <a:pt x="16975" y="315"/>
                    <a:pt x="16642" y="347"/>
                  </a:cubicBezTo>
                  <a:lnTo>
                    <a:pt x="16592" y="347"/>
                  </a:lnTo>
                  <a:cubicBezTo>
                    <a:pt x="16592" y="347"/>
                    <a:pt x="16567" y="322"/>
                    <a:pt x="16542" y="322"/>
                  </a:cubicBezTo>
                  <a:cubicBezTo>
                    <a:pt x="16503" y="299"/>
                    <a:pt x="16465" y="289"/>
                    <a:pt x="16428" y="289"/>
                  </a:cubicBezTo>
                  <a:cubicBezTo>
                    <a:pt x="16226" y="289"/>
                    <a:pt x="16083" y="595"/>
                    <a:pt x="16316" y="723"/>
                  </a:cubicBezTo>
                  <a:cubicBezTo>
                    <a:pt x="17068" y="1224"/>
                    <a:pt x="17118" y="2427"/>
                    <a:pt x="16065" y="2628"/>
                  </a:cubicBezTo>
                  <a:cubicBezTo>
                    <a:pt x="16001" y="2641"/>
                    <a:pt x="15937" y="2648"/>
                    <a:pt x="15874" y="2648"/>
                  </a:cubicBezTo>
                  <a:cubicBezTo>
                    <a:pt x="15009" y="2648"/>
                    <a:pt x="14351" y="1430"/>
                    <a:pt x="15238" y="823"/>
                  </a:cubicBezTo>
                  <a:cubicBezTo>
                    <a:pt x="15414" y="723"/>
                    <a:pt x="15339" y="472"/>
                    <a:pt x="15113" y="447"/>
                  </a:cubicBezTo>
                  <a:cubicBezTo>
                    <a:pt x="14835" y="428"/>
                    <a:pt x="14558" y="420"/>
                    <a:pt x="14279" y="420"/>
                  </a:cubicBezTo>
                  <a:cubicBezTo>
                    <a:pt x="13827" y="420"/>
                    <a:pt x="13372" y="441"/>
                    <a:pt x="12908" y="472"/>
                  </a:cubicBezTo>
                  <a:cubicBezTo>
                    <a:pt x="12882" y="497"/>
                    <a:pt x="12857" y="497"/>
                    <a:pt x="12807" y="522"/>
                  </a:cubicBezTo>
                  <a:cubicBezTo>
                    <a:pt x="12682" y="522"/>
                    <a:pt x="12582" y="748"/>
                    <a:pt x="12682" y="898"/>
                  </a:cubicBezTo>
                  <a:cubicBezTo>
                    <a:pt x="13208" y="1525"/>
                    <a:pt x="13008" y="2628"/>
                    <a:pt x="12030" y="2628"/>
                  </a:cubicBezTo>
                  <a:cubicBezTo>
                    <a:pt x="11103" y="2628"/>
                    <a:pt x="10627" y="1274"/>
                    <a:pt x="11604" y="923"/>
                  </a:cubicBezTo>
                  <a:cubicBezTo>
                    <a:pt x="11730" y="873"/>
                    <a:pt x="11730" y="698"/>
                    <a:pt x="11629" y="673"/>
                  </a:cubicBezTo>
                  <a:cubicBezTo>
                    <a:pt x="11604" y="572"/>
                    <a:pt x="11554" y="472"/>
                    <a:pt x="11429" y="472"/>
                  </a:cubicBezTo>
                  <a:cubicBezTo>
                    <a:pt x="11209" y="457"/>
                    <a:pt x="10984" y="449"/>
                    <a:pt x="10758" y="449"/>
                  </a:cubicBezTo>
                  <a:cubicBezTo>
                    <a:pt x="10236" y="449"/>
                    <a:pt x="9705" y="493"/>
                    <a:pt x="9198" y="597"/>
                  </a:cubicBezTo>
                  <a:cubicBezTo>
                    <a:pt x="9187" y="596"/>
                    <a:pt x="9176" y="595"/>
                    <a:pt x="9164" y="595"/>
                  </a:cubicBezTo>
                  <a:cubicBezTo>
                    <a:pt x="9020" y="595"/>
                    <a:pt x="8857" y="736"/>
                    <a:pt x="8973" y="898"/>
                  </a:cubicBezTo>
                  <a:cubicBezTo>
                    <a:pt x="9248" y="1299"/>
                    <a:pt x="9424" y="1750"/>
                    <a:pt x="9223" y="2227"/>
                  </a:cubicBezTo>
                  <a:cubicBezTo>
                    <a:pt x="9070" y="2620"/>
                    <a:pt x="8688" y="2842"/>
                    <a:pt x="8276" y="2842"/>
                  </a:cubicBezTo>
                  <a:cubicBezTo>
                    <a:pt x="8216" y="2842"/>
                    <a:pt x="8156" y="2838"/>
                    <a:pt x="8095" y="2828"/>
                  </a:cubicBezTo>
                  <a:cubicBezTo>
                    <a:pt x="7669" y="2778"/>
                    <a:pt x="7344" y="2452"/>
                    <a:pt x="7344" y="2001"/>
                  </a:cubicBezTo>
                  <a:cubicBezTo>
                    <a:pt x="7319" y="1600"/>
                    <a:pt x="7544" y="1299"/>
                    <a:pt x="7845" y="1024"/>
                  </a:cubicBezTo>
                  <a:cubicBezTo>
                    <a:pt x="7920" y="948"/>
                    <a:pt x="7920" y="873"/>
                    <a:pt x="7870" y="798"/>
                  </a:cubicBezTo>
                  <a:cubicBezTo>
                    <a:pt x="7945" y="698"/>
                    <a:pt x="7895" y="497"/>
                    <a:pt x="7770" y="472"/>
                  </a:cubicBezTo>
                  <a:cubicBezTo>
                    <a:pt x="7476" y="428"/>
                    <a:pt x="7177" y="412"/>
                    <a:pt x="6874" y="412"/>
                  </a:cubicBezTo>
                  <a:cubicBezTo>
                    <a:pt x="6324" y="412"/>
                    <a:pt x="5763" y="465"/>
                    <a:pt x="5213" y="497"/>
                  </a:cubicBezTo>
                  <a:cubicBezTo>
                    <a:pt x="5163" y="497"/>
                    <a:pt x="5113" y="522"/>
                    <a:pt x="5088" y="572"/>
                  </a:cubicBezTo>
                  <a:cubicBezTo>
                    <a:pt x="5069" y="567"/>
                    <a:pt x="5050" y="565"/>
                    <a:pt x="5032" y="565"/>
                  </a:cubicBezTo>
                  <a:cubicBezTo>
                    <a:pt x="4879" y="565"/>
                    <a:pt x="4756" y="736"/>
                    <a:pt x="4913" y="848"/>
                  </a:cubicBezTo>
                  <a:cubicBezTo>
                    <a:pt x="5213" y="1099"/>
                    <a:pt x="5464" y="1425"/>
                    <a:pt x="5439" y="1826"/>
                  </a:cubicBezTo>
                  <a:cubicBezTo>
                    <a:pt x="5389" y="2327"/>
                    <a:pt x="4988" y="2728"/>
                    <a:pt x="4512" y="2778"/>
                  </a:cubicBezTo>
                  <a:cubicBezTo>
                    <a:pt x="4478" y="2781"/>
                    <a:pt x="4444" y="2783"/>
                    <a:pt x="4409" y="2783"/>
                  </a:cubicBezTo>
                  <a:cubicBezTo>
                    <a:pt x="3603" y="2783"/>
                    <a:pt x="2415" y="1966"/>
                    <a:pt x="3208" y="1149"/>
                  </a:cubicBezTo>
                  <a:cubicBezTo>
                    <a:pt x="3312" y="1045"/>
                    <a:pt x="3210" y="873"/>
                    <a:pt x="3087" y="873"/>
                  </a:cubicBezTo>
                  <a:cubicBezTo>
                    <a:pt x="3061" y="873"/>
                    <a:pt x="3034" y="881"/>
                    <a:pt x="3008" y="898"/>
                  </a:cubicBezTo>
                  <a:lnTo>
                    <a:pt x="2983" y="898"/>
                  </a:lnTo>
                  <a:cubicBezTo>
                    <a:pt x="2933" y="873"/>
                    <a:pt x="2907" y="848"/>
                    <a:pt x="2857" y="848"/>
                  </a:cubicBezTo>
                  <a:cubicBezTo>
                    <a:pt x="2773" y="836"/>
                    <a:pt x="2689" y="831"/>
                    <a:pt x="2605" y="831"/>
                  </a:cubicBezTo>
                  <a:cubicBezTo>
                    <a:pt x="2339" y="831"/>
                    <a:pt x="2077" y="879"/>
                    <a:pt x="1830" y="898"/>
                  </a:cubicBezTo>
                  <a:cubicBezTo>
                    <a:pt x="1479" y="923"/>
                    <a:pt x="1153" y="923"/>
                    <a:pt x="802" y="923"/>
                  </a:cubicBezTo>
                  <a:cubicBezTo>
                    <a:pt x="752" y="923"/>
                    <a:pt x="727" y="923"/>
                    <a:pt x="702" y="948"/>
                  </a:cubicBezTo>
                  <a:cubicBezTo>
                    <a:pt x="669" y="893"/>
                    <a:pt x="606" y="862"/>
                    <a:pt x="547" y="862"/>
                  </a:cubicBezTo>
                  <a:cubicBezTo>
                    <a:pt x="472" y="862"/>
                    <a:pt x="401" y="912"/>
                    <a:pt x="401" y="1024"/>
                  </a:cubicBezTo>
                  <a:cubicBezTo>
                    <a:pt x="151" y="8693"/>
                    <a:pt x="552" y="16412"/>
                    <a:pt x="501" y="24106"/>
                  </a:cubicBezTo>
                  <a:cubicBezTo>
                    <a:pt x="451" y="32126"/>
                    <a:pt x="226" y="40147"/>
                    <a:pt x="0" y="48167"/>
                  </a:cubicBezTo>
                  <a:cubicBezTo>
                    <a:pt x="0" y="48346"/>
                    <a:pt x="141" y="48435"/>
                    <a:pt x="276" y="48435"/>
                  </a:cubicBezTo>
                  <a:cubicBezTo>
                    <a:pt x="330" y="48435"/>
                    <a:pt x="383" y="48421"/>
                    <a:pt x="426" y="48392"/>
                  </a:cubicBezTo>
                  <a:cubicBezTo>
                    <a:pt x="451" y="48417"/>
                    <a:pt x="501" y="48442"/>
                    <a:pt x="552" y="48442"/>
                  </a:cubicBezTo>
                  <a:cubicBezTo>
                    <a:pt x="6395" y="48873"/>
                    <a:pt x="12274" y="49015"/>
                    <a:pt x="18164" y="49015"/>
                  </a:cubicBezTo>
                  <a:cubicBezTo>
                    <a:pt x="27709" y="49015"/>
                    <a:pt x="37282" y="48642"/>
                    <a:pt x="46767" y="48518"/>
                  </a:cubicBezTo>
                  <a:cubicBezTo>
                    <a:pt x="46968" y="48518"/>
                    <a:pt x="47068" y="48367"/>
                    <a:pt x="47068" y="48217"/>
                  </a:cubicBezTo>
                  <a:cubicBezTo>
                    <a:pt x="47118" y="48217"/>
                    <a:pt x="47193" y="48167"/>
                    <a:pt x="47193" y="48066"/>
                  </a:cubicBezTo>
                  <a:cubicBezTo>
                    <a:pt x="47519" y="40147"/>
                    <a:pt x="47118" y="32152"/>
                    <a:pt x="47168" y="24207"/>
                  </a:cubicBezTo>
                  <a:cubicBezTo>
                    <a:pt x="47193" y="16237"/>
                    <a:pt x="47269" y="8292"/>
                    <a:pt x="47419" y="347"/>
                  </a:cubicBezTo>
                  <a:cubicBezTo>
                    <a:pt x="47434" y="118"/>
                    <a:pt x="47263" y="0"/>
                    <a:pt x="47088"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7" name="Google Shape;1347;p46"/>
            <p:cNvSpPr/>
            <p:nvPr/>
          </p:nvSpPr>
          <p:spPr>
            <a:xfrm>
              <a:off x="1505775" y="444875"/>
              <a:ext cx="1157925" cy="1185100"/>
            </a:xfrm>
            <a:custGeom>
              <a:avLst/>
              <a:gdLst/>
              <a:ahLst/>
              <a:cxnLst/>
              <a:rect l="l" t="t" r="r" b="b"/>
              <a:pathLst>
                <a:path w="46317" h="47404" extrusionOk="0">
                  <a:moveTo>
                    <a:pt x="19694" y="12839"/>
                  </a:moveTo>
                  <a:cubicBezTo>
                    <a:pt x="25666" y="12839"/>
                    <a:pt x="31640" y="12924"/>
                    <a:pt x="37606" y="12924"/>
                  </a:cubicBezTo>
                  <a:cubicBezTo>
                    <a:pt x="38998" y="12924"/>
                    <a:pt x="40389" y="12919"/>
                    <a:pt x="41780" y="12908"/>
                  </a:cubicBezTo>
                  <a:cubicBezTo>
                    <a:pt x="42031" y="12908"/>
                    <a:pt x="42031" y="13309"/>
                    <a:pt x="41780" y="13309"/>
                  </a:cubicBezTo>
                  <a:cubicBezTo>
                    <a:pt x="40353" y="13295"/>
                    <a:pt x="38925" y="13288"/>
                    <a:pt x="37497" y="13288"/>
                  </a:cubicBezTo>
                  <a:cubicBezTo>
                    <a:pt x="30111" y="13288"/>
                    <a:pt x="22711" y="13452"/>
                    <a:pt x="15319" y="13452"/>
                  </a:cubicBezTo>
                  <a:cubicBezTo>
                    <a:pt x="11840" y="13452"/>
                    <a:pt x="8362" y="13415"/>
                    <a:pt x="4888" y="13309"/>
                  </a:cubicBezTo>
                  <a:cubicBezTo>
                    <a:pt x="4763" y="13309"/>
                    <a:pt x="4763" y="13109"/>
                    <a:pt x="4888" y="13109"/>
                  </a:cubicBezTo>
                  <a:cubicBezTo>
                    <a:pt x="9817" y="12897"/>
                    <a:pt x="14755" y="12839"/>
                    <a:pt x="19694" y="12839"/>
                  </a:cubicBezTo>
                  <a:close/>
                  <a:moveTo>
                    <a:pt x="41778" y="16165"/>
                  </a:moveTo>
                  <a:cubicBezTo>
                    <a:pt x="42081" y="16165"/>
                    <a:pt x="42073" y="16643"/>
                    <a:pt x="41755" y="16667"/>
                  </a:cubicBezTo>
                  <a:cubicBezTo>
                    <a:pt x="33336" y="16859"/>
                    <a:pt x="24820" y="17221"/>
                    <a:pt x="16342" y="17221"/>
                  </a:cubicBezTo>
                  <a:cubicBezTo>
                    <a:pt x="12630" y="17221"/>
                    <a:pt x="8925" y="17151"/>
                    <a:pt x="5239" y="16968"/>
                  </a:cubicBezTo>
                  <a:cubicBezTo>
                    <a:pt x="5113" y="16968"/>
                    <a:pt x="5113" y="16793"/>
                    <a:pt x="5239" y="16793"/>
                  </a:cubicBezTo>
                  <a:cubicBezTo>
                    <a:pt x="17369" y="16166"/>
                    <a:pt x="29625" y="16467"/>
                    <a:pt x="41755" y="16166"/>
                  </a:cubicBezTo>
                  <a:cubicBezTo>
                    <a:pt x="41763" y="16166"/>
                    <a:pt x="41771" y="16165"/>
                    <a:pt x="41778" y="16165"/>
                  </a:cubicBezTo>
                  <a:close/>
                  <a:moveTo>
                    <a:pt x="30937" y="19611"/>
                  </a:moveTo>
                  <a:cubicBezTo>
                    <a:pt x="34361" y="19611"/>
                    <a:pt x="37787" y="19640"/>
                    <a:pt x="41204" y="19725"/>
                  </a:cubicBezTo>
                  <a:cubicBezTo>
                    <a:pt x="41505" y="19750"/>
                    <a:pt x="41505" y="20201"/>
                    <a:pt x="41204" y="20201"/>
                  </a:cubicBezTo>
                  <a:cubicBezTo>
                    <a:pt x="36567" y="20163"/>
                    <a:pt x="31916" y="20110"/>
                    <a:pt x="27273" y="20110"/>
                  </a:cubicBezTo>
                  <a:cubicBezTo>
                    <a:pt x="25867" y="20110"/>
                    <a:pt x="24462" y="20114"/>
                    <a:pt x="23058" y="20126"/>
                  </a:cubicBezTo>
                  <a:cubicBezTo>
                    <a:pt x="18090" y="20167"/>
                    <a:pt x="13089" y="20446"/>
                    <a:pt x="8109" y="20446"/>
                  </a:cubicBezTo>
                  <a:cubicBezTo>
                    <a:pt x="7034" y="20446"/>
                    <a:pt x="5960" y="20433"/>
                    <a:pt x="4888" y="20402"/>
                  </a:cubicBezTo>
                  <a:cubicBezTo>
                    <a:pt x="4737" y="20402"/>
                    <a:pt x="4763" y="20176"/>
                    <a:pt x="4888" y="20176"/>
                  </a:cubicBezTo>
                  <a:cubicBezTo>
                    <a:pt x="10903" y="19575"/>
                    <a:pt x="17018" y="19700"/>
                    <a:pt x="23058" y="19650"/>
                  </a:cubicBezTo>
                  <a:cubicBezTo>
                    <a:pt x="25681" y="19628"/>
                    <a:pt x="28309" y="19611"/>
                    <a:pt x="30937" y="19611"/>
                  </a:cubicBezTo>
                  <a:close/>
                  <a:moveTo>
                    <a:pt x="29043" y="23158"/>
                  </a:moveTo>
                  <a:cubicBezTo>
                    <a:pt x="32026" y="23158"/>
                    <a:pt x="35010" y="23162"/>
                    <a:pt x="37992" y="23162"/>
                  </a:cubicBezTo>
                  <a:cubicBezTo>
                    <a:pt x="39330" y="23162"/>
                    <a:pt x="40668" y="23161"/>
                    <a:pt x="42006" y="23159"/>
                  </a:cubicBezTo>
                  <a:cubicBezTo>
                    <a:pt x="42013" y="23158"/>
                    <a:pt x="42021" y="23158"/>
                    <a:pt x="42028" y="23158"/>
                  </a:cubicBezTo>
                  <a:cubicBezTo>
                    <a:pt x="42357" y="23158"/>
                    <a:pt x="42349" y="23710"/>
                    <a:pt x="42006" y="23710"/>
                  </a:cubicBezTo>
                  <a:cubicBezTo>
                    <a:pt x="33957" y="23743"/>
                    <a:pt x="25897" y="23862"/>
                    <a:pt x="17848" y="23862"/>
                  </a:cubicBezTo>
                  <a:cubicBezTo>
                    <a:pt x="13641" y="23862"/>
                    <a:pt x="9437" y="23830"/>
                    <a:pt x="5239" y="23735"/>
                  </a:cubicBezTo>
                  <a:cubicBezTo>
                    <a:pt x="5038" y="23735"/>
                    <a:pt x="5063" y="23459"/>
                    <a:pt x="5239" y="23434"/>
                  </a:cubicBezTo>
                  <a:cubicBezTo>
                    <a:pt x="13159" y="23191"/>
                    <a:pt x="21101" y="23158"/>
                    <a:pt x="29043" y="23158"/>
                  </a:cubicBezTo>
                  <a:close/>
                  <a:moveTo>
                    <a:pt x="41678" y="26667"/>
                  </a:moveTo>
                  <a:cubicBezTo>
                    <a:pt x="41981" y="26667"/>
                    <a:pt x="41973" y="27144"/>
                    <a:pt x="41655" y="27144"/>
                  </a:cubicBezTo>
                  <a:cubicBezTo>
                    <a:pt x="33375" y="27482"/>
                    <a:pt x="25039" y="27820"/>
                    <a:pt x="16714" y="27820"/>
                  </a:cubicBezTo>
                  <a:cubicBezTo>
                    <a:pt x="12691" y="27820"/>
                    <a:pt x="8672" y="27741"/>
                    <a:pt x="4662" y="27545"/>
                  </a:cubicBezTo>
                  <a:cubicBezTo>
                    <a:pt x="4462" y="27545"/>
                    <a:pt x="4462" y="27219"/>
                    <a:pt x="4662" y="27219"/>
                  </a:cubicBezTo>
                  <a:cubicBezTo>
                    <a:pt x="16993" y="27018"/>
                    <a:pt x="29324" y="27194"/>
                    <a:pt x="41655" y="26668"/>
                  </a:cubicBezTo>
                  <a:cubicBezTo>
                    <a:pt x="41663" y="26667"/>
                    <a:pt x="41671" y="26667"/>
                    <a:pt x="41678" y="26667"/>
                  </a:cubicBezTo>
                  <a:close/>
                  <a:moveTo>
                    <a:pt x="31837" y="30448"/>
                  </a:moveTo>
                  <a:cubicBezTo>
                    <a:pt x="35001" y="30448"/>
                    <a:pt x="38165" y="30457"/>
                    <a:pt x="41329" y="30477"/>
                  </a:cubicBezTo>
                  <a:cubicBezTo>
                    <a:pt x="41605" y="30477"/>
                    <a:pt x="41605" y="30928"/>
                    <a:pt x="41329" y="30928"/>
                  </a:cubicBezTo>
                  <a:cubicBezTo>
                    <a:pt x="33886" y="31036"/>
                    <a:pt x="26444" y="31087"/>
                    <a:pt x="19001" y="31087"/>
                  </a:cubicBezTo>
                  <a:cubicBezTo>
                    <a:pt x="14338" y="31087"/>
                    <a:pt x="9676" y="31067"/>
                    <a:pt x="5013" y="31028"/>
                  </a:cubicBezTo>
                  <a:cubicBezTo>
                    <a:pt x="4763" y="31028"/>
                    <a:pt x="4763" y="30678"/>
                    <a:pt x="5013" y="30653"/>
                  </a:cubicBezTo>
                  <a:cubicBezTo>
                    <a:pt x="13954" y="30523"/>
                    <a:pt x="22895" y="30448"/>
                    <a:pt x="31837" y="30448"/>
                  </a:cubicBezTo>
                  <a:close/>
                  <a:moveTo>
                    <a:pt x="41079" y="33485"/>
                  </a:moveTo>
                  <a:cubicBezTo>
                    <a:pt x="41429" y="33485"/>
                    <a:pt x="41429" y="34011"/>
                    <a:pt x="41079" y="34011"/>
                  </a:cubicBezTo>
                  <a:cubicBezTo>
                    <a:pt x="29149" y="34136"/>
                    <a:pt x="17194" y="34387"/>
                    <a:pt x="5239" y="34487"/>
                  </a:cubicBezTo>
                  <a:cubicBezTo>
                    <a:pt x="4938" y="34487"/>
                    <a:pt x="4938" y="34036"/>
                    <a:pt x="5239" y="34036"/>
                  </a:cubicBezTo>
                  <a:cubicBezTo>
                    <a:pt x="17169" y="33660"/>
                    <a:pt x="29149" y="33560"/>
                    <a:pt x="41079" y="33485"/>
                  </a:cubicBezTo>
                  <a:close/>
                  <a:moveTo>
                    <a:pt x="41079" y="36617"/>
                  </a:moveTo>
                  <a:cubicBezTo>
                    <a:pt x="41404" y="36617"/>
                    <a:pt x="41404" y="37094"/>
                    <a:pt x="41079" y="37094"/>
                  </a:cubicBezTo>
                  <a:cubicBezTo>
                    <a:pt x="30993" y="37304"/>
                    <a:pt x="20855" y="37549"/>
                    <a:pt x="10738" y="37549"/>
                  </a:cubicBezTo>
                  <a:cubicBezTo>
                    <a:pt x="8787" y="37549"/>
                    <a:pt x="6837" y="37540"/>
                    <a:pt x="4888" y="37520"/>
                  </a:cubicBezTo>
                  <a:cubicBezTo>
                    <a:pt x="4612" y="37520"/>
                    <a:pt x="4612" y="37094"/>
                    <a:pt x="4888" y="37094"/>
                  </a:cubicBezTo>
                  <a:cubicBezTo>
                    <a:pt x="16943" y="36693"/>
                    <a:pt x="29023" y="36668"/>
                    <a:pt x="41079" y="36617"/>
                  </a:cubicBezTo>
                  <a:close/>
                  <a:moveTo>
                    <a:pt x="35737" y="40152"/>
                  </a:moveTo>
                  <a:cubicBezTo>
                    <a:pt x="37600" y="40152"/>
                    <a:pt x="39464" y="40188"/>
                    <a:pt x="41329" y="40277"/>
                  </a:cubicBezTo>
                  <a:cubicBezTo>
                    <a:pt x="41722" y="40301"/>
                    <a:pt x="41730" y="40904"/>
                    <a:pt x="41352" y="40904"/>
                  </a:cubicBezTo>
                  <a:cubicBezTo>
                    <a:pt x="41345" y="40904"/>
                    <a:pt x="41337" y="40904"/>
                    <a:pt x="41329" y="40903"/>
                  </a:cubicBezTo>
                  <a:cubicBezTo>
                    <a:pt x="39822" y="40831"/>
                    <a:pt x="38312" y="40801"/>
                    <a:pt x="36801" y="40801"/>
                  </a:cubicBezTo>
                  <a:cubicBezTo>
                    <a:pt x="29527" y="40801"/>
                    <a:pt x="22222" y="41492"/>
                    <a:pt x="14950" y="41492"/>
                  </a:cubicBezTo>
                  <a:cubicBezTo>
                    <a:pt x="11629" y="41492"/>
                    <a:pt x="8314" y="41348"/>
                    <a:pt x="5013" y="40928"/>
                  </a:cubicBezTo>
                  <a:cubicBezTo>
                    <a:pt x="4813" y="40903"/>
                    <a:pt x="4788" y="40602"/>
                    <a:pt x="5013" y="40602"/>
                  </a:cubicBezTo>
                  <a:cubicBezTo>
                    <a:pt x="7338" y="40747"/>
                    <a:pt x="9660" y="40802"/>
                    <a:pt x="11980" y="40802"/>
                  </a:cubicBezTo>
                  <a:cubicBezTo>
                    <a:pt x="19905" y="40802"/>
                    <a:pt x="27810" y="40152"/>
                    <a:pt x="35737" y="40152"/>
                  </a:cubicBezTo>
                  <a:close/>
                  <a:moveTo>
                    <a:pt x="44312" y="1"/>
                  </a:moveTo>
                  <a:lnTo>
                    <a:pt x="44312" y="1"/>
                  </a:lnTo>
                  <a:cubicBezTo>
                    <a:pt x="44756" y="1147"/>
                    <a:pt x="43804" y="2402"/>
                    <a:pt x="42575" y="2402"/>
                  </a:cubicBezTo>
                  <a:cubicBezTo>
                    <a:pt x="42487" y="2402"/>
                    <a:pt x="42397" y="2395"/>
                    <a:pt x="42307" y="2382"/>
                  </a:cubicBezTo>
                  <a:cubicBezTo>
                    <a:pt x="41329" y="2231"/>
                    <a:pt x="40652" y="1103"/>
                    <a:pt x="41079" y="377"/>
                  </a:cubicBezTo>
                  <a:cubicBezTo>
                    <a:pt x="40778" y="352"/>
                    <a:pt x="40477" y="327"/>
                    <a:pt x="40176" y="251"/>
                  </a:cubicBezTo>
                  <a:lnTo>
                    <a:pt x="40176" y="251"/>
                  </a:lnTo>
                  <a:cubicBezTo>
                    <a:pt x="40445" y="1132"/>
                    <a:pt x="39783" y="2108"/>
                    <a:pt x="38796" y="2108"/>
                  </a:cubicBezTo>
                  <a:cubicBezTo>
                    <a:pt x="38772" y="2108"/>
                    <a:pt x="38747" y="2107"/>
                    <a:pt x="38723" y="2106"/>
                  </a:cubicBezTo>
                  <a:cubicBezTo>
                    <a:pt x="37670" y="2056"/>
                    <a:pt x="37144" y="1078"/>
                    <a:pt x="37394" y="201"/>
                  </a:cubicBezTo>
                  <a:lnTo>
                    <a:pt x="37394" y="201"/>
                  </a:lnTo>
                  <a:cubicBezTo>
                    <a:pt x="37094" y="226"/>
                    <a:pt x="36768" y="251"/>
                    <a:pt x="36467" y="276"/>
                  </a:cubicBezTo>
                  <a:cubicBezTo>
                    <a:pt x="36764" y="1168"/>
                    <a:pt x="36131" y="2232"/>
                    <a:pt x="35075" y="2232"/>
                  </a:cubicBezTo>
                  <a:cubicBezTo>
                    <a:pt x="35063" y="2232"/>
                    <a:pt x="35051" y="2232"/>
                    <a:pt x="35038" y="2231"/>
                  </a:cubicBezTo>
                  <a:cubicBezTo>
                    <a:pt x="33885" y="2231"/>
                    <a:pt x="33334" y="1103"/>
                    <a:pt x="33685" y="151"/>
                  </a:cubicBezTo>
                  <a:cubicBezTo>
                    <a:pt x="33334" y="126"/>
                    <a:pt x="33008" y="101"/>
                    <a:pt x="32657" y="76"/>
                  </a:cubicBezTo>
                  <a:lnTo>
                    <a:pt x="32657" y="76"/>
                  </a:lnTo>
                  <a:cubicBezTo>
                    <a:pt x="33134" y="1053"/>
                    <a:pt x="32557" y="2332"/>
                    <a:pt x="31329" y="2432"/>
                  </a:cubicBezTo>
                  <a:cubicBezTo>
                    <a:pt x="31292" y="2434"/>
                    <a:pt x="31255" y="2435"/>
                    <a:pt x="31218" y="2435"/>
                  </a:cubicBezTo>
                  <a:cubicBezTo>
                    <a:pt x="30032" y="2435"/>
                    <a:pt x="29335" y="1272"/>
                    <a:pt x="29675" y="226"/>
                  </a:cubicBezTo>
                  <a:lnTo>
                    <a:pt x="28522" y="226"/>
                  </a:lnTo>
                  <a:cubicBezTo>
                    <a:pt x="29124" y="928"/>
                    <a:pt x="28622" y="2131"/>
                    <a:pt x="27645" y="2382"/>
                  </a:cubicBezTo>
                  <a:cubicBezTo>
                    <a:pt x="27522" y="2407"/>
                    <a:pt x="27391" y="2420"/>
                    <a:pt x="27258" y="2420"/>
                  </a:cubicBezTo>
                  <a:cubicBezTo>
                    <a:pt x="26740" y="2420"/>
                    <a:pt x="26179" y="2224"/>
                    <a:pt x="25840" y="1805"/>
                  </a:cubicBezTo>
                  <a:cubicBezTo>
                    <a:pt x="25439" y="1304"/>
                    <a:pt x="25590" y="753"/>
                    <a:pt x="25840" y="226"/>
                  </a:cubicBezTo>
                  <a:lnTo>
                    <a:pt x="25840" y="226"/>
                  </a:lnTo>
                  <a:cubicBezTo>
                    <a:pt x="25389" y="301"/>
                    <a:pt x="24938" y="301"/>
                    <a:pt x="24462" y="327"/>
                  </a:cubicBezTo>
                  <a:cubicBezTo>
                    <a:pt x="24788" y="1078"/>
                    <a:pt x="23885" y="2181"/>
                    <a:pt x="23008" y="2206"/>
                  </a:cubicBezTo>
                  <a:cubicBezTo>
                    <a:pt x="22985" y="2207"/>
                    <a:pt x="22963" y="2208"/>
                    <a:pt x="22941" y="2208"/>
                  </a:cubicBezTo>
                  <a:cubicBezTo>
                    <a:pt x="21909" y="2208"/>
                    <a:pt x="21412" y="1085"/>
                    <a:pt x="21755" y="226"/>
                  </a:cubicBezTo>
                  <a:cubicBezTo>
                    <a:pt x="21379" y="226"/>
                    <a:pt x="21028" y="226"/>
                    <a:pt x="20652" y="201"/>
                  </a:cubicBezTo>
                  <a:lnTo>
                    <a:pt x="20652" y="201"/>
                  </a:lnTo>
                  <a:cubicBezTo>
                    <a:pt x="21053" y="1078"/>
                    <a:pt x="20552" y="2181"/>
                    <a:pt x="19474" y="2256"/>
                  </a:cubicBezTo>
                  <a:cubicBezTo>
                    <a:pt x="19438" y="2259"/>
                    <a:pt x="19401" y="2260"/>
                    <a:pt x="19366" y="2260"/>
                  </a:cubicBezTo>
                  <a:cubicBezTo>
                    <a:pt x="18210" y="2260"/>
                    <a:pt x="17632" y="1099"/>
                    <a:pt x="18021" y="126"/>
                  </a:cubicBezTo>
                  <a:cubicBezTo>
                    <a:pt x="17519" y="126"/>
                    <a:pt x="17018" y="126"/>
                    <a:pt x="16542" y="101"/>
                  </a:cubicBezTo>
                  <a:lnTo>
                    <a:pt x="16542" y="101"/>
                  </a:lnTo>
                  <a:cubicBezTo>
                    <a:pt x="17093" y="928"/>
                    <a:pt x="16717" y="2231"/>
                    <a:pt x="15565" y="2382"/>
                  </a:cubicBezTo>
                  <a:cubicBezTo>
                    <a:pt x="15459" y="2398"/>
                    <a:pt x="15360" y="2406"/>
                    <a:pt x="15265" y="2406"/>
                  </a:cubicBezTo>
                  <a:cubicBezTo>
                    <a:pt x="14075" y="2406"/>
                    <a:pt x="13722" y="1153"/>
                    <a:pt x="14186" y="201"/>
                  </a:cubicBezTo>
                  <a:lnTo>
                    <a:pt x="14186" y="201"/>
                  </a:lnTo>
                  <a:cubicBezTo>
                    <a:pt x="14019" y="210"/>
                    <a:pt x="13852" y="212"/>
                    <a:pt x="13686" y="212"/>
                  </a:cubicBezTo>
                  <a:cubicBezTo>
                    <a:pt x="13353" y="212"/>
                    <a:pt x="13025" y="201"/>
                    <a:pt x="12707" y="201"/>
                  </a:cubicBezTo>
                  <a:cubicBezTo>
                    <a:pt x="12958" y="602"/>
                    <a:pt x="13008" y="1129"/>
                    <a:pt x="12808" y="1580"/>
                  </a:cubicBezTo>
                  <a:cubicBezTo>
                    <a:pt x="12587" y="2109"/>
                    <a:pt x="12056" y="2425"/>
                    <a:pt x="11505" y="2425"/>
                  </a:cubicBezTo>
                  <a:cubicBezTo>
                    <a:pt x="11430" y="2425"/>
                    <a:pt x="11354" y="2419"/>
                    <a:pt x="11279" y="2407"/>
                  </a:cubicBezTo>
                  <a:cubicBezTo>
                    <a:pt x="10627" y="2332"/>
                    <a:pt x="10076" y="1830"/>
                    <a:pt x="10001" y="1179"/>
                  </a:cubicBezTo>
                  <a:cubicBezTo>
                    <a:pt x="9976" y="803"/>
                    <a:pt x="10101" y="452"/>
                    <a:pt x="10352" y="201"/>
                  </a:cubicBezTo>
                  <a:lnTo>
                    <a:pt x="10352" y="201"/>
                  </a:lnTo>
                  <a:cubicBezTo>
                    <a:pt x="9900" y="276"/>
                    <a:pt x="9474" y="301"/>
                    <a:pt x="9048" y="301"/>
                  </a:cubicBezTo>
                  <a:cubicBezTo>
                    <a:pt x="9299" y="778"/>
                    <a:pt x="9299" y="1379"/>
                    <a:pt x="9073" y="1855"/>
                  </a:cubicBezTo>
                  <a:cubicBezTo>
                    <a:pt x="8811" y="2380"/>
                    <a:pt x="8262" y="2676"/>
                    <a:pt x="7693" y="2676"/>
                  </a:cubicBezTo>
                  <a:cubicBezTo>
                    <a:pt x="7610" y="2676"/>
                    <a:pt x="7527" y="2670"/>
                    <a:pt x="7444" y="2657"/>
                  </a:cubicBezTo>
                  <a:cubicBezTo>
                    <a:pt x="6793" y="2557"/>
                    <a:pt x="6291" y="2081"/>
                    <a:pt x="6241" y="1404"/>
                  </a:cubicBezTo>
                  <a:cubicBezTo>
                    <a:pt x="6191" y="1003"/>
                    <a:pt x="6367" y="502"/>
                    <a:pt x="6667" y="226"/>
                  </a:cubicBezTo>
                  <a:lnTo>
                    <a:pt x="6667" y="226"/>
                  </a:lnTo>
                  <a:cubicBezTo>
                    <a:pt x="6520" y="233"/>
                    <a:pt x="6370" y="236"/>
                    <a:pt x="6220" y="236"/>
                  </a:cubicBezTo>
                  <a:cubicBezTo>
                    <a:pt x="5809" y="236"/>
                    <a:pt x="5392" y="213"/>
                    <a:pt x="4988" y="176"/>
                  </a:cubicBezTo>
                  <a:lnTo>
                    <a:pt x="4988" y="176"/>
                  </a:lnTo>
                  <a:cubicBezTo>
                    <a:pt x="5765" y="1003"/>
                    <a:pt x="5189" y="2532"/>
                    <a:pt x="3961" y="2607"/>
                  </a:cubicBezTo>
                  <a:cubicBezTo>
                    <a:pt x="3896" y="2614"/>
                    <a:pt x="3830" y="2617"/>
                    <a:pt x="3763" y="2617"/>
                  </a:cubicBezTo>
                  <a:cubicBezTo>
                    <a:pt x="3085" y="2617"/>
                    <a:pt x="2350" y="2273"/>
                    <a:pt x="2031" y="1680"/>
                  </a:cubicBezTo>
                  <a:cubicBezTo>
                    <a:pt x="1855" y="1354"/>
                    <a:pt x="1855" y="953"/>
                    <a:pt x="2006" y="652"/>
                  </a:cubicBezTo>
                  <a:lnTo>
                    <a:pt x="2006" y="652"/>
                  </a:lnTo>
                  <a:cubicBezTo>
                    <a:pt x="1790" y="699"/>
                    <a:pt x="1561" y="718"/>
                    <a:pt x="1329" y="718"/>
                  </a:cubicBezTo>
                  <a:cubicBezTo>
                    <a:pt x="941" y="718"/>
                    <a:pt x="547" y="665"/>
                    <a:pt x="201" y="602"/>
                  </a:cubicBezTo>
                  <a:lnTo>
                    <a:pt x="176" y="602"/>
                  </a:lnTo>
                  <a:cubicBezTo>
                    <a:pt x="527" y="6166"/>
                    <a:pt x="652" y="11755"/>
                    <a:pt x="652" y="17369"/>
                  </a:cubicBezTo>
                  <a:cubicBezTo>
                    <a:pt x="652" y="27369"/>
                    <a:pt x="251" y="37419"/>
                    <a:pt x="1" y="47369"/>
                  </a:cubicBezTo>
                  <a:cubicBezTo>
                    <a:pt x="1877" y="47360"/>
                    <a:pt x="3753" y="47357"/>
                    <a:pt x="5629" y="47357"/>
                  </a:cubicBezTo>
                  <a:cubicBezTo>
                    <a:pt x="12383" y="47357"/>
                    <a:pt x="19133" y="47403"/>
                    <a:pt x="25885" y="47403"/>
                  </a:cubicBezTo>
                  <a:cubicBezTo>
                    <a:pt x="32660" y="47403"/>
                    <a:pt x="39436" y="47356"/>
                    <a:pt x="46216" y="47169"/>
                  </a:cubicBezTo>
                  <a:cubicBezTo>
                    <a:pt x="46241" y="47169"/>
                    <a:pt x="46267" y="47194"/>
                    <a:pt x="46317" y="47194"/>
                  </a:cubicBezTo>
                  <a:cubicBezTo>
                    <a:pt x="45815" y="39349"/>
                    <a:pt x="46116" y="31379"/>
                    <a:pt x="46091" y="23510"/>
                  </a:cubicBezTo>
                  <a:cubicBezTo>
                    <a:pt x="46066" y="15690"/>
                    <a:pt x="46116" y="7870"/>
                    <a:pt x="46166" y="51"/>
                  </a:cubicBezTo>
                  <a:lnTo>
                    <a:pt x="46166" y="51"/>
                  </a:lnTo>
                  <a:cubicBezTo>
                    <a:pt x="45946" y="60"/>
                    <a:pt x="45723" y="66"/>
                    <a:pt x="45497" y="66"/>
                  </a:cubicBezTo>
                  <a:cubicBezTo>
                    <a:pt x="45106" y="66"/>
                    <a:pt x="44709" y="48"/>
                    <a:pt x="4431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8" name="Google Shape;1348;p46"/>
            <p:cNvSpPr/>
            <p:nvPr/>
          </p:nvSpPr>
          <p:spPr>
            <a:xfrm>
              <a:off x="1631725" y="1023800"/>
              <a:ext cx="932975" cy="17650"/>
            </a:xfrm>
            <a:custGeom>
              <a:avLst/>
              <a:gdLst/>
              <a:ahLst/>
              <a:cxnLst/>
              <a:rect l="l" t="t" r="r" b="b"/>
              <a:pathLst>
                <a:path w="37319" h="706" extrusionOk="0">
                  <a:moveTo>
                    <a:pt x="24005" y="1"/>
                  </a:moveTo>
                  <a:cubicBezTo>
                    <a:pt x="16063" y="1"/>
                    <a:pt x="8121" y="34"/>
                    <a:pt x="201" y="277"/>
                  </a:cubicBezTo>
                  <a:cubicBezTo>
                    <a:pt x="25" y="302"/>
                    <a:pt x="0" y="578"/>
                    <a:pt x="201" y="578"/>
                  </a:cubicBezTo>
                  <a:cubicBezTo>
                    <a:pt x="4399" y="673"/>
                    <a:pt x="8603" y="705"/>
                    <a:pt x="12810" y="705"/>
                  </a:cubicBezTo>
                  <a:cubicBezTo>
                    <a:pt x="20859" y="705"/>
                    <a:pt x="28919" y="586"/>
                    <a:pt x="36968" y="553"/>
                  </a:cubicBezTo>
                  <a:cubicBezTo>
                    <a:pt x="37311" y="553"/>
                    <a:pt x="37319" y="1"/>
                    <a:pt x="36990" y="1"/>
                  </a:cubicBezTo>
                  <a:cubicBezTo>
                    <a:pt x="36983" y="1"/>
                    <a:pt x="36975" y="1"/>
                    <a:pt x="36968" y="2"/>
                  </a:cubicBezTo>
                  <a:cubicBezTo>
                    <a:pt x="35630" y="4"/>
                    <a:pt x="34292" y="5"/>
                    <a:pt x="32954" y="5"/>
                  </a:cubicBezTo>
                  <a:cubicBezTo>
                    <a:pt x="29972" y="5"/>
                    <a:pt x="26988" y="1"/>
                    <a:pt x="24005" y="1"/>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9" name="Google Shape;1349;p46"/>
            <p:cNvSpPr/>
            <p:nvPr/>
          </p:nvSpPr>
          <p:spPr>
            <a:xfrm>
              <a:off x="1633600" y="849000"/>
              <a:ext cx="924200" cy="26400"/>
            </a:xfrm>
            <a:custGeom>
              <a:avLst/>
              <a:gdLst/>
              <a:ahLst/>
              <a:cxnLst/>
              <a:rect l="l" t="t" r="r" b="b"/>
              <a:pathLst>
                <a:path w="36968" h="1056" extrusionOk="0">
                  <a:moveTo>
                    <a:pt x="36665" y="0"/>
                  </a:moveTo>
                  <a:cubicBezTo>
                    <a:pt x="36658" y="0"/>
                    <a:pt x="36650" y="1"/>
                    <a:pt x="36642" y="1"/>
                  </a:cubicBezTo>
                  <a:cubicBezTo>
                    <a:pt x="24512" y="302"/>
                    <a:pt x="12256" y="1"/>
                    <a:pt x="126" y="628"/>
                  </a:cubicBezTo>
                  <a:cubicBezTo>
                    <a:pt x="0" y="628"/>
                    <a:pt x="0" y="803"/>
                    <a:pt x="126" y="803"/>
                  </a:cubicBezTo>
                  <a:cubicBezTo>
                    <a:pt x="3812" y="986"/>
                    <a:pt x="7517" y="1056"/>
                    <a:pt x="11229" y="1056"/>
                  </a:cubicBezTo>
                  <a:cubicBezTo>
                    <a:pt x="19707" y="1056"/>
                    <a:pt x="28223" y="694"/>
                    <a:pt x="36642" y="502"/>
                  </a:cubicBezTo>
                  <a:cubicBezTo>
                    <a:pt x="36960" y="478"/>
                    <a:pt x="36968" y="0"/>
                    <a:pt x="36665"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0" name="Google Shape;1350;p46"/>
            <p:cNvSpPr/>
            <p:nvPr/>
          </p:nvSpPr>
          <p:spPr>
            <a:xfrm>
              <a:off x="1624825" y="765850"/>
              <a:ext cx="931725" cy="15325"/>
            </a:xfrm>
            <a:custGeom>
              <a:avLst/>
              <a:gdLst/>
              <a:ahLst/>
              <a:cxnLst/>
              <a:rect l="l" t="t" r="r" b="b"/>
              <a:pathLst>
                <a:path w="37269" h="613" extrusionOk="0">
                  <a:moveTo>
                    <a:pt x="14932" y="0"/>
                  </a:moveTo>
                  <a:cubicBezTo>
                    <a:pt x="9993" y="0"/>
                    <a:pt x="5055" y="58"/>
                    <a:pt x="126" y="270"/>
                  </a:cubicBezTo>
                  <a:cubicBezTo>
                    <a:pt x="1" y="270"/>
                    <a:pt x="1" y="470"/>
                    <a:pt x="126" y="470"/>
                  </a:cubicBezTo>
                  <a:cubicBezTo>
                    <a:pt x="3600" y="576"/>
                    <a:pt x="7078" y="613"/>
                    <a:pt x="10557" y="613"/>
                  </a:cubicBezTo>
                  <a:cubicBezTo>
                    <a:pt x="17949" y="613"/>
                    <a:pt x="25349" y="449"/>
                    <a:pt x="32735" y="449"/>
                  </a:cubicBezTo>
                  <a:cubicBezTo>
                    <a:pt x="34163" y="449"/>
                    <a:pt x="35591" y="456"/>
                    <a:pt x="37018" y="470"/>
                  </a:cubicBezTo>
                  <a:cubicBezTo>
                    <a:pt x="37269" y="470"/>
                    <a:pt x="37269" y="69"/>
                    <a:pt x="37018" y="69"/>
                  </a:cubicBezTo>
                  <a:cubicBezTo>
                    <a:pt x="35627" y="80"/>
                    <a:pt x="34236" y="85"/>
                    <a:pt x="32844" y="85"/>
                  </a:cubicBezTo>
                  <a:cubicBezTo>
                    <a:pt x="26878" y="85"/>
                    <a:pt x="20904" y="0"/>
                    <a:pt x="14932"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1" name="Google Shape;1351;p46"/>
            <p:cNvSpPr/>
            <p:nvPr/>
          </p:nvSpPr>
          <p:spPr>
            <a:xfrm>
              <a:off x="1617300" y="1111525"/>
              <a:ext cx="938000" cy="28850"/>
            </a:xfrm>
            <a:custGeom>
              <a:avLst/>
              <a:gdLst/>
              <a:ahLst/>
              <a:cxnLst/>
              <a:rect l="l" t="t" r="r" b="b"/>
              <a:pathLst>
                <a:path w="37520" h="1154" extrusionOk="0">
                  <a:moveTo>
                    <a:pt x="37217" y="1"/>
                  </a:moveTo>
                  <a:cubicBezTo>
                    <a:pt x="37210" y="1"/>
                    <a:pt x="37202" y="1"/>
                    <a:pt x="37194" y="2"/>
                  </a:cubicBezTo>
                  <a:cubicBezTo>
                    <a:pt x="24863" y="528"/>
                    <a:pt x="12532" y="352"/>
                    <a:pt x="201" y="553"/>
                  </a:cubicBezTo>
                  <a:cubicBezTo>
                    <a:pt x="1" y="553"/>
                    <a:pt x="1" y="879"/>
                    <a:pt x="201" y="879"/>
                  </a:cubicBezTo>
                  <a:cubicBezTo>
                    <a:pt x="4211" y="1075"/>
                    <a:pt x="8230" y="1154"/>
                    <a:pt x="12253" y="1154"/>
                  </a:cubicBezTo>
                  <a:cubicBezTo>
                    <a:pt x="20578" y="1154"/>
                    <a:pt x="28914" y="816"/>
                    <a:pt x="37194" y="478"/>
                  </a:cubicBezTo>
                  <a:cubicBezTo>
                    <a:pt x="37512" y="478"/>
                    <a:pt x="37520" y="1"/>
                    <a:pt x="37217" y="1"/>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2" name="Google Shape;1352;p46"/>
            <p:cNvSpPr/>
            <p:nvPr/>
          </p:nvSpPr>
          <p:spPr>
            <a:xfrm>
              <a:off x="1624825" y="1206075"/>
              <a:ext cx="921075" cy="16000"/>
            </a:xfrm>
            <a:custGeom>
              <a:avLst/>
              <a:gdLst/>
              <a:ahLst/>
              <a:cxnLst/>
              <a:rect l="l" t="t" r="r" b="b"/>
              <a:pathLst>
                <a:path w="36843" h="640" extrusionOk="0">
                  <a:moveTo>
                    <a:pt x="27075" y="0"/>
                  </a:moveTo>
                  <a:cubicBezTo>
                    <a:pt x="18133" y="0"/>
                    <a:pt x="9192" y="75"/>
                    <a:pt x="251" y="205"/>
                  </a:cubicBezTo>
                  <a:cubicBezTo>
                    <a:pt x="1" y="230"/>
                    <a:pt x="1" y="580"/>
                    <a:pt x="251" y="580"/>
                  </a:cubicBezTo>
                  <a:cubicBezTo>
                    <a:pt x="4914" y="619"/>
                    <a:pt x="9576" y="639"/>
                    <a:pt x="14239" y="639"/>
                  </a:cubicBezTo>
                  <a:cubicBezTo>
                    <a:pt x="21682" y="639"/>
                    <a:pt x="29124" y="588"/>
                    <a:pt x="36567" y="480"/>
                  </a:cubicBezTo>
                  <a:cubicBezTo>
                    <a:pt x="36843" y="480"/>
                    <a:pt x="36843" y="29"/>
                    <a:pt x="36567" y="29"/>
                  </a:cubicBezTo>
                  <a:cubicBezTo>
                    <a:pt x="33403" y="9"/>
                    <a:pt x="30239" y="0"/>
                    <a:pt x="27075"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3" name="Google Shape;1353;p46"/>
            <p:cNvSpPr/>
            <p:nvPr/>
          </p:nvSpPr>
          <p:spPr>
            <a:xfrm>
              <a:off x="1625450" y="1448675"/>
              <a:ext cx="923575" cy="33500"/>
            </a:xfrm>
            <a:custGeom>
              <a:avLst/>
              <a:gdLst/>
              <a:ahLst/>
              <a:cxnLst/>
              <a:rect l="l" t="t" r="r" b="b"/>
              <a:pathLst>
                <a:path w="36943" h="1340" extrusionOk="0">
                  <a:moveTo>
                    <a:pt x="30950" y="0"/>
                  </a:moveTo>
                  <a:cubicBezTo>
                    <a:pt x="23023" y="0"/>
                    <a:pt x="15118" y="650"/>
                    <a:pt x="7193" y="650"/>
                  </a:cubicBezTo>
                  <a:cubicBezTo>
                    <a:pt x="4873" y="650"/>
                    <a:pt x="2551" y="595"/>
                    <a:pt x="226" y="450"/>
                  </a:cubicBezTo>
                  <a:cubicBezTo>
                    <a:pt x="1" y="450"/>
                    <a:pt x="26" y="751"/>
                    <a:pt x="226" y="776"/>
                  </a:cubicBezTo>
                  <a:cubicBezTo>
                    <a:pt x="3527" y="1196"/>
                    <a:pt x="6842" y="1340"/>
                    <a:pt x="10163" y="1340"/>
                  </a:cubicBezTo>
                  <a:cubicBezTo>
                    <a:pt x="17435" y="1340"/>
                    <a:pt x="24740" y="649"/>
                    <a:pt x="32014" y="649"/>
                  </a:cubicBezTo>
                  <a:cubicBezTo>
                    <a:pt x="33525" y="649"/>
                    <a:pt x="35035" y="679"/>
                    <a:pt x="36542" y="751"/>
                  </a:cubicBezTo>
                  <a:cubicBezTo>
                    <a:pt x="36550" y="752"/>
                    <a:pt x="36558" y="752"/>
                    <a:pt x="36565" y="752"/>
                  </a:cubicBezTo>
                  <a:cubicBezTo>
                    <a:pt x="36943" y="752"/>
                    <a:pt x="36935" y="149"/>
                    <a:pt x="36542" y="125"/>
                  </a:cubicBezTo>
                  <a:cubicBezTo>
                    <a:pt x="34677" y="36"/>
                    <a:pt x="32813" y="0"/>
                    <a:pt x="30950"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4" name="Google Shape;1354;p46"/>
            <p:cNvSpPr/>
            <p:nvPr/>
          </p:nvSpPr>
          <p:spPr>
            <a:xfrm>
              <a:off x="1624200" y="934225"/>
              <a:ext cx="919200" cy="21800"/>
            </a:xfrm>
            <a:custGeom>
              <a:avLst/>
              <a:gdLst/>
              <a:ahLst/>
              <a:cxnLst/>
              <a:rect l="l" t="t" r="r" b="b"/>
              <a:pathLst>
                <a:path w="36768" h="872" extrusionOk="0">
                  <a:moveTo>
                    <a:pt x="26200" y="37"/>
                  </a:moveTo>
                  <a:cubicBezTo>
                    <a:pt x="23572" y="37"/>
                    <a:pt x="20944" y="54"/>
                    <a:pt x="18321" y="76"/>
                  </a:cubicBezTo>
                  <a:cubicBezTo>
                    <a:pt x="12281" y="126"/>
                    <a:pt x="6166" y="1"/>
                    <a:pt x="151" y="602"/>
                  </a:cubicBezTo>
                  <a:cubicBezTo>
                    <a:pt x="26" y="602"/>
                    <a:pt x="0" y="828"/>
                    <a:pt x="151" y="828"/>
                  </a:cubicBezTo>
                  <a:cubicBezTo>
                    <a:pt x="1223" y="859"/>
                    <a:pt x="2297" y="872"/>
                    <a:pt x="3372" y="872"/>
                  </a:cubicBezTo>
                  <a:cubicBezTo>
                    <a:pt x="8352" y="872"/>
                    <a:pt x="13353" y="593"/>
                    <a:pt x="18321" y="552"/>
                  </a:cubicBezTo>
                  <a:cubicBezTo>
                    <a:pt x="19725" y="540"/>
                    <a:pt x="21130" y="536"/>
                    <a:pt x="22536" y="536"/>
                  </a:cubicBezTo>
                  <a:cubicBezTo>
                    <a:pt x="27179" y="536"/>
                    <a:pt x="31830" y="589"/>
                    <a:pt x="36467" y="627"/>
                  </a:cubicBezTo>
                  <a:cubicBezTo>
                    <a:pt x="36768" y="627"/>
                    <a:pt x="36768" y="176"/>
                    <a:pt x="36467" y="151"/>
                  </a:cubicBezTo>
                  <a:cubicBezTo>
                    <a:pt x="33050" y="66"/>
                    <a:pt x="29624" y="37"/>
                    <a:pt x="26200" y="37"/>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5" name="Google Shape;1355;p46"/>
            <p:cNvSpPr/>
            <p:nvPr/>
          </p:nvSpPr>
          <p:spPr>
            <a:xfrm>
              <a:off x="1629200" y="1281975"/>
              <a:ext cx="912325" cy="25100"/>
            </a:xfrm>
            <a:custGeom>
              <a:avLst/>
              <a:gdLst/>
              <a:ahLst/>
              <a:cxnLst/>
              <a:rect l="l" t="t" r="r" b="b"/>
              <a:pathLst>
                <a:path w="36493" h="1004" extrusionOk="0">
                  <a:moveTo>
                    <a:pt x="36142" y="1"/>
                  </a:moveTo>
                  <a:cubicBezTo>
                    <a:pt x="24212" y="76"/>
                    <a:pt x="12232" y="176"/>
                    <a:pt x="302" y="552"/>
                  </a:cubicBezTo>
                  <a:cubicBezTo>
                    <a:pt x="1" y="552"/>
                    <a:pt x="1" y="1003"/>
                    <a:pt x="302" y="1003"/>
                  </a:cubicBezTo>
                  <a:cubicBezTo>
                    <a:pt x="12257" y="903"/>
                    <a:pt x="24212" y="652"/>
                    <a:pt x="36142" y="527"/>
                  </a:cubicBezTo>
                  <a:cubicBezTo>
                    <a:pt x="36492" y="527"/>
                    <a:pt x="36492" y="1"/>
                    <a:pt x="36142" y="1"/>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6" name="Google Shape;1356;p46"/>
            <p:cNvSpPr/>
            <p:nvPr/>
          </p:nvSpPr>
          <p:spPr>
            <a:xfrm>
              <a:off x="1621075" y="1360300"/>
              <a:ext cx="919825" cy="23325"/>
            </a:xfrm>
            <a:custGeom>
              <a:avLst/>
              <a:gdLst/>
              <a:ahLst/>
              <a:cxnLst/>
              <a:rect l="l" t="t" r="r" b="b"/>
              <a:pathLst>
                <a:path w="36793" h="933" extrusionOk="0">
                  <a:moveTo>
                    <a:pt x="36467" y="0"/>
                  </a:moveTo>
                  <a:cubicBezTo>
                    <a:pt x="24411" y="51"/>
                    <a:pt x="12331" y="76"/>
                    <a:pt x="276" y="477"/>
                  </a:cubicBezTo>
                  <a:cubicBezTo>
                    <a:pt x="0" y="477"/>
                    <a:pt x="0" y="903"/>
                    <a:pt x="276" y="903"/>
                  </a:cubicBezTo>
                  <a:cubicBezTo>
                    <a:pt x="2225" y="923"/>
                    <a:pt x="4175" y="932"/>
                    <a:pt x="6126" y="932"/>
                  </a:cubicBezTo>
                  <a:cubicBezTo>
                    <a:pt x="16243" y="932"/>
                    <a:pt x="26381" y="687"/>
                    <a:pt x="36467" y="477"/>
                  </a:cubicBezTo>
                  <a:cubicBezTo>
                    <a:pt x="36792" y="477"/>
                    <a:pt x="36792" y="0"/>
                    <a:pt x="36467"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Background">
  <p:cSld name="CUSTOM_35">
    <p:spTree>
      <p:nvGrpSpPr>
        <p:cNvPr id="1" name="Shape 1357"/>
        <p:cNvGrpSpPr/>
        <p:nvPr/>
      </p:nvGrpSpPr>
      <p:grpSpPr>
        <a:xfrm>
          <a:off x="0" y="0"/>
          <a:ext cx="0" cy="0"/>
          <a:chOff x="0" y="0"/>
          <a:chExt cx="0" cy="0"/>
        </a:xfrm>
      </p:grpSpPr>
      <p:grpSp>
        <p:nvGrpSpPr>
          <p:cNvPr id="1358" name="Google Shape;1358;p47"/>
          <p:cNvGrpSpPr/>
          <p:nvPr/>
        </p:nvGrpSpPr>
        <p:grpSpPr>
          <a:xfrm>
            <a:off x="-174525" y="-22399"/>
            <a:ext cx="9487164" cy="5193049"/>
            <a:chOff x="-174525" y="-22399"/>
            <a:chExt cx="9487164" cy="5193049"/>
          </a:xfrm>
        </p:grpSpPr>
        <p:sp>
          <p:nvSpPr>
            <p:cNvPr id="1359" name="Google Shape;1359;p47"/>
            <p:cNvSpPr/>
            <p:nvPr/>
          </p:nvSpPr>
          <p:spPr>
            <a:xfrm>
              <a:off x="-174525" y="-22399"/>
              <a:ext cx="9487164" cy="5188298"/>
            </a:xfrm>
            <a:custGeom>
              <a:avLst/>
              <a:gdLst/>
              <a:ahLst/>
              <a:cxnLst/>
              <a:rect l="l" t="t" r="r" b="b"/>
              <a:pathLst>
                <a:path w="264469" h="144360" extrusionOk="0">
                  <a:moveTo>
                    <a:pt x="125024" y="0"/>
                  </a:moveTo>
                  <a:cubicBezTo>
                    <a:pt x="124865" y="0"/>
                    <a:pt x="124702" y="4"/>
                    <a:pt x="124536" y="11"/>
                  </a:cubicBezTo>
                  <a:lnTo>
                    <a:pt x="4940" y="11"/>
                  </a:lnTo>
                  <a:cubicBezTo>
                    <a:pt x="1569" y="65"/>
                    <a:pt x="0" y="1705"/>
                    <a:pt x="226" y="4914"/>
                  </a:cubicBezTo>
                  <a:lnTo>
                    <a:pt x="226" y="138500"/>
                  </a:lnTo>
                  <a:cubicBezTo>
                    <a:pt x="208" y="142159"/>
                    <a:pt x="1811" y="143993"/>
                    <a:pt x="5034" y="143993"/>
                  </a:cubicBezTo>
                  <a:cubicBezTo>
                    <a:pt x="5185" y="143993"/>
                    <a:pt x="5340" y="143989"/>
                    <a:pt x="5499" y="143981"/>
                  </a:cubicBezTo>
                  <a:cubicBezTo>
                    <a:pt x="23166" y="144233"/>
                    <a:pt x="61538" y="144359"/>
                    <a:pt x="76177" y="144359"/>
                  </a:cubicBezTo>
                  <a:cubicBezTo>
                    <a:pt x="90824" y="144359"/>
                    <a:pt x="107103" y="144233"/>
                    <a:pt x="125041" y="143981"/>
                  </a:cubicBezTo>
                  <a:cubicBezTo>
                    <a:pt x="129025" y="143963"/>
                    <a:pt x="130900" y="142007"/>
                    <a:pt x="130675" y="138122"/>
                  </a:cubicBezTo>
                  <a:lnTo>
                    <a:pt x="130675" y="6393"/>
                  </a:lnTo>
                  <a:cubicBezTo>
                    <a:pt x="130839" y="2139"/>
                    <a:pt x="128956" y="0"/>
                    <a:pt x="125024" y="0"/>
                  </a:cubicBezTo>
                  <a:close/>
                  <a:moveTo>
                    <a:pt x="139427" y="0"/>
                  </a:moveTo>
                  <a:cubicBezTo>
                    <a:pt x="135503" y="0"/>
                    <a:pt x="133611" y="2139"/>
                    <a:pt x="133776" y="6393"/>
                  </a:cubicBezTo>
                  <a:lnTo>
                    <a:pt x="133776" y="138122"/>
                  </a:lnTo>
                  <a:cubicBezTo>
                    <a:pt x="133550" y="142007"/>
                    <a:pt x="135434" y="143963"/>
                    <a:pt x="139409" y="143981"/>
                  </a:cubicBezTo>
                  <a:cubicBezTo>
                    <a:pt x="157347" y="144233"/>
                    <a:pt x="173635" y="144359"/>
                    <a:pt x="188274" y="144359"/>
                  </a:cubicBezTo>
                  <a:cubicBezTo>
                    <a:pt x="202912" y="144359"/>
                    <a:pt x="241294" y="144233"/>
                    <a:pt x="258970" y="143981"/>
                  </a:cubicBezTo>
                  <a:cubicBezTo>
                    <a:pt x="259129" y="143989"/>
                    <a:pt x="259285" y="143993"/>
                    <a:pt x="259437" y="143993"/>
                  </a:cubicBezTo>
                  <a:cubicBezTo>
                    <a:pt x="262675" y="143993"/>
                    <a:pt x="264277" y="142159"/>
                    <a:pt x="264243" y="138500"/>
                  </a:cubicBezTo>
                  <a:lnTo>
                    <a:pt x="264243" y="4914"/>
                  </a:lnTo>
                  <a:cubicBezTo>
                    <a:pt x="264468" y="1705"/>
                    <a:pt x="262900" y="65"/>
                    <a:pt x="259529" y="11"/>
                  </a:cubicBezTo>
                  <a:lnTo>
                    <a:pt x="139914" y="11"/>
                  </a:lnTo>
                  <a:cubicBezTo>
                    <a:pt x="139749" y="4"/>
                    <a:pt x="139586" y="0"/>
                    <a:pt x="1394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360" name="Google Shape;1360;p47"/>
            <p:cNvCxnSpPr/>
            <p:nvPr/>
          </p:nvCxnSpPr>
          <p:spPr>
            <a:xfrm>
              <a:off x="-166800" y="540000"/>
              <a:ext cx="4681500" cy="0"/>
            </a:xfrm>
            <a:prstGeom prst="straightConnector1">
              <a:avLst/>
            </a:prstGeom>
            <a:noFill/>
            <a:ln w="9525" cap="flat" cmpd="sng">
              <a:solidFill>
                <a:srgbClr val="6D9EEB"/>
              </a:solidFill>
              <a:prstDash val="solid"/>
              <a:round/>
              <a:headEnd type="none" w="med" len="med"/>
              <a:tailEnd type="none" w="med" len="med"/>
            </a:ln>
          </p:spPr>
        </p:cxnSp>
        <p:grpSp>
          <p:nvGrpSpPr>
            <p:cNvPr id="1361" name="Google Shape;1361;p47"/>
            <p:cNvGrpSpPr/>
            <p:nvPr/>
          </p:nvGrpSpPr>
          <p:grpSpPr>
            <a:xfrm>
              <a:off x="263005" y="845117"/>
              <a:ext cx="3790149" cy="3960313"/>
              <a:chOff x="263005" y="845117"/>
              <a:chExt cx="3790149" cy="3960313"/>
            </a:xfrm>
          </p:grpSpPr>
          <p:sp>
            <p:nvSpPr>
              <p:cNvPr id="1362" name="Google Shape;1362;p47"/>
              <p:cNvSpPr/>
              <p:nvPr/>
            </p:nvSpPr>
            <p:spPr>
              <a:xfrm>
                <a:off x="263005" y="3941386"/>
                <a:ext cx="3790149" cy="19569"/>
              </a:xfrm>
              <a:custGeom>
                <a:avLst/>
                <a:gdLst/>
                <a:ahLst/>
                <a:cxnLst/>
                <a:rect l="l" t="t" r="r" b="b"/>
                <a:pathLst>
                  <a:path w="109629" h="551" extrusionOk="0">
                    <a:moveTo>
                      <a:pt x="271" y="0"/>
                    </a:moveTo>
                    <a:cubicBezTo>
                      <a:pt x="118" y="9"/>
                      <a:pt x="1" y="127"/>
                      <a:pt x="1" y="280"/>
                    </a:cubicBezTo>
                    <a:cubicBezTo>
                      <a:pt x="1" y="424"/>
                      <a:pt x="118" y="550"/>
                      <a:pt x="271" y="550"/>
                    </a:cubicBezTo>
                    <a:lnTo>
                      <a:pt x="13909" y="496"/>
                    </a:lnTo>
                    <a:lnTo>
                      <a:pt x="27538" y="478"/>
                    </a:lnTo>
                    <a:lnTo>
                      <a:pt x="54814" y="451"/>
                    </a:lnTo>
                    <a:lnTo>
                      <a:pt x="82082" y="478"/>
                    </a:lnTo>
                    <a:lnTo>
                      <a:pt x="95720" y="496"/>
                    </a:lnTo>
                    <a:lnTo>
                      <a:pt x="109349" y="550"/>
                    </a:lnTo>
                    <a:lnTo>
                      <a:pt x="109358" y="550"/>
                    </a:lnTo>
                    <a:cubicBezTo>
                      <a:pt x="109502" y="550"/>
                      <a:pt x="109628" y="424"/>
                      <a:pt x="109619" y="271"/>
                    </a:cubicBezTo>
                    <a:cubicBezTo>
                      <a:pt x="109619" y="127"/>
                      <a:pt x="109502" y="0"/>
                      <a:pt x="109349" y="0"/>
                    </a:cubicBezTo>
                    <a:lnTo>
                      <a:pt x="95720" y="55"/>
                    </a:lnTo>
                    <a:lnTo>
                      <a:pt x="82082" y="73"/>
                    </a:lnTo>
                    <a:lnTo>
                      <a:pt x="54814" y="109"/>
                    </a:lnTo>
                    <a:lnTo>
                      <a:pt x="27538" y="73"/>
                    </a:lnTo>
                    <a:lnTo>
                      <a:pt x="13909" y="55"/>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3" name="Google Shape;1363;p47"/>
              <p:cNvSpPr/>
              <p:nvPr/>
            </p:nvSpPr>
            <p:spPr>
              <a:xfrm>
                <a:off x="263005" y="4223091"/>
                <a:ext cx="3790149" cy="19249"/>
              </a:xfrm>
              <a:custGeom>
                <a:avLst/>
                <a:gdLst/>
                <a:ahLst/>
                <a:cxnLst/>
                <a:rect l="l" t="t" r="r" b="b"/>
                <a:pathLst>
                  <a:path w="109629" h="542" extrusionOk="0">
                    <a:moveTo>
                      <a:pt x="271" y="1"/>
                    </a:moveTo>
                    <a:cubicBezTo>
                      <a:pt x="118" y="1"/>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4" name="Google Shape;1364;p47"/>
              <p:cNvSpPr/>
              <p:nvPr/>
            </p:nvSpPr>
            <p:spPr>
              <a:xfrm>
                <a:off x="263005" y="4504476"/>
                <a:ext cx="3790149" cy="19249"/>
              </a:xfrm>
              <a:custGeom>
                <a:avLst/>
                <a:gdLst/>
                <a:ahLst/>
                <a:cxnLst/>
                <a:rect l="l" t="t" r="r" b="b"/>
                <a:pathLst>
                  <a:path w="109629" h="542" extrusionOk="0">
                    <a:moveTo>
                      <a:pt x="271" y="1"/>
                    </a:moveTo>
                    <a:cubicBezTo>
                      <a:pt x="118" y="1"/>
                      <a:pt x="1" y="127"/>
                      <a:pt x="1" y="271"/>
                    </a:cubicBezTo>
                    <a:cubicBezTo>
                      <a:pt x="1" y="425"/>
                      <a:pt x="118"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5" name="Google Shape;1365;p47"/>
              <p:cNvSpPr/>
              <p:nvPr/>
            </p:nvSpPr>
            <p:spPr>
              <a:xfrm>
                <a:off x="263005" y="3378615"/>
                <a:ext cx="3790149" cy="19214"/>
              </a:xfrm>
              <a:custGeom>
                <a:avLst/>
                <a:gdLst/>
                <a:ahLst/>
                <a:cxnLst/>
                <a:rect l="l" t="t" r="r" b="b"/>
                <a:pathLst>
                  <a:path w="109629" h="541" extrusionOk="0">
                    <a:moveTo>
                      <a:pt x="271" y="0"/>
                    </a:moveTo>
                    <a:cubicBezTo>
                      <a:pt x="118" y="0"/>
                      <a:pt x="1" y="117"/>
                      <a:pt x="1" y="270"/>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0"/>
                    </a:cubicBezTo>
                    <a:cubicBezTo>
                      <a:pt x="109619" y="117"/>
                      <a:pt x="109502" y="0"/>
                      <a:pt x="109349" y="0"/>
                    </a:cubicBezTo>
                    <a:lnTo>
                      <a:pt x="95720" y="45"/>
                    </a:lnTo>
                    <a:lnTo>
                      <a:pt x="82082" y="63"/>
                    </a:lnTo>
                    <a:lnTo>
                      <a:pt x="54814" y="99"/>
                    </a:lnTo>
                    <a:lnTo>
                      <a:pt x="27538" y="63"/>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6" name="Google Shape;1366;p47"/>
              <p:cNvSpPr/>
              <p:nvPr/>
            </p:nvSpPr>
            <p:spPr>
              <a:xfrm>
                <a:off x="263005" y="3660001"/>
                <a:ext cx="3790149" cy="19249"/>
              </a:xfrm>
              <a:custGeom>
                <a:avLst/>
                <a:gdLst/>
                <a:ahLst/>
                <a:cxnLst/>
                <a:rect l="l" t="t" r="r" b="b"/>
                <a:pathLst>
                  <a:path w="109629" h="542" extrusionOk="0">
                    <a:moveTo>
                      <a:pt x="271" y="0"/>
                    </a:moveTo>
                    <a:cubicBezTo>
                      <a:pt x="118" y="0"/>
                      <a:pt x="1" y="126"/>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7" name="Google Shape;1367;p47"/>
              <p:cNvSpPr/>
              <p:nvPr/>
            </p:nvSpPr>
            <p:spPr>
              <a:xfrm>
                <a:off x="263005" y="3097194"/>
                <a:ext cx="3790149" cy="19249"/>
              </a:xfrm>
              <a:custGeom>
                <a:avLst/>
                <a:gdLst/>
                <a:ahLst/>
                <a:cxnLst/>
                <a:rect l="l" t="t" r="r" b="b"/>
                <a:pathLst>
                  <a:path w="109629" h="542" extrusionOk="0">
                    <a:moveTo>
                      <a:pt x="109364" y="0"/>
                    </a:moveTo>
                    <a:cubicBezTo>
                      <a:pt x="109359" y="0"/>
                      <a:pt x="109354" y="0"/>
                      <a:pt x="109349" y="1"/>
                    </a:cubicBezTo>
                    <a:lnTo>
                      <a:pt x="95720" y="46"/>
                    </a:lnTo>
                    <a:lnTo>
                      <a:pt x="82082" y="64"/>
                    </a:lnTo>
                    <a:lnTo>
                      <a:pt x="54814" y="100"/>
                    </a:lnTo>
                    <a:lnTo>
                      <a:pt x="27538" y="64"/>
                    </a:lnTo>
                    <a:lnTo>
                      <a:pt x="13909" y="46"/>
                    </a:lnTo>
                    <a:lnTo>
                      <a:pt x="271" y="1"/>
                    </a:lnTo>
                    <a:cubicBezTo>
                      <a:pt x="118" y="1"/>
                      <a:pt x="1" y="118"/>
                      <a:pt x="1" y="271"/>
                    </a:cubicBezTo>
                    <a:cubicBezTo>
                      <a:pt x="1" y="415"/>
                      <a:pt x="118" y="542"/>
                      <a:pt x="271" y="542"/>
                    </a:cubicBezTo>
                    <a:lnTo>
                      <a:pt x="13909" y="488"/>
                    </a:lnTo>
                    <a:lnTo>
                      <a:pt x="27538" y="470"/>
                    </a:lnTo>
                    <a:lnTo>
                      <a:pt x="54814" y="442"/>
                    </a:lnTo>
                    <a:lnTo>
                      <a:pt x="82082" y="470"/>
                    </a:lnTo>
                    <a:lnTo>
                      <a:pt x="95720" y="488"/>
                    </a:lnTo>
                    <a:lnTo>
                      <a:pt x="109349" y="542"/>
                    </a:lnTo>
                    <a:lnTo>
                      <a:pt x="109358" y="542"/>
                    </a:lnTo>
                    <a:cubicBezTo>
                      <a:pt x="109502" y="542"/>
                      <a:pt x="109628" y="415"/>
                      <a:pt x="109619" y="262"/>
                    </a:cubicBezTo>
                    <a:cubicBezTo>
                      <a:pt x="109619" y="123"/>
                      <a:pt x="109510" y="0"/>
                      <a:pt x="109364"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8" name="Google Shape;1368;p47"/>
              <p:cNvSpPr/>
              <p:nvPr/>
            </p:nvSpPr>
            <p:spPr>
              <a:xfrm>
                <a:off x="263005" y="2252683"/>
                <a:ext cx="3790149" cy="19249"/>
              </a:xfrm>
              <a:custGeom>
                <a:avLst/>
                <a:gdLst/>
                <a:ahLst/>
                <a:cxnLst/>
                <a:rect l="l" t="t" r="r" b="b"/>
                <a:pathLst>
                  <a:path w="109629" h="542" extrusionOk="0">
                    <a:moveTo>
                      <a:pt x="109364" y="1"/>
                    </a:moveTo>
                    <a:cubicBezTo>
                      <a:pt x="109359" y="1"/>
                      <a:pt x="109354" y="1"/>
                      <a:pt x="109349" y="1"/>
                    </a:cubicBezTo>
                    <a:lnTo>
                      <a:pt x="95720" y="46"/>
                    </a:lnTo>
                    <a:lnTo>
                      <a:pt x="82082" y="64"/>
                    </a:lnTo>
                    <a:lnTo>
                      <a:pt x="54814" y="100"/>
                    </a:lnTo>
                    <a:lnTo>
                      <a:pt x="27538" y="64"/>
                    </a:lnTo>
                    <a:lnTo>
                      <a:pt x="13909" y="46"/>
                    </a:lnTo>
                    <a:lnTo>
                      <a:pt x="271" y="1"/>
                    </a:lnTo>
                    <a:cubicBezTo>
                      <a:pt x="118" y="1"/>
                      <a:pt x="1" y="118"/>
                      <a:pt x="1" y="272"/>
                    </a:cubicBezTo>
                    <a:cubicBezTo>
                      <a:pt x="1" y="416"/>
                      <a:pt x="118" y="542"/>
                      <a:pt x="271" y="542"/>
                    </a:cubicBezTo>
                    <a:lnTo>
                      <a:pt x="13909" y="488"/>
                    </a:lnTo>
                    <a:lnTo>
                      <a:pt x="27538" y="470"/>
                    </a:lnTo>
                    <a:lnTo>
                      <a:pt x="54814" y="443"/>
                    </a:lnTo>
                    <a:lnTo>
                      <a:pt x="82082" y="470"/>
                    </a:lnTo>
                    <a:lnTo>
                      <a:pt x="95720" y="488"/>
                    </a:lnTo>
                    <a:lnTo>
                      <a:pt x="109349" y="542"/>
                    </a:lnTo>
                    <a:lnTo>
                      <a:pt x="109358" y="542"/>
                    </a:lnTo>
                    <a:cubicBezTo>
                      <a:pt x="109502" y="542"/>
                      <a:pt x="109628" y="416"/>
                      <a:pt x="109619" y="272"/>
                    </a:cubicBezTo>
                    <a:cubicBezTo>
                      <a:pt x="109619" y="124"/>
                      <a:pt x="109510" y="1"/>
                      <a:pt x="10936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9" name="Google Shape;1369;p47"/>
              <p:cNvSpPr/>
              <p:nvPr/>
            </p:nvSpPr>
            <p:spPr>
              <a:xfrm>
                <a:off x="263005" y="2534104"/>
                <a:ext cx="3790149" cy="19249"/>
              </a:xfrm>
              <a:custGeom>
                <a:avLst/>
                <a:gdLst/>
                <a:ahLst/>
                <a:cxnLst/>
                <a:rect l="l" t="t" r="r" b="b"/>
                <a:pathLst>
                  <a:path w="109629" h="542" extrusionOk="0">
                    <a:moveTo>
                      <a:pt x="271" y="0"/>
                    </a:moveTo>
                    <a:cubicBezTo>
                      <a:pt x="118" y="0"/>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0"/>
                      <a:pt x="109349" y="0"/>
                    </a:cubicBezTo>
                    <a:lnTo>
                      <a:pt x="95720" y="45"/>
                    </a:lnTo>
                    <a:lnTo>
                      <a:pt x="82082" y="63"/>
                    </a:lnTo>
                    <a:lnTo>
                      <a:pt x="54814" y="100"/>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0" name="Google Shape;1370;p47"/>
              <p:cNvSpPr/>
              <p:nvPr/>
            </p:nvSpPr>
            <p:spPr>
              <a:xfrm>
                <a:off x="263005" y="1970978"/>
                <a:ext cx="3790149" cy="19285"/>
              </a:xfrm>
              <a:custGeom>
                <a:avLst/>
                <a:gdLst/>
                <a:ahLst/>
                <a:cxnLst/>
                <a:rect l="l" t="t" r="r" b="b"/>
                <a:pathLst>
                  <a:path w="109629" h="543" extrusionOk="0">
                    <a:moveTo>
                      <a:pt x="271" y="1"/>
                    </a:moveTo>
                    <a:cubicBezTo>
                      <a:pt x="118" y="1"/>
                      <a:pt x="1" y="127"/>
                      <a:pt x="1" y="271"/>
                    </a:cubicBezTo>
                    <a:cubicBezTo>
                      <a:pt x="1" y="419"/>
                      <a:pt x="110" y="542"/>
                      <a:pt x="256" y="542"/>
                    </a:cubicBezTo>
                    <a:cubicBezTo>
                      <a:pt x="261" y="542"/>
                      <a:pt x="266"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1" name="Google Shape;1371;p47"/>
              <p:cNvSpPr/>
              <p:nvPr/>
            </p:nvSpPr>
            <p:spPr>
              <a:xfrm>
                <a:off x="263005" y="1408208"/>
                <a:ext cx="3790149" cy="19249"/>
              </a:xfrm>
              <a:custGeom>
                <a:avLst/>
                <a:gdLst/>
                <a:ahLst/>
                <a:cxnLst/>
                <a:rect l="l" t="t" r="r" b="b"/>
                <a:pathLst>
                  <a:path w="109629" h="542" extrusionOk="0">
                    <a:moveTo>
                      <a:pt x="271" y="1"/>
                    </a:moveTo>
                    <a:cubicBezTo>
                      <a:pt x="118" y="1"/>
                      <a:pt x="1" y="118"/>
                      <a:pt x="1" y="271"/>
                    </a:cubicBezTo>
                    <a:cubicBezTo>
                      <a:pt x="1" y="415"/>
                      <a:pt x="118" y="541"/>
                      <a:pt x="271" y="541"/>
                    </a:cubicBezTo>
                    <a:lnTo>
                      <a:pt x="13909" y="487"/>
                    </a:lnTo>
                    <a:lnTo>
                      <a:pt x="27538" y="469"/>
                    </a:lnTo>
                    <a:lnTo>
                      <a:pt x="54814" y="442"/>
                    </a:lnTo>
                    <a:lnTo>
                      <a:pt x="82082" y="469"/>
                    </a:lnTo>
                    <a:lnTo>
                      <a:pt x="95720" y="487"/>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2" name="Google Shape;1372;p47"/>
              <p:cNvSpPr/>
              <p:nvPr/>
            </p:nvSpPr>
            <p:spPr>
              <a:xfrm>
                <a:off x="263005" y="845117"/>
                <a:ext cx="3790149" cy="19214"/>
              </a:xfrm>
              <a:custGeom>
                <a:avLst/>
                <a:gdLst/>
                <a:ahLst/>
                <a:cxnLst/>
                <a:rect l="l" t="t" r="r" b="b"/>
                <a:pathLst>
                  <a:path w="109629" h="541" extrusionOk="0">
                    <a:moveTo>
                      <a:pt x="271" y="0"/>
                    </a:moveTo>
                    <a:cubicBezTo>
                      <a:pt x="118" y="0"/>
                      <a:pt x="1" y="126"/>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3" name="Google Shape;1373;p47"/>
              <p:cNvSpPr/>
              <p:nvPr/>
            </p:nvSpPr>
            <p:spPr>
              <a:xfrm>
                <a:off x="263005" y="1126503"/>
                <a:ext cx="3790149" cy="19249"/>
              </a:xfrm>
              <a:custGeom>
                <a:avLst/>
                <a:gdLst/>
                <a:ahLst/>
                <a:cxnLst/>
                <a:rect l="l" t="t" r="r" b="b"/>
                <a:pathLst>
                  <a:path w="109629" h="542" extrusionOk="0">
                    <a:moveTo>
                      <a:pt x="271" y="0"/>
                    </a:moveTo>
                    <a:cubicBezTo>
                      <a:pt x="118" y="0"/>
                      <a:pt x="1" y="126"/>
                      <a:pt x="1" y="271"/>
                    </a:cubicBezTo>
                    <a:cubicBezTo>
                      <a:pt x="1" y="419"/>
                      <a:pt x="110" y="542"/>
                      <a:pt x="256" y="542"/>
                    </a:cubicBezTo>
                    <a:cubicBezTo>
                      <a:pt x="261" y="542"/>
                      <a:pt x="266"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6"/>
                      <a:pt x="109502" y="0"/>
                      <a:pt x="109349" y="0"/>
                    </a:cubicBezTo>
                    <a:lnTo>
                      <a:pt x="95720" y="54"/>
                    </a:lnTo>
                    <a:lnTo>
                      <a:pt x="82082" y="72"/>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4" name="Google Shape;1374;p47"/>
              <p:cNvSpPr/>
              <p:nvPr/>
            </p:nvSpPr>
            <p:spPr>
              <a:xfrm>
                <a:off x="263005" y="1689593"/>
                <a:ext cx="3790149" cy="19249"/>
              </a:xfrm>
              <a:custGeom>
                <a:avLst/>
                <a:gdLst/>
                <a:ahLst/>
                <a:cxnLst/>
                <a:rect l="l" t="t" r="r" b="b"/>
                <a:pathLst>
                  <a:path w="109629" h="542" extrusionOk="0">
                    <a:moveTo>
                      <a:pt x="271" y="1"/>
                    </a:moveTo>
                    <a:cubicBezTo>
                      <a:pt x="118" y="1"/>
                      <a:pt x="1" y="127"/>
                      <a:pt x="1" y="271"/>
                    </a:cubicBezTo>
                    <a:cubicBezTo>
                      <a:pt x="1" y="424"/>
                      <a:pt x="118" y="542"/>
                      <a:pt x="271" y="542"/>
                    </a:cubicBezTo>
                    <a:lnTo>
                      <a:pt x="13909" y="487"/>
                    </a:lnTo>
                    <a:lnTo>
                      <a:pt x="27538" y="469"/>
                    </a:lnTo>
                    <a:lnTo>
                      <a:pt x="54814" y="442"/>
                    </a:lnTo>
                    <a:lnTo>
                      <a:pt x="82082" y="478"/>
                    </a:lnTo>
                    <a:lnTo>
                      <a:pt x="95720" y="496"/>
                    </a:lnTo>
                    <a:lnTo>
                      <a:pt x="109349" y="542"/>
                    </a:lnTo>
                    <a:lnTo>
                      <a:pt x="109358" y="542"/>
                    </a:lnTo>
                    <a:cubicBezTo>
                      <a:pt x="109502" y="542"/>
                      <a:pt x="109628" y="424"/>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5" name="Google Shape;1375;p47"/>
              <p:cNvSpPr/>
              <p:nvPr/>
            </p:nvSpPr>
            <p:spPr>
              <a:xfrm>
                <a:off x="263005" y="2815489"/>
                <a:ext cx="3790149" cy="19249"/>
              </a:xfrm>
              <a:custGeom>
                <a:avLst/>
                <a:gdLst/>
                <a:ahLst/>
                <a:cxnLst/>
                <a:rect l="l" t="t" r="r" b="b"/>
                <a:pathLst>
                  <a:path w="109629" h="542" extrusionOk="0">
                    <a:moveTo>
                      <a:pt x="271" y="1"/>
                    </a:moveTo>
                    <a:cubicBezTo>
                      <a:pt x="118" y="1"/>
                      <a:pt x="1" y="127"/>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6" name="Google Shape;1376;p47"/>
              <p:cNvSpPr/>
              <p:nvPr/>
            </p:nvSpPr>
            <p:spPr>
              <a:xfrm>
                <a:off x="263005" y="4785897"/>
                <a:ext cx="3790149" cy="19533"/>
              </a:xfrm>
              <a:custGeom>
                <a:avLst/>
                <a:gdLst/>
                <a:ahLst/>
                <a:cxnLst/>
                <a:rect l="l" t="t" r="r" b="b"/>
                <a:pathLst>
                  <a:path w="109629" h="550" extrusionOk="0">
                    <a:moveTo>
                      <a:pt x="271" y="0"/>
                    </a:moveTo>
                    <a:cubicBezTo>
                      <a:pt x="118" y="0"/>
                      <a:pt x="1" y="126"/>
                      <a:pt x="1" y="280"/>
                    </a:cubicBezTo>
                    <a:cubicBezTo>
                      <a:pt x="1" y="424"/>
                      <a:pt x="118" y="550"/>
                      <a:pt x="271" y="550"/>
                    </a:cubicBezTo>
                    <a:lnTo>
                      <a:pt x="13909" y="496"/>
                    </a:lnTo>
                    <a:lnTo>
                      <a:pt x="27538" y="478"/>
                    </a:lnTo>
                    <a:lnTo>
                      <a:pt x="54814" y="442"/>
                    </a:lnTo>
                    <a:lnTo>
                      <a:pt x="82082" y="478"/>
                    </a:lnTo>
                    <a:lnTo>
                      <a:pt x="95720" y="496"/>
                    </a:lnTo>
                    <a:lnTo>
                      <a:pt x="109349" y="550"/>
                    </a:lnTo>
                    <a:lnTo>
                      <a:pt x="109358" y="550"/>
                    </a:lnTo>
                    <a:cubicBezTo>
                      <a:pt x="109502" y="550"/>
                      <a:pt x="109628" y="424"/>
                      <a:pt x="109619" y="270"/>
                    </a:cubicBezTo>
                    <a:cubicBezTo>
                      <a:pt x="109619" y="126"/>
                      <a:pt x="109502" y="0"/>
                      <a:pt x="109349" y="0"/>
                    </a:cubicBezTo>
                    <a:lnTo>
                      <a:pt x="95720" y="54"/>
                    </a:lnTo>
                    <a:lnTo>
                      <a:pt x="82082" y="72"/>
                    </a:lnTo>
                    <a:lnTo>
                      <a:pt x="54814" y="108"/>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77" name="Google Shape;1377;p47"/>
            <p:cNvGrpSpPr/>
            <p:nvPr/>
          </p:nvGrpSpPr>
          <p:grpSpPr>
            <a:xfrm>
              <a:off x="5055305" y="845117"/>
              <a:ext cx="3790149" cy="3960313"/>
              <a:chOff x="263005" y="845117"/>
              <a:chExt cx="3790149" cy="3960313"/>
            </a:xfrm>
          </p:grpSpPr>
          <p:sp>
            <p:nvSpPr>
              <p:cNvPr id="1378" name="Google Shape;1378;p47"/>
              <p:cNvSpPr/>
              <p:nvPr/>
            </p:nvSpPr>
            <p:spPr>
              <a:xfrm>
                <a:off x="263005" y="3941386"/>
                <a:ext cx="3790149" cy="19569"/>
              </a:xfrm>
              <a:custGeom>
                <a:avLst/>
                <a:gdLst/>
                <a:ahLst/>
                <a:cxnLst/>
                <a:rect l="l" t="t" r="r" b="b"/>
                <a:pathLst>
                  <a:path w="109629" h="551" extrusionOk="0">
                    <a:moveTo>
                      <a:pt x="271" y="0"/>
                    </a:moveTo>
                    <a:cubicBezTo>
                      <a:pt x="118" y="9"/>
                      <a:pt x="1" y="127"/>
                      <a:pt x="1" y="280"/>
                    </a:cubicBezTo>
                    <a:cubicBezTo>
                      <a:pt x="1" y="424"/>
                      <a:pt x="118" y="550"/>
                      <a:pt x="271" y="550"/>
                    </a:cubicBezTo>
                    <a:lnTo>
                      <a:pt x="13909" y="496"/>
                    </a:lnTo>
                    <a:lnTo>
                      <a:pt x="27538" y="478"/>
                    </a:lnTo>
                    <a:lnTo>
                      <a:pt x="54814" y="451"/>
                    </a:lnTo>
                    <a:lnTo>
                      <a:pt x="82082" y="478"/>
                    </a:lnTo>
                    <a:lnTo>
                      <a:pt x="95720" y="496"/>
                    </a:lnTo>
                    <a:lnTo>
                      <a:pt x="109349" y="550"/>
                    </a:lnTo>
                    <a:lnTo>
                      <a:pt x="109358" y="550"/>
                    </a:lnTo>
                    <a:cubicBezTo>
                      <a:pt x="109502" y="550"/>
                      <a:pt x="109628" y="424"/>
                      <a:pt x="109619" y="271"/>
                    </a:cubicBezTo>
                    <a:cubicBezTo>
                      <a:pt x="109619" y="127"/>
                      <a:pt x="109502" y="0"/>
                      <a:pt x="109349" y="0"/>
                    </a:cubicBezTo>
                    <a:lnTo>
                      <a:pt x="95720" y="55"/>
                    </a:lnTo>
                    <a:lnTo>
                      <a:pt x="82082" y="73"/>
                    </a:lnTo>
                    <a:lnTo>
                      <a:pt x="54814" y="109"/>
                    </a:lnTo>
                    <a:lnTo>
                      <a:pt x="27538" y="73"/>
                    </a:lnTo>
                    <a:lnTo>
                      <a:pt x="13909" y="55"/>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9" name="Google Shape;1379;p47"/>
              <p:cNvSpPr/>
              <p:nvPr/>
            </p:nvSpPr>
            <p:spPr>
              <a:xfrm>
                <a:off x="263005" y="4223091"/>
                <a:ext cx="3790149" cy="19249"/>
              </a:xfrm>
              <a:custGeom>
                <a:avLst/>
                <a:gdLst/>
                <a:ahLst/>
                <a:cxnLst/>
                <a:rect l="l" t="t" r="r" b="b"/>
                <a:pathLst>
                  <a:path w="109629" h="542" extrusionOk="0">
                    <a:moveTo>
                      <a:pt x="271" y="1"/>
                    </a:moveTo>
                    <a:cubicBezTo>
                      <a:pt x="118" y="1"/>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0" name="Google Shape;1380;p47"/>
              <p:cNvSpPr/>
              <p:nvPr/>
            </p:nvSpPr>
            <p:spPr>
              <a:xfrm>
                <a:off x="263005" y="4504476"/>
                <a:ext cx="3790149" cy="19249"/>
              </a:xfrm>
              <a:custGeom>
                <a:avLst/>
                <a:gdLst/>
                <a:ahLst/>
                <a:cxnLst/>
                <a:rect l="l" t="t" r="r" b="b"/>
                <a:pathLst>
                  <a:path w="109629" h="542" extrusionOk="0">
                    <a:moveTo>
                      <a:pt x="271" y="1"/>
                    </a:moveTo>
                    <a:cubicBezTo>
                      <a:pt x="118" y="1"/>
                      <a:pt x="1" y="127"/>
                      <a:pt x="1" y="271"/>
                    </a:cubicBezTo>
                    <a:cubicBezTo>
                      <a:pt x="1" y="425"/>
                      <a:pt x="118"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1" name="Google Shape;1381;p47"/>
              <p:cNvSpPr/>
              <p:nvPr/>
            </p:nvSpPr>
            <p:spPr>
              <a:xfrm>
                <a:off x="263005" y="3378615"/>
                <a:ext cx="3790149" cy="19214"/>
              </a:xfrm>
              <a:custGeom>
                <a:avLst/>
                <a:gdLst/>
                <a:ahLst/>
                <a:cxnLst/>
                <a:rect l="l" t="t" r="r" b="b"/>
                <a:pathLst>
                  <a:path w="109629" h="541" extrusionOk="0">
                    <a:moveTo>
                      <a:pt x="271" y="0"/>
                    </a:moveTo>
                    <a:cubicBezTo>
                      <a:pt x="118" y="0"/>
                      <a:pt x="1" y="117"/>
                      <a:pt x="1" y="270"/>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0"/>
                    </a:cubicBezTo>
                    <a:cubicBezTo>
                      <a:pt x="109619" y="117"/>
                      <a:pt x="109502" y="0"/>
                      <a:pt x="109349" y="0"/>
                    </a:cubicBezTo>
                    <a:lnTo>
                      <a:pt x="95720" y="45"/>
                    </a:lnTo>
                    <a:lnTo>
                      <a:pt x="82082" y="63"/>
                    </a:lnTo>
                    <a:lnTo>
                      <a:pt x="54814" y="99"/>
                    </a:lnTo>
                    <a:lnTo>
                      <a:pt x="27538" y="63"/>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2" name="Google Shape;1382;p47"/>
              <p:cNvSpPr/>
              <p:nvPr/>
            </p:nvSpPr>
            <p:spPr>
              <a:xfrm>
                <a:off x="263005" y="3660001"/>
                <a:ext cx="3790149" cy="19249"/>
              </a:xfrm>
              <a:custGeom>
                <a:avLst/>
                <a:gdLst/>
                <a:ahLst/>
                <a:cxnLst/>
                <a:rect l="l" t="t" r="r" b="b"/>
                <a:pathLst>
                  <a:path w="109629" h="542" extrusionOk="0">
                    <a:moveTo>
                      <a:pt x="271" y="0"/>
                    </a:moveTo>
                    <a:cubicBezTo>
                      <a:pt x="118" y="0"/>
                      <a:pt x="1" y="126"/>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3" name="Google Shape;1383;p47"/>
              <p:cNvSpPr/>
              <p:nvPr/>
            </p:nvSpPr>
            <p:spPr>
              <a:xfrm>
                <a:off x="263005" y="3097194"/>
                <a:ext cx="3790149" cy="19249"/>
              </a:xfrm>
              <a:custGeom>
                <a:avLst/>
                <a:gdLst/>
                <a:ahLst/>
                <a:cxnLst/>
                <a:rect l="l" t="t" r="r" b="b"/>
                <a:pathLst>
                  <a:path w="109629" h="542" extrusionOk="0">
                    <a:moveTo>
                      <a:pt x="109364" y="0"/>
                    </a:moveTo>
                    <a:cubicBezTo>
                      <a:pt x="109359" y="0"/>
                      <a:pt x="109354" y="0"/>
                      <a:pt x="109349" y="1"/>
                    </a:cubicBezTo>
                    <a:lnTo>
                      <a:pt x="95720" y="46"/>
                    </a:lnTo>
                    <a:lnTo>
                      <a:pt x="82082" y="64"/>
                    </a:lnTo>
                    <a:lnTo>
                      <a:pt x="54814" y="100"/>
                    </a:lnTo>
                    <a:lnTo>
                      <a:pt x="27538" y="64"/>
                    </a:lnTo>
                    <a:lnTo>
                      <a:pt x="13909" y="46"/>
                    </a:lnTo>
                    <a:lnTo>
                      <a:pt x="271" y="1"/>
                    </a:lnTo>
                    <a:cubicBezTo>
                      <a:pt x="118" y="1"/>
                      <a:pt x="1" y="118"/>
                      <a:pt x="1" y="271"/>
                    </a:cubicBezTo>
                    <a:cubicBezTo>
                      <a:pt x="1" y="415"/>
                      <a:pt x="118" y="542"/>
                      <a:pt x="271" y="542"/>
                    </a:cubicBezTo>
                    <a:lnTo>
                      <a:pt x="13909" y="488"/>
                    </a:lnTo>
                    <a:lnTo>
                      <a:pt x="27538" y="470"/>
                    </a:lnTo>
                    <a:lnTo>
                      <a:pt x="54814" y="442"/>
                    </a:lnTo>
                    <a:lnTo>
                      <a:pt x="82082" y="470"/>
                    </a:lnTo>
                    <a:lnTo>
                      <a:pt x="95720" y="488"/>
                    </a:lnTo>
                    <a:lnTo>
                      <a:pt x="109349" y="542"/>
                    </a:lnTo>
                    <a:lnTo>
                      <a:pt x="109358" y="542"/>
                    </a:lnTo>
                    <a:cubicBezTo>
                      <a:pt x="109502" y="542"/>
                      <a:pt x="109628" y="415"/>
                      <a:pt x="109619" y="262"/>
                    </a:cubicBezTo>
                    <a:cubicBezTo>
                      <a:pt x="109619" y="123"/>
                      <a:pt x="109510" y="0"/>
                      <a:pt x="109364"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4" name="Google Shape;1384;p47"/>
              <p:cNvSpPr/>
              <p:nvPr/>
            </p:nvSpPr>
            <p:spPr>
              <a:xfrm>
                <a:off x="263005" y="2252683"/>
                <a:ext cx="3790149" cy="19249"/>
              </a:xfrm>
              <a:custGeom>
                <a:avLst/>
                <a:gdLst/>
                <a:ahLst/>
                <a:cxnLst/>
                <a:rect l="l" t="t" r="r" b="b"/>
                <a:pathLst>
                  <a:path w="109629" h="542" extrusionOk="0">
                    <a:moveTo>
                      <a:pt x="109364" y="1"/>
                    </a:moveTo>
                    <a:cubicBezTo>
                      <a:pt x="109359" y="1"/>
                      <a:pt x="109354" y="1"/>
                      <a:pt x="109349" y="1"/>
                    </a:cubicBezTo>
                    <a:lnTo>
                      <a:pt x="95720" y="46"/>
                    </a:lnTo>
                    <a:lnTo>
                      <a:pt x="82082" y="64"/>
                    </a:lnTo>
                    <a:lnTo>
                      <a:pt x="54814" y="100"/>
                    </a:lnTo>
                    <a:lnTo>
                      <a:pt x="27538" y="64"/>
                    </a:lnTo>
                    <a:lnTo>
                      <a:pt x="13909" y="46"/>
                    </a:lnTo>
                    <a:lnTo>
                      <a:pt x="271" y="1"/>
                    </a:lnTo>
                    <a:cubicBezTo>
                      <a:pt x="118" y="1"/>
                      <a:pt x="1" y="118"/>
                      <a:pt x="1" y="272"/>
                    </a:cubicBezTo>
                    <a:cubicBezTo>
                      <a:pt x="1" y="416"/>
                      <a:pt x="118" y="542"/>
                      <a:pt x="271" y="542"/>
                    </a:cubicBezTo>
                    <a:lnTo>
                      <a:pt x="13909" y="488"/>
                    </a:lnTo>
                    <a:lnTo>
                      <a:pt x="27538" y="470"/>
                    </a:lnTo>
                    <a:lnTo>
                      <a:pt x="54814" y="443"/>
                    </a:lnTo>
                    <a:lnTo>
                      <a:pt x="82082" y="470"/>
                    </a:lnTo>
                    <a:lnTo>
                      <a:pt x="95720" y="488"/>
                    </a:lnTo>
                    <a:lnTo>
                      <a:pt x="109349" y="542"/>
                    </a:lnTo>
                    <a:lnTo>
                      <a:pt x="109358" y="542"/>
                    </a:lnTo>
                    <a:cubicBezTo>
                      <a:pt x="109502" y="542"/>
                      <a:pt x="109628" y="416"/>
                      <a:pt x="109619" y="272"/>
                    </a:cubicBezTo>
                    <a:cubicBezTo>
                      <a:pt x="109619" y="124"/>
                      <a:pt x="109510" y="1"/>
                      <a:pt x="10936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5" name="Google Shape;1385;p47"/>
              <p:cNvSpPr/>
              <p:nvPr/>
            </p:nvSpPr>
            <p:spPr>
              <a:xfrm>
                <a:off x="263005" y="2534104"/>
                <a:ext cx="3790149" cy="19249"/>
              </a:xfrm>
              <a:custGeom>
                <a:avLst/>
                <a:gdLst/>
                <a:ahLst/>
                <a:cxnLst/>
                <a:rect l="l" t="t" r="r" b="b"/>
                <a:pathLst>
                  <a:path w="109629" h="542" extrusionOk="0">
                    <a:moveTo>
                      <a:pt x="271" y="0"/>
                    </a:moveTo>
                    <a:cubicBezTo>
                      <a:pt x="118" y="0"/>
                      <a:pt x="1" y="118"/>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15"/>
                      <a:pt x="109619" y="271"/>
                    </a:cubicBezTo>
                    <a:cubicBezTo>
                      <a:pt x="109619" y="118"/>
                      <a:pt x="109502" y="0"/>
                      <a:pt x="109349" y="0"/>
                    </a:cubicBezTo>
                    <a:lnTo>
                      <a:pt x="95720" y="45"/>
                    </a:lnTo>
                    <a:lnTo>
                      <a:pt x="82082" y="63"/>
                    </a:lnTo>
                    <a:lnTo>
                      <a:pt x="54814" y="100"/>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6" name="Google Shape;1386;p47"/>
              <p:cNvSpPr/>
              <p:nvPr/>
            </p:nvSpPr>
            <p:spPr>
              <a:xfrm>
                <a:off x="263005" y="1970978"/>
                <a:ext cx="3790149" cy="19285"/>
              </a:xfrm>
              <a:custGeom>
                <a:avLst/>
                <a:gdLst/>
                <a:ahLst/>
                <a:cxnLst/>
                <a:rect l="l" t="t" r="r" b="b"/>
                <a:pathLst>
                  <a:path w="109629" h="543" extrusionOk="0">
                    <a:moveTo>
                      <a:pt x="271" y="1"/>
                    </a:moveTo>
                    <a:cubicBezTo>
                      <a:pt x="118" y="1"/>
                      <a:pt x="1" y="127"/>
                      <a:pt x="1" y="271"/>
                    </a:cubicBezTo>
                    <a:cubicBezTo>
                      <a:pt x="1" y="419"/>
                      <a:pt x="110" y="542"/>
                      <a:pt x="256" y="542"/>
                    </a:cubicBezTo>
                    <a:cubicBezTo>
                      <a:pt x="261" y="542"/>
                      <a:pt x="266" y="542"/>
                      <a:pt x="271" y="542"/>
                    </a:cubicBezTo>
                    <a:lnTo>
                      <a:pt x="13909" y="497"/>
                    </a:lnTo>
                    <a:lnTo>
                      <a:pt x="27538" y="479"/>
                    </a:lnTo>
                    <a:lnTo>
                      <a:pt x="54814" y="443"/>
                    </a:lnTo>
                    <a:lnTo>
                      <a:pt x="82082" y="479"/>
                    </a:lnTo>
                    <a:lnTo>
                      <a:pt x="95720" y="497"/>
                    </a:lnTo>
                    <a:lnTo>
                      <a:pt x="109349" y="542"/>
                    </a:lnTo>
                    <a:lnTo>
                      <a:pt x="109358" y="542"/>
                    </a:lnTo>
                    <a:cubicBezTo>
                      <a:pt x="109502" y="542"/>
                      <a:pt x="109628" y="425"/>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7" name="Google Shape;1387;p47"/>
              <p:cNvSpPr/>
              <p:nvPr/>
            </p:nvSpPr>
            <p:spPr>
              <a:xfrm>
                <a:off x="263005" y="1408208"/>
                <a:ext cx="3790149" cy="19249"/>
              </a:xfrm>
              <a:custGeom>
                <a:avLst/>
                <a:gdLst/>
                <a:ahLst/>
                <a:cxnLst/>
                <a:rect l="l" t="t" r="r" b="b"/>
                <a:pathLst>
                  <a:path w="109629" h="542" extrusionOk="0">
                    <a:moveTo>
                      <a:pt x="271" y="1"/>
                    </a:moveTo>
                    <a:cubicBezTo>
                      <a:pt x="118" y="1"/>
                      <a:pt x="1" y="118"/>
                      <a:pt x="1" y="271"/>
                    </a:cubicBezTo>
                    <a:cubicBezTo>
                      <a:pt x="1" y="415"/>
                      <a:pt x="118" y="541"/>
                      <a:pt x="271" y="541"/>
                    </a:cubicBezTo>
                    <a:lnTo>
                      <a:pt x="13909" y="487"/>
                    </a:lnTo>
                    <a:lnTo>
                      <a:pt x="27538" y="469"/>
                    </a:lnTo>
                    <a:lnTo>
                      <a:pt x="54814" y="442"/>
                    </a:lnTo>
                    <a:lnTo>
                      <a:pt x="82082" y="469"/>
                    </a:lnTo>
                    <a:lnTo>
                      <a:pt x="95720" y="487"/>
                    </a:lnTo>
                    <a:lnTo>
                      <a:pt x="109349" y="541"/>
                    </a:lnTo>
                    <a:lnTo>
                      <a:pt x="109358" y="541"/>
                    </a:lnTo>
                    <a:cubicBezTo>
                      <a:pt x="109502" y="541"/>
                      <a:pt x="109628" y="415"/>
                      <a:pt x="109619" y="271"/>
                    </a:cubicBezTo>
                    <a:cubicBezTo>
                      <a:pt x="109619" y="118"/>
                      <a:pt x="109502" y="1"/>
                      <a:pt x="109349" y="1"/>
                    </a:cubicBezTo>
                    <a:lnTo>
                      <a:pt x="95720" y="46"/>
                    </a:lnTo>
                    <a:lnTo>
                      <a:pt x="82082" y="64"/>
                    </a:lnTo>
                    <a:lnTo>
                      <a:pt x="54814" y="100"/>
                    </a:lnTo>
                    <a:lnTo>
                      <a:pt x="27538" y="64"/>
                    </a:lnTo>
                    <a:lnTo>
                      <a:pt x="13909" y="46"/>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8" name="Google Shape;1388;p47"/>
              <p:cNvSpPr/>
              <p:nvPr/>
            </p:nvSpPr>
            <p:spPr>
              <a:xfrm>
                <a:off x="263005" y="845117"/>
                <a:ext cx="3790149" cy="19214"/>
              </a:xfrm>
              <a:custGeom>
                <a:avLst/>
                <a:gdLst/>
                <a:ahLst/>
                <a:cxnLst/>
                <a:rect l="l" t="t" r="r" b="b"/>
                <a:pathLst>
                  <a:path w="109629" h="541" extrusionOk="0">
                    <a:moveTo>
                      <a:pt x="271" y="0"/>
                    </a:moveTo>
                    <a:cubicBezTo>
                      <a:pt x="118" y="0"/>
                      <a:pt x="1" y="126"/>
                      <a:pt x="1" y="271"/>
                    </a:cubicBezTo>
                    <a:cubicBezTo>
                      <a:pt x="1" y="424"/>
                      <a:pt x="118" y="541"/>
                      <a:pt x="271" y="541"/>
                    </a:cubicBezTo>
                    <a:lnTo>
                      <a:pt x="13909" y="487"/>
                    </a:lnTo>
                    <a:lnTo>
                      <a:pt x="27538" y="469"/>
                    </a:lnTo>
                    <a:lnTo>
                      <a:pt x="54814" y="442"/>
                    </a:lnTo>
                    <a:lnTo>
                      <a:pt x="82082" y="478"/>
                    </a:lnTo>
                    <a:lnTo>
                      <a:pt x="95720" y="496"/>
                    </a:lnTo>
                    <a:lnTo>
                      <a:pt x="109349" y="541"/>
                    </a:lnTo>
                    <a:lnTo>
                      <a:pt x="109358" y="541"/>
                    </a:lnTo>
                    <a:cubicBezTo>
                      <a:pt x="109502" y="541"/>
                      <a:pt x="109628" y="424"/>
                      <a:pt x="109619" y="271"/>
                    </a:cubicBezTo>
                    <a:cubicBezTo>
                      <a:pt x="109619" y="117"/>
                      <a:pt x="109502" y="0"/>
                      <a:pt x="109349" y="0"/>
                    </a:cubicBezTo>
                    <a:lnTo>
                      <a:pt x="95720" y="45"/>
                    </a:lnTo>
                    <a:lnTo>
                      <a:pt x="82082" y="63"/>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9" name="Google Shape;1389;p47"/>
              <p:cNvSpPr/>
              <p:nvPr/>
            </p:nvSpPr>
            <p:spPr>
              <a:xfrm>
                <a:off x="263005" y="1126503"/>
                <a:ext cx="3790149" cy="19249"/>
              </a:xfrm>
              <a:custGeom>
                <a:avLst/>
                <a:gdLst/>
                <a:ahLst/>
                <a:cxnLst/>
                <a:rect l="l" t="t" r="r" b="b"/>
                <a:pathLst>
                  <a:path w="109629" h="542" extrusionOk="0">
                    <a:moveTo>
                      <a:pt x="271" y="0"/>
                    </a:moveTo>
                    <a:cubicBezTo>
                      <a:pt x="118" y="0"/>
                      <a:pt x="1" y="126"/>
                      <a:pt x="1" y="271"/>
                    </a:cubicBezTo>
                    <a:cubicBezTo>
                      <a:pt x="1" y="419"/>
                      <a:pt x="110" y="542"/>
                      <a:pt x="256" y="542"/>
                    </a:cubicBezTo>
                    <a:cubicBezTo>
                      <a:pt x="261" y="542"/>
                      <a:pt x="266"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6"/>
                      <a:pt x="109502" y="0"/>
                      <a:pt x="109349" y="0"/>
                    </a:cubicBezTo>
                    <a:lnTo>
                      <a:pt x="95720" y="54"/>
                    </a:lnTo>
                    <a:lnTo>
                      <a:pt x="82082" y="72"/>
                    </a:lnTo>
                    <a:lnTo>
                      <a:pt x="54814" y="99"/>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0" name="Google Shape;1390;p47"/>
              <p:cNvSpPr/>
              <p:nvPr/>
            </p:nvSpPr>
            <p:spPr>
              <a:xfrm>
                <a:off x="263005" y="1689593"/>
                <a:ext cx="3790149" cy="19249"/>
              </a:xfrm>
              <a:custGeom>
                <a:avLst/>
                <a:gdLst/>
                <a:ahLst/>
                <a:cxnLst/>
                <a:rect l="l" t="t" r="r" b="b"/>
                <a:pathLst>
                  <a:path w="109629" h="542" extrusionOk="0">
                    <a:moveTo>
                      <a:pt x="271" y="1"/>
                    </a:moveTo>
                    <a:cubicBezTo>
                      <a:pt x="118" y="1"/>
                      <a:pt x="1" y="127"/>
                      <a:pt x="1" y="271"/>
                    </a:cubicBezTo>
                    <a:cubicBezTo>
                      <a:pt x="1" y="424"/>
                      <a:pt x="118" y="542"/>
                      <a:pt x="271" y="542"/>
                    </a:cubicBezTo>
                    <a:lnTo>
                      <a:pt x="13909" y="487"/>
                    </a:lnTo>
                    <a:lnTo>
                      <a:pt x="27538" y="469"/>
                    </a:lnTo>
                    <a:lnTo>
                      <a:pt x="54814" y="442"/>
                    </a:lnTo>
                    <a:lnTo>
                      <a:pt x="82082" y="478"/>
                    </a:lnTo>
                    <a:lnTo>
                      <a:pt x="95720" y="496"/>
                    </a:lnTo>
                    <a:lnTo>
                      <a:pt x="109349" y="542"/>
                    </a:lnTo>
                    <a:lnTo>
                      <a:pt x="109358" y="542"/>
                    </a:lnTo>
                    <a:cubicBezTo>
                      <a:pt x="109502" y="542"/>
                      <a:pt x="109628" y="424"/>
                      <a:pt x="109619" y="271"/>
                    </a:cubicBezTo>
                    <a:cubicBezTo>
                      <a:pt x="109619" y="118"/>
                      <a:pt x="109502" y="1"/>
                      <a:pt x="109349" y="1"/>
                    </a:cubicBezTo>
                    <a:lnTo>
                      <a:pt x="95720" y="46"/>
                    </a:lnTo>
                    <a:lnTo>
                      <a:pt x="82082" y="64"/>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1" name="Google Shape;1391;p47"/>
              <p:cNvSpPr/>
              <p:nvPr/>
            </p:nvSpPr>
            <p:spPr>
              <a:xfrm>
                <a:off x="263005" y="2815489"/>
                <a:ext cx="3790149" cy="19249"/>
              </a:xfrm>
              <a:custGeom>
                <a:avLst/>
                <a:gdLst/>
                <a:ahLst/>
                <a:cxnLst/>
                <a:rect l="l" t="t" r="r" b="b"/>
                <a:pathLst>
                  <a:path w="109629" h="542" extrusionOk="0">
                    <a:moveTo>
                      <a:pt x="271" y="1"/>
                    </a:moveTo>
                    <a:cubicBezTo>
                      <a:pt x="118" y="1"/>
                      <a:pt x="1" y="127"/>
                      <a:pt x="1" y="271"/>
                    </a:cubicBezTo>
                    <a:cubicBezTo>
                      <a:pt x="1" y="424"/>
                      <a:pt x="118" y="541"/>
                      <a:pt x="271" y="541"/>
                    </a:cubicBezTo>
                    <a:lnTo>
                      <a:pt x="13909" y="496"/>
                    </a:lnTo>
                    <a:lnTo>
                      <a:pt x="27538" y="478"/>
                    </a:lnTo>
                    <a:lnTo>
                      <a:pt x="54814" y="442"/>
                    </a:lnTo>
                    <a:lnTo>
                      <a:pt x="82082" y="478"/>
                    </a:lnTo>
                    <a:lnTo>
                      <a:pt x="95720" y="496"/>
                    </a:lnTo>
                    <a:lnTo>
                      <a:pt x="109349" y="541"/>
                    </a:lnTo>
                    <a:lnTo>
                      <a:pt x="109358" y="541"/>
                    </a:lnTo>
                    <a:cubicBezTo>
                      <a:pt x="109502" y="541"/>
                      <a:pt x="109628" y="424"/>
                      <a:pt x="109619" y="271"/>
                    </a:cubicBezTo>
                    <a:cubicBezTo>
                      <a:pt x="109619" y="127"/>
                      <a:pt x="109502" y="1"/>
                      <a:pt x="109349" y="1"/>
                    </a:cubicBezTo>
                    <a:lnTo>
                      <a:pt x="95720" y="55"/>
                    </a:lnTo>
                    <a:lnTo>
                      <a:pt x="82082" y="73"/>
                    </a:lnTo>
                    <a:lnTo>
                      <a:pt x="54814" y="100"/>
                    </a:lnTo>
                    <a:lnTo>
                      <a:pt x="27538" y="73"/>
                    </a:lnTo>
                    <a:lnTo>
                      <a:pt x="13909" y="55"/>
                    </a:lnTo>
                    <a:lnTo>
                      <a:pt x="271" y="1"/>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2" name="Google Shape;1392;p47"/>
              <p:cNvSpPr/>
              <p:nvPr/>
            </p:nvSpPr>
            <p:spPr>
              <a:xfrm>
                <a:off x="263005" y="4785897"/>
                <a:ext cx="3790149" cy="19533"/>
              </a:xfrm>
              <a:custGeom>
                <a:avLst/>
                <a:gdLst/>
                <a:ahLst/>
                <a:cxnLst/>
                <a:rect l="l" t="t" r="r" b="b"/>
                <a:pathLst>
                  <a:path w="109629" h="550" extrusionOk="0">
                    <a:moveTo>
                      <a:pt x="271" y="0"/>
                    </a:moveTo>
                    <a:cubicBezTo>
                      <a:pt x="118" y="0"/>
                      <a:pt x="1" y="126"/>
                      <a:pt x="1" y="280"/>
                    </a:cubicBezTo>
                    <a:cubicBezTo>
                      <a:pt x="1" y="424"/>
                      <a:pt x="118" y="550"/>
                      <a:pt x="271" y="550"/>
                    </a:cubicBezTo>
                    <a:lnTo>
                      <a:pt x="13909" y="496"/>
                    </a:lnTo>
                    <a:lnTo>
                      <a:pt x="27538" y="478"/>
                    </a:lnTo>
                    <a:lnTo>
                      <a:pt x="54814" y="442"/>
                    </a:lnTo>
                    <a:lnTo>
                      <a:pt x="82082" y="478"/>
                    </a:lnTo>
                    <a:lnTo>
                      <a:pt x="95720" y="496"/>
                    </a:lnTo>
                    <a:lnTo>
                      <a:pt x="109349" y="550"/>
                    </a:lnTo>
                    <a:lnTo>
                      <a:pt x="109358" y="550"/>
                    </a:lnTo>
                    <a:cubicBezTo>
                      <a:pt x="109502" y="550"/>
                      <a:pt x="109628" y="424"/>
                      <a:pt x="109619" y="270"/>
                    </a:cubicBezTo>
                    <a:cubicBezTo>
                      <a:pt x="109619" y="126"/>
                      <a:pt x="109502" y="0"/>
                      <a:pt x="109349" y="0"/>
                    </a:cubicBezTo>
                    <a:lnTo>
                      <a:pt x="95720" y="54"/>
                    </a:lnTo>
                    <a:lnTo>
                      <a:pt x="82082" y="72"/>
                    </a:lnTo>
                    <a:lnTo>
                      <a:pt x="54814" y="108"/>
                    </a:lnTo>
                    <a:lnTo>
                      <a:pt x="27538" y="72"/>
                    </a:lnTo>
                    <a:lnTo>
                      <a:pt x="13909" y="54"/>
                    </a:lnTo>
                    <a:lnTo>
                      <a:pt x="271"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1393" name="Google Shape;1393;p47"/>
            <p:cNvCxnSpPr/>
            <p:nvPr/>
          </p:nvCxnSpPr>
          <p:spPr>
            <a:xfrm>
              <a:off x="4625700" y="540000"/>
              <a:ext cx="4679100" cy="0"/>
            </a:xfrm>
            <a:prstGeom prst="straightConnector1">
              <a:avLst/>
            </a:prstGeom>
            <a:noFill/>
            <a:ln w="9525" cap="flat" cmpd="sng">
              <a:solidFill>
                <a:schemeClr val="dk1"/>
              </a:solidFill>
              <a:prstDash val="solid"/>
              <a:round/>
              <a:headEnd type="none" w="med" len="med"/>
              <a:tailEnd type="none" w="med" len="med"/>
            </a:ln>
          </p:spPr>
        </p:cxnSp>
        <p:cxnSp>
          <p:nvCxnSpPr>
            <p:cNvPr id="1394" name="Google Shape;1394;p47"/>
            <p:cNvCxnSpPr/>
            <p:nvPr/>
          </p:nvCxnSpPr>
          <p:spPr>
            <a:xfrm>
              <a:off x="4049375"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395" name="Google Shape;1395;p47"/>
            <p:cNvCxnSpPr/>
            <p:nvPr/>
          </p:nvCxnSpPr>
          <p:spPr>
            <a:xfrm>
              <a:off x="4112975"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396" name="Google Shape;1396;p47"/>
            <p:cNvCxnSpPr/>
            <p:nvPr/>
          </p:nvCxnSpPr>
          <p:spPr>
            <a:xfrm>
              <a:off x="4991700"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397" name="Google Shape;1397;p47"/>
            <p:cNvCxnSpPr/>
            <p:nvPr/>
          </p:nvCxnSpPr>
          <p:spPr>
            <a:xfrm>
              <a:off x="5055300" y="545250"/>
              <a:ext cx="0" cy="4625400"/>
            </a:xfrm>
            <a:prstGeom prst="straightConnector1">
              <a:avLst/>
            </a:prstGeom>
            <a:noFill/>
            <a:ln w="9525" cap="flat" cmpd="sng">
              <a:solidFill>
                <a:schemeClr val="dk1"/>
              </a:solidFill>
              <a:prstDash val="solid"/>
              <a:round/>
              <a:headEnd type="none" w="med" len="med"/>
              <a:tailEnd type="none" w="med" len="med"/>
            </a:ln>
          </p:spPr>
        </p:cxnSp>
        <p:cxnSp>
          <p:nvCxnSpPr>
            <p:cNvPr id="1398" name="Google Shape;1398;p47"/>
            <p:cNvCxnSpPr/>
            <p:nvPr/>
          </p:nvCxnSpPr>
          <p:spPr>
            <a:xfrm>
              <a:off x="-166800" y="540000"/>
              <a:ext cx="4681500" cy="0"/>
            </a:xfrm>
            <a:prstGeom prst="straightConnector1">
              <a:avLst/>
            </a:prstGeom>
            <a:noFill/>
            <a:ln w="9525" cap="flat" cmpd="sng">
              <a:solidFill>
                <a:schemeClr val="dk1"/>
              </a:solidFill>
              <a:prstDash val="solid"/>
              <a:round/>
              <a:headEnd type="none" w="med" len="med"/>
              <a:tailEnd type="none" w="med" len="med"/>
            </a:ln>
          </p:spPr>
        </p:cxnSp>
      </p:gr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Background 1">
  <p:cSld name="CUSTOM_36">
    <p:spTree>
      <p:nvGrpSpPr>
        <p:cNvPr id="1" name="Shape 1399"/>
        <p:cNvGrpSpPr/>
        <p:nvPr/>
      </p:nvGrpSpPr>
      <p:grpSpPr>
        <a:xfrm>
          <a:off x="0" y="0"/>
          <a:ext cx="0" cy="0"/>
          <a:chOff x="0" y="0"/>
          <a:chExt cx="0" cy="0"/>
        </a:xfrm>
      </p:grpSpPr>
      <p:grpSp>
        <p:nvGrpSpPr>
          <p:cNvPr id="1400" name="Google Shape;1400;p48"/>
          <p:cNvGrpSpPr/>
          <p:nvPr/>
        </p:nvGrpSpPr>
        <p:grpSpPr>
          <a:xfrm>
            <a:off x="-1700" y="329"/>
            <a:ext cx="9147400" cy="5142843"/>
            <a:chOff x="238125" y="854700"/>
            <a:chExt cx="7142500" cy="4015650"/>
          </a:xfrm>
        </p:grpSpPr>
        <p:sp>
          <p:nvSpPr>
            <p:cNvPr id="1401" name="Google Shape;1401;p48"/>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2" name="Google Shape;1402;p48"/>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3" name="Google Shape;1403;p48"/>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4" name="Google Shape;1404;p48"/>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5" name="Google Shape;1405;p48"/>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6" name="Google Shape;1406;p48"/>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7" name="Google Shape;1407;p48"/>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8" name="Google Shape;1408;p48"/>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9" name="Google Shape;1409;p48"/>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0" name="Google Shape;1410;p48"/>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1" name="Google Shape;1411;p48"/>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2" name="Google Shape;1412;p48"/>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3" name="Google Shape;1413;p48"/>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4" name="Google Shape;1414;p48"/>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5" name="Google Shape;1415;p48"/>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6" name="Google Shape;1416;p48"/>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7" name="Google Shape;1417;p48"/>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8" name="Google Shape;1418;p48"/>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9" name="Google Shape;1419;p48"/>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1420" name="Google Shape;1420;p48"/>
          <p:cNvCxnSpPr/>
          <p:nvPr/>
        </p:nvCxnSpPr>
        <p:spPr>
          <a:xfrm>
            <a:off x="-62550" y="540000"/>
            <a:ext cx="9269100" cy="0"/>
          </a:xfrm>
          <a:prstGeom prst="straightConnector1">
            <a:avLst/>
          </a:prstGeom>
          <a:noFill/>
          <a:ln w="9525" cap="flat" cmpd="sng">
            <a:solidFill>
              <a:schemeClr val="dk1"/>
            </a:solidFill>
            <a:prstDash val="solid"/>
            <a:round/>
            <a:headEnd type="none" w="med" len="med"/>
            <a:tailEnd type="none" w="med" len="med"/>
          </a:ln>
        </p:spPr>
      </p:cxnSp>
      <p:sp>
        <p:nvSpPr>
          <p:cNvPr id="1421" name="Google Shape;1421;p48"/>
          <p:cNvSpPr/>
          <p:nvPr/>
        </p:nvSpPr>
        <p:spPr>
          <a:xfrm>
            <a:off x="-14550" y="5010825"/>
            <a:ext cx="9160200" cy="1563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22" name="Google Shape;1422;p48"/>
          <p:cNvGrpSpPr/>
          <p:nvPr/>
        </p:nvGrpSpPr>
        <p:grpSpPr>
          <a:xfrm rot="697126">
            <a:off x="8218474" y="-369190"/>
            <a:ext cx="1305393" cy="1346461"/>
            <a:chOff x="1492000" y="427450"/>
            <a:chExt cx="1188000" cy="1225375"/>
          </a:xfrm>
        </p:grpSpPr>
        <p:sp>
          <p:nvSpPr>
            <p:cNvPr id="1423" name="Google Shape;1423;p48"/>
            <p:cNvSpPr/>
            <p:nvPr/>
          </p:nvSpPr>
          <p:spPr>
            <a:xfrm>
              <a:off x="1492000" y="427450"/>
              <a:ext cx="1188000" cy="1225375"/>
            </a:xfrm>
            <a:custGeom>
              <a:avLst/>
              <a:gdLst/>
              <a:ahLst/>
              <a:cxnLst/>
              <a:rect l="l" t="t" r="r" b="b"/>
              <a:pathLst>
                <a:path w="47520" h="49015" extrusionOk="0">
                  <a:moveTo>
                    <a:pt x="44863" y="698"/>
                  </a:moveTo>
                  <a:lnTo>
                    <a:pt x="44863" y="698"/>
                  </a:lnTo>
                  <a:cubicBezTo>
                    <a:pt x="45260" y="745"/>
                    <a:pt x="45657" y="763"/>
                    <a:pt x="46048" y="763"/>
                  </a:cubicBezTo>
                  <a:cubicBezTo>
                    <a:pt x="46274" y="763"/>
                    <a:pt x="46497" y="757"/>
                    <a:pt x="46717" y="748"/>
                  </a:cubicBezTo>
                  <a:lnTo>
                    <a:pt x="46717" y="748"/>
                  </a:lnTo>
                  <a:cubicBezTo>
                    <a:pt x="46667" y="8567"/>
                    <a:pt x="46617" y="16387"/>
                    <a:pt x="46642" y="24207"/>
                  </a:cubicBezTo>
                  <a:cubicBezTo>
                    <a:pt x="46667" y="32076"/>
                    <a:pt x="46366" y="40046"/>
                    <a:pt x="46868" y="47891"/>
                  </a:cubicBezTo>
                  <a:cubicBezTo>
                    <a:pt x="46818" y="47891"/>
                    <a:pt x="46792" y="47866"/>
                    <a:pt x="46767" y="47866"/>
                  </a:cubicBezTo>
                  <a:cubicBezTo>
                    <a:pt x="39987" y="48053"/>
                    <a:pt x="33211" y="48100"/>
                    <a:pt x="26436" y="48100"/>
                  </a:cubicBezTo>
                  <a:cubicBezTo>
                    <a:pt x="19684" y="48100"/>
                    <a:pt x="12934" y="48054"/>
                    <a:pt x="6180" y="48054"/>
                  </a:cubicBezTo>
                  <a:cubicBezTo>
                    <a:pt x="4304" y="48054"/>
                    <a:pt x="2428" y="48057"/>
                    <a:pt x="552" y="48066"/>
                  </a:cubicBezTo>
                  <a:cubicBezTo>
                    <a:pt x="802" y="38116"/>
                    <a:pt x="1203" y="28066"/>
                    <a:pt x="1203" y="18066"/>
                  </a:cubicBezTo>
                  <a:cubicBezTo>
                    <a:pt x="1203" y="12452"/>
                    <a:pt x="1078" y="6863"/>
                    <a:pt x="727" y="1299"/>
                  </a:cubicBezTo>
                  <a:lnTo>
                    <a:pt x="752" y="1299"/>
                  </a:lnTo>
                  <a:cubicBezTo>
                    <a:pt x="1098" y="1362"/>
                    <a:pt x="1492" y="1415"/>
                    <a:pt x="1880" y="1415"/>
                  </a:cubicBezTo>
                  <a:cubicBezTo>
                    <a:pt x="2112" y="1415"/>
                    <a:pt x="2341" y="1396"/>
                    <a:pt x="2557" y="1349"/>
                  </a:cubicBezTo>
                  <a:lnTo>
                    <a:pt x="2557" y="1349"/>
                  </a:lnTo>
                  <a:cubicBezTo>
                    <a:pt x="2406" y="1650"/>
                    <a:pt x="2406" y="2051"/>
                    <a:pt x="2582" y="2377"/>
                  </a:cubicBezTo>
                  <a:cubicBezTo>
                    <a:pt x="2901" y="2970"/>
                    <a:pt x="3636" y="3314"/>
                    <a:pt x="4314" y="3314"/>
                  </a:cubicBezTo>
                  <a:cubicBezTo>
                    <a:pt x="4381" y="3314"/>
                    <a:pt x="4447" y="3311"/>
                    <a:pt x="4512" y="3304"/>
                  </a:cubicBezTo>
                  <a:cubicBezTo>
                    <a:pt x="5740" y="3229"/>
                    <a:pt x="6316" y="1700"/>
                    <a:pt x="5539" y="873"/>
                  </a:cubicBezTo>
                  <a:lnTo>
                    <a:pt x="5539" y="873"/>
                  </a:lnTo>
                  <a:cubicBezTo>
                    <a:pt x="5943" y="910"/>
                    <a:pt x="6360" y="933"/>
                    <a:pt x="6771" y="933"/>
                  </a:cubicBezTo>
                  <a:cubicBezTo>
                    <a:pt x="6921" y="933"/>
                    <a:pt x="7071" y="930"/>
                    <a:pt x="7218" y="923"/>
                  </a:cubicBezTo>
                  <a:lnTo>
                    <a:pt x="7218" y="923"/>
                  </a:lnTo>
                  <a:cubicBezTo>
                    <a:pt x="6918" y="1199"/>
                    <a:pt x="6742" y="1700"/>
                    <a:pt x="6792" y="2101"/>
                  </a:cubicBezTo>
                  <a:cubicBezTo>
                    <a:pt x="6842" y="2778"/>
                    <a:pt x="7344" y="3254"/>
                    <a:pt x="7995" y="3354"/>
                  </a:cubicBezTo>
                  <a:cubicBezTo>
                    <a:pt x="8078" y="3367"/>
                    <a:pt x="8161" y="3373"/>
                    <a:pt x="8244" y="3373"/>
                  </a:cubicBezTo>
                  <a:cubicBezTo>
                    <a:pt x="8813" y="3373"/>
                    <a:pt x="9362" y="3077"/>
                    <a:pt x="9624" y="2552"/>
                  </a:cubicBezTo>
                  <a:cubicBezTo>
                    <a:pt x="9850" y="2076"/>
                    <a:pt x="9850" y="1475"/>
                    <a:pt x="9599" y="998"/>
                  </a:cubicBezTo>
                  <a:cubicBezTo>
                    <a:pt x="10025" y="998"/>
                    <a:pt x="10451" y="973"/>
                    <a:pt x="10903" y="898"/>
                  </a:cubicBezTo>
                  <a:lnTo>
                    <a:pt x="10903" y="898"/>
                  </a:lnTo>
                  <a:cubicBezTo>
                    <a:pt x="10652" y="1149"/>
                    <a:pt x="10527" y="1500"/>
                    <a:pt x="10552" y="1876"/>
                  </a:cubicBezTo>
                  <a:cubicBezTo>
                    <a:pt x="10627" y="2527"/>
                    <a:pt x="11178" y="3029"/>
                    <a:pt x="11830" y="3104"/>
                  </a:cubicBezTo>
                  <a:cubicBezTo>
                    <a:pt x="11905" y="3116"/>
                    <a:pt x="11981" y="3122"/>
                    <a:pt x="12056" y="3122"/>
                  </a:cubicBezTo>
                  <a:cubicBezTo>
                    <a:pt x="12607" y="3122"/>
                    <a:pt x="13138" y="2806"/>
                    <a:pt x="13359" y="2277"/>
                  </a:cubicBezTo>
                  <a:cubicBezTo>
                    <a:pt x="13559" y="1826"/>
                    <a:pt x="13509" y="1299"/>
                    <a:pt x="13258" y="898"/>
                  </a:cubicBezTo>
                  <a:cubicBezTo>
                    <a:pt x="13576" y="898"/>
                    <a:pt x="13904" y="909"/>
                    <a:pt x="14237" y="909"/>
                  </a:cubicBezTo>
                  <a:cubicBezTo>
                    <a:pt x="14403" y="909"/>
                    <a:pt x="14570" y="907"/>
                    <a:pt x="14737" y="898"/>
                  </a:cubicBezTo>
                  <a:lnTo>
                    <a:pt x="14737" y="898"/>
                  </a:lnTo>
                  <a:cubicBezTo>
                    <a:pt x="14273" y="1850"/>
                    <a:pt x="14626" y="3103"/>
                    <a:pt x="15816" y="3103"/>
                  </a:cubicBezTo>
                  <a:cubicBezTo>
                    <a:pt x="15911" y="3103"/>
                    <a:pt x="16010" y="3095"/>
                    <a:pt x="16116" y="3079"/>
                  </a:cubicBezTo>
                  <a:cubicBezTo>
                    <a:pt x="17268" y="2928"/>
                    <a:pt x="17644" y="1625"/>
                    <a:pt x="17093" y="798"/>
                  </a:cubicBezTo>
                  <a:lnTo>
                    <a:pt x="17093" y="798"/>
                  </a:lnTo>
                  <a:cubicBezTo>
                    <a:pt x="17569" y="823"/>
                    <a:pt x="18070" y="823"/>
                    <a:pt x="18572" y="823"/>
                  </a:cubicBezTo>
                  <a:cubicBezTo>
                    <a:pt x="18183" y="1796"/>
                    <a:pt x="18761" y="2957"/>
                    <a:pt x="19917" y="2957"/>
                  </a:cubicBezTo>
                  <a:cubicBezTo>
                    <a:pt x="19952" y="2957"/>
                    <a:pt x="19989" y="2956"/>
                    <a:pt x="20025" y="2953"/>
                  </a:cubicBezTo>
                  <a:cubicBezTo>
                    <a:pt x="21103" y="2878"/>
                    <a:pt x="21604" y="1775"/>
                    <a:pt x="21203" y="898"/>
                  </a:cubicBezTo>
                  <a:lnTo>
                    <a:pt x="21203" y="898"/>
                  </a:lnTo>
                  <a:cubicBezTo>
                    <a:pt x="21579" y="923"/>
                    <a:pt x="21930" y="923"/>
                    <a:pt x="22306" y="923"/>
                  </a:cubicBezTo>
                  <a:cubicBezTo>
                    <a:pt x="21963" y="1782"/>
                    <a:pt x="22460" y="2905"/>
                    <a:pt x="23492" y="2905"/>
                  </a:cubicBezTo>
                  <a:cubicBezTo>
                    <a:pt x="23514" y="2905"/>
                    <a:pt x="23536" y="2904"/>
                    <a:pt x="23559" y="2903"/>
                  </a:cubicBezTo>
                  <a:cubicBezTo>
                    <a:pt x="24436" y="2878"/>
                    <a:pt x="25339" y="1775"/>
                    <a:pt x="25013" y="1024"/>
                  </a:cubicBezTo>
                  <a:cubicBezTo>
                    <a:pt x="25489" y="998"/>
                    <a:pt x="25940" y="998"/>
                    <a:pt x="26391" y="923"/>
                  </a:cubicBezTo>
                  <a:lnTo>
                    <a:pt x="26391" y="923"/>
                  </a:lnTo>
                  <a:cubicBezTo>
                    <a:pt x="26141" y="1450"/>
                    <a:pt x="25990" y="2001"/>
                    <a:pt x="26391" y="2502"/>
                  </a:cubicBezTo>
                  <a:cubicBezTo>
                    <a:pt x="26730" y="2921"/>
                    <a:pt x="27291" y="3117"/>
                    <a:pt x="27809" y="3117"/>
                  </a:cubicBezTo>
                  <a:cubicBezTo>
                    <a:pt x="27942" y="3117"/>
                    <a:pt x="28073" y="3104"/>
                    <a:pt x="28196" y="3079"/>
                  </a:cubicBezTo>
                  <a:cubicBezTo>
                    <a:pt x="29173" y="2828"/>
                    <a:pt x="29675" y="1625"/>
                    <a:pt x="29073" y="923"/>
                  </a:cubicBezTo>
                  <a:lnTo>
                    <a:pt x="30226" y="923"/>
                  </a:lnTo>
                  <a:cubicBezTo>
                    <a:pt x="29910" y="1969"/>
                    <a:pt x="30584" y="3132"/>
                    <a:pt x="31769" y="3132"/>
                  </a:cubicBezTo>
                  <a:cubicBezTo>
                    <a:pt x="31806" y="3132"/>
                    <a:pt x="31843" y="3131"/>
                    <a:pt x="31880" y="3129"/>
                  </a:cubicBezTo>
                  <a:cubicBezTo>
                    <a:pt x="33108" y="3029"/>
                    <a:pt x="33685" y="1750"/>
                    <a:pt x="33208" y="773"/>
                  </a:cubicBezTo>
                  <a:lnTo>
                    <a:pt x="33208" y="773"/>
                  </a:lnTo>
                  <a:cubicBezTo>
                    <a:pt x="33559" y="798"/>
                    <a:pt x="33885" y="823"/>
                    <a:pt x="34236" y="848"/>
                  </a:cubicBezTo>
                  <a:cubicBezTo>
                    <a:pt x="33885" y="1800"/>
                    <a:pt x="34436" y="2928"/>
                    <a:pt x="35589" y="2928"/>
                  </a:cubicBezTo>
                  <a:cubicBezTo>
                    <a:pt x="35602" y="2929"/>
                    <a:pt x="35614" y="2929"/>
                    <a:pt x="35626" y="2929"/>
                  </a:cubicBezTo>
                  <a:cubicBezTo>
                    <a:pt x="36682" y="2929"/>
                    <a:pt x="37315" y="1865"/>
                    <a:pt x="37018" y="973"/>
                  </a:cubicBezTo>
                  <a:cubicBezTo>
                    <a:pt x="37319" y="948"/>
                    <a:pt x="37645" y="923"/>
                    <a:pt x="37945" y="898"/>
                  </a:cubicBezTo>
                  <a:lnTo>
                    <a:pt x="37945" y="898"/>
                  </a:lnTo>
                  <a:cubicBezTo>
                    <a:pt x="37695" y="1775"/>
                    <a:pt x="38221" y="2753"/>
                    <a:pt x="39274" y="2803"/>
                  </a:cubicBezTo>
                  <a:cubicBezTo>
                    <a:pt x="39298" y="2804"/>
                    <a:pt x="39323" y="2805"/>
                    <a:pt x="39347" y="2805"/>
                  </a:cubicBezTo>
                  <a:cubicBezTo>
                    <a:pt x="40334" y="2805"/>
                    <a:pt x="40996" y="1829"/>
                    <a:pt x="40727" y="948"/>
                  </a:cubicBezTo>
                  <a:lnTo>
                    <a:pt x="40727" y="948"/>
                  </a:lnTo>
                  <a:cubicBezTo>
                    <a:pt x="41028" y="1024"/>
                    <a:pt x="41329" y="1049"/>
                    <a:pt x="41630" y="1074"/>
                  </a:cubicBezTo>
                  <a:cubicBezTo>
                    <a:pt x="41228" y="1800"/>
                    <a:pt x="41880" y="2928"/>
                    <a:pt x="42858" y="3079"/>
                  </a:cubicBezTo>
                  <a:cubicBezTo>
                    <a:pt x="42948" y="3092"/>
                    <a:pt x="43038" y="3099"/>
                    <a:pt x="43126" y="3099"/>
                  </a:cubicBezTo>
                  <a:cubicBezTo>
                    <a:pt x="44355" y="3099"/>
                    <a:pt x="45307" y="1844"/>
                    <a:pt x="44863" y="698"/>
                  </a:cubicBezTo>
                  <a:close/>
                  <a:moveTo>
                    <a:pt x="47088" y="0"/>
                  </a:moveTo>
                  <a:cubicBezTo>
                    <a:pt x="46975" y="0"/>
                    <a:pt x="46861" y="48"/>
                    <a:pt x="46792" y="146"/>
                  </a:cubicBezTo>
                  <a:cubicBezTo>
                    <a:pt x="46603" y="146"/>
                    <a:pt x="46411" y="145"/>
                    <a:pt x="46218" y="145"/>
                  </a:cubicBezTo>
                  <a:cubicBezTo>
                    <a:pt x="45543" y="145"/>
                    <a:pt x="44854" y="160"/>
                    <a:pt x="44211" y="297"/>
                  </a:cubicBezTo>
                  <a:cubicBezTo>
                    <a:pt x="44061" y="347"/>
                    <a:pt x="44061" y="572"/>
                    <a:pt x="44211" y="597"/>
                  </a:cubicBezTo>
                  <a:lnTo>
                    <a:pt x="44286" y="597"/>
                  </a:lnTo>
                  <a:cubicBezTo>
                    <a:pt x="44462" y="1199"/>
                    <a:pt x="44512" y="1851"/>
                    <a:pt x="43935" y="2277"/>
                  </a:cubicBezTo>
                  <a:cubicBezTo>
                    <a:pt x="43706" y="2437"/>
                    <a:pt x="43435" y="2556"/>
                    <a:pt x="43161" y="2556"/>
                  </a:cubicBezTo>
                  <a:cubicBezTo>
                    <a:pt x="43135" y="2556"/>
                    <a:pt x="43109" y="2555"/>
                    <a:pt x="43083" y="2552"/>
                  </a:cubicBezTo>
                  <a:cubicBezTo>
                    <a:pt x="42908" y="2502"/>
                    <a:pt x="42757" y="2452"/>
                    <a:pt x="42582" y="2427"/>
                  </a:cubicBezTo>
                  <a:cubicBezTo>
                    <a:pt x="41980" y="2126"/>
                    <a:pt x="41955" y="1675"/>
                    <a:pt x="42482" y="1099"/>
                  </a:cubicBezTo>
                  <a:cubicBezTo>
                    <a:pt x="42807" y="998"/>
                    <a:pt x="42732" y="547"/>
                    <a:pt x="42406" y="522"/>
                  </a:cubicBezTo>
                  <a:cubicBezTo>
                    <a:pt x="42002" y="490"/>
                    <a:pt x="41577" y="437"/>
                    <a:pt x="41158" y="437"/>
                  </a:cubicBezTo>
                  <a:cubicBezTo>
                    <a:pt x="40927" y="437"/>
                    <a:pt x="40699" y="453"/>
                    <a:pt x="40477" y="497"/>
                  </a:cubicBezTo>
                  <a:cubicBezTo>
                    <a:pt x="40451" y="489"/>
                    <a:pt x="40422" y="484"/>
                    <a:pt x="40393" y="484"/>
                  </a:cubicBezTo>
                  <a:cubicBezTo>
                    <a:pt x="40251" y="484"/>
                    <a:pt x="40093" y="582"/>
                    <a:pt x="40176" y="748"/>
                  </a:cubicBezTo>
                  <a:cubicBezTo>
                    <a:pt x="40426" y="1399"/>
                    <a:pt x="40226" y="2277"/>
                    <a:pt x="39374" y="2302"/>
                  </a:cubicBezTo>
                  <a:cubicBezTo>
                    <a:pt x="39362" y="2302"/>
                    <a:pt x="39351" y="2302"/>
                    <a:pt x="39340" y="2302"/>
                  </a:cubicBezTo>
                  <a:cubicBezTo>
                    <a:pt x="38464" y="2302"/>
                    <a:pt x="38177" y="1341"/>
                    <a:pt x="38622" y="698"/>
                  </a:cubicBezTo>
                  <a:cubicBezTo>
                    <a:pt x="38722" y="547"/>
                    <a:pt x="38597" y="297"/>
                    <a:pt x="38396" y="297"/>
                  </a:cubicBezTo>
                  <a:cubicBezTo>
                    <a:pt x="37845" y="372"/>
                    <a:pt x="37319" y="447"/>
                    <a:pt x="36792" y="572"/>
                  </a:cubicBezTo>
                  <a:cubicBezTo>
                    <a:pt x="36767" y="547"/>
                    <a:pt x="36742" y="522"/>
                    <a:pt x="36717" y="472"/>
                  </a:cubicBezTo>
                  <a:cubicBezTo>
                    <a:pt x="36687" y="435"/>
                    <a:pt x="36647" y="420"/>
                    <a:pt x="36606" y="420"/>
                  </a:cubicBezTo>
                  <a:cubicBezTo>
                    <a:pt x="36478" y="420"/>
                    <a:pt x="36335" y="571"/>
                    <a:pt x="36391" y="723"/>
                  </a:cubicBezTo>
                  <a:cubicBezTo>
                    <a:pt x="36341" y="798"/>
                    <a:pt x="36391" y="948"/>
                    <a:pt x="36492" y="973"/>
                  </a:cubicBezTo>
                  <a:cubicBezTo>
                    <a:pt x="36735" y="1630"/>
                    <a:pt x="36459" y="2429"/>
                    <a:pt x="35662" y="2429"/>
                  </a:cubicBezTo>
                  <a:cubicBezTo>
                    <a:pt x="35638" y="2429"/>
                    <a:pt x="35614" y="2429"/>
                    <a:pt x="35589" y="2427"/>
                  </a:cubicBezTo>
                  <a:cubicBezTo>
                    <a:pt x="34687" y="2402"/>
                    <a:pt x="34436" y="1374"/>
                    <a:pt x="34913" y="723"/>
                  </a:cubicBezTo>
                  <a:cubicBezTo>
                    <a:pt x="35063" y="572"/>
                    <a:pt x="34888" y="322"/>
                    <a:pt x="34687" y="322"/>
                  </a:cubicBezTo>
                  <a:cubicBezTo>
                    <a:pt x="34086" y="322"/>
                    <a:pt x="33509" y="322"/>
                    <a:pt x="32908" y="347"/>
                  </a:cubicBezTo>
                  <a:cubicBezTo>
                    <a:pt x="32873" y="312"/>
                    <a:pt x="32831" y="298"/>
                    <a:pt x="32787" y="298"/>
                  </a:cubicBezTo>
                  <a:cubicBezTo>
                    <a:pt x="32641" y="298"/>
                    <a:pt x="32485" y="462"/>
                    <a:pt x="32582" y="597"/>
                  </a:cubicBezTo>
                  <a:cubicBezTo>
                    <a:pt x="33098" y="1359"/>
                    <a:pt x="32867" y="2554"/>
                    <a:pt x="31843" y="2554"/>
                  </a:cubicBezTo>
                  <a:cubicBezTo>
                    <a:pt x="31822" y="2554"/>
                    <a:pt x="31801" y="2553"/>
                    <a:pt x="31780" y="2552"/>
                  </a:cubicBezTo>
                  <a:cubicBezTo>
                    <a:pt x="30827" y="2527"/>
                    <a:pt x="30477" y="1550"/>
                    <a:pt x="30878" y="798"/>
                  </a:cubicBezTo>
                  <a:cubicBezTo>
                    <a:pt x="31003" y="623"/>
                    <a:pt x="30853" y="397"/>
                    <a:pt x="30652" y="397"/>
                  </a:cubicBezTo>
                  <a:cubicBezTo>
                    <a:pt x="29975" y="397"/>
                    <a:pt x="29374" y="497"/>
                    <a:pt x="28722" y="648"/>
                  </a:cubicBezTo>
                  <a:cubicBezTo>
                    <a:pt x="28697" y="623"/>
                    <a:pt x="28647" y="597"/>
                    <a:pt x="28622" y="572"/>
                  </a:cubicBezTo>
                  <a:cubicBezTo>
                    <a:pt x="28590" y="561"/>
                    <a:pt x="28559" y="556"/>
                    <a:pt x="28528" y="556"/>
                  </a:cubicBezTo>
                  <a:cubicBezTo>
                    <a:pt x="28295" y="556"/>
                    <a:pt x="28127" y="863"/>
                    <a:pt x="28371" y="973"/>
                  </a:cubicBezTo>
                  <a:cubicBezTo>
                    <a:pt x="29098" y="1349"/>
                    <a:pt x="28923" y="2277"/>
                    <a:pt x="28196" y="2552"/>
                  </a:cubicBezTo>
                  <a:cubicBezTo>
                    <a:pt x="28045" y="2590"/>
                    <a:pt x="27901" y="2609"/>
                    <a:pt x="27760" y="2609"/>
                  </a:cubicBezTo>
                  <a:cubicBezTo>
                    <a:pt x="27619" y="2609"/>
                    <a:pt x="27482" y="2590"/>
                    <a:pt x="27344" y="2552"/>
                  </a:cubicBezTo>
                  <a:cubicBezTo>
                    <a:pt x="26517" y="2001"/>
                    <a:pt x="26391" y="1399"/>
                    <a:pt x="26993" y="798"/>
                  </a:cubicBezTo>
                  <a:cubicBezTo>
                    <a:pt x="27118" y="623"/>
                    <a:pt x="27043" y="372"/>
                    <a:pt x="26817" y="372"/>
                  </a:cubicBezTo>
                  <a:cubicBezTo>
                    <a:pt x="26091" y="397"/>
                    <a:pt x="25339" y="497"/>
                    <a:pt x="24612" y="572"/>
                  </a:cubicBezTo>
                  <a:cubicBezTo>
                    <a:pt x="24587" y="572"/>
                    <a:pt x="24562" y="547"/>
                    <a:pt x="24537" y="547"/>
                  </a:cubicBezTo>
                  <a:cubicBezTo>
                    <a:pt x="24503" y="522"/>
                    <a:pt x="24467" y="511"/>
                    <a:pt x="24432" y="511"/>
                  </a:cubicBezTo>
                  <a:cubicBezTo>
                    <a:pt x="24361" y="511"/>
                    <a:pt x="24294" y="556"/>
                    <a:pt x="24261" y="623"/>
                  </a:cubicBezTo>
                  <a:cubicBezTo>
                    <a:pt x="24086" y="698"/>
                    <a:pt x="24111" y="998"/>
                    <a:pt x="24336" y="998"/>
                  </a:cubicBezTo>
                  <a:lnTo>
                    <a:pt x="24436" y="998"/>
                  </a:lnTo>
                  <a:cubicBezTo>
                    <a:pt x="24637" y="1299"/>
                    <a:pt x="24512" y="1800"/>
                    <a:pt x="24336" y="2026"/>
                  </a:cubicBezTo>
                  <a:cubicBezTo>
                    <a:pt x="24134" y="2249"/>
                    <a:pt x="23882" y="2373"/>
                    <a:pt x="23608" y="2373"/>
                  </a:cubicBezTo>
                  <a:cubicBezTo>
                    <a:pt x="23543" y="2373"/>
                    <a:pt x="23476" y="2366"/>
                    <a:pt x="23409" y="2352"/>
                  </a:cubicBezTo>
                  <a:cubicBezTo>
                    <a:pt x="22732" y="2252"/>
                    <a:pt x="22381" y="1425"/>
                    <a:pt x="22857" y="823"/>
                  </a:cubicBezTo>
                  <a:cubicBezTo>
                    <a:pt x="22983" y="673"/>
                    <a:pt x="22908" y="472"/>
                    <a:pt x="22707" y="447"/>
                  </a:cubicBezTo>
                  <a:cubicBezTo>
                    <a:pt x="22439" y="428"/>
                    <a:pt x="22171" y="420"/>
                    <a:pt x="21903" y="420"/>
                  </a:cubicBezTo>
                  <a:cubicBezTo>
                    <a:pt x="21469" y="420"/>
                    <a:pt x="21036" y="441"/>
                    <a:pt x="20602" y="472"/>
                  </a:cubicBezTo>
                  <a:cubicBezTo>
                    <a:pt x="20351" y="497"/>
                    <a:pt x="20351" y="848"/>
                    <a:pt x="20602" y="873"/>
                  </a:cubicBezTo>
                  <a:lnTo>
                    <a:pt x="20652" y="873"/>
                  </a:lnTo>
                  <a:cubicBezTo>
                    <a:pt x="21028" y="1525"/>
                    <a:pt x="20777" y="2452"/>
                    <a:pt x="19925" y="2452"/>
                  </a:cubicBezTo>
                  <a:cubicBezTo>
                    <a:pt x="18998" y="2452"/>
                    <a:pt x="18747" y="1349"/>
                    <a:pt x="19198" y="698"/>
                  </a:cubicBezTo>
                  <a:cubicBezTo>
                    <a:pt x="19299" y="547"/>
                    <a:pt x="19173" y="322"/>
                    <a:pt x="18973" y="322"/>
                  </a:cubicBezTo>
                  <a:cubicBezTo>
                    <a:pt x="18529" y="322"/>
                    <a:pt x="18085" y="305"/>
                    <a:pt x="17641" y="305"/>
                  </a:cubicBezTo>
                  <a:cubicBezTo>
                    <a:pt x="17308" y="305"/>
                    <a:pt x="16975" y="315"/>
                    <a:pt x="16642" y="347"/>
                  </a:cubicBezTo>
                  <a:lnTo>
                    <a:pt x="16592" y="347"/>
                  </a:lnTo>
                  <a:cubicBezTo>
                    <a:pt x="16592" y="347"/>
                    <a:pt x="16567" y="322"/>
                    <a:pt x="16542" y="322"/>
                  </a:cubicBezTo>
                  <a:cubicBezTo>
                    <a:pt x="16503" y="299"/>
                    <a:pt x="16465" y="289"/>
                    <a:pt x="16428" y="289"/>
                  </a:cubicBezTo>
                  <a:cubicBezTo>
                    <a:pt x="16226" y="289"/>
                    <a:pt x="16083" y="595"/>
                    <a:pt x="16316" y="723"/>
                  </a:cubicBezTo>
                  <a:cubicBezTo>
                    <a:pt x="17068" y="1224"/>
                    <a:pt x="17118" y="2427"/>
                    <a:pt x="16065" y="2628"/>
                  </a:cubicBezTo>
                  <a:cubicBezTo>
                    <a:pt x="16001" y="2641"/>
                    <a:pt x="15937" y="2648"/>
                    <a:pt x="15874" y="2648"/>
                  </a:cubicBezTo>
                  <a:cubicBezTo>
                    <a:pt x="15009" y="2648"/>
                    <a:pt x="14351" y="1430"/>
                    <a:pt x="15238" y="823"/>
                  </a:cubicBezTo>
                  <a:cubicBezTo>
                    <a:pt x="15414" y="723"/>
                    <a:pt x="15339" y="472"/>
                    <a:pt x="15113" y="447"/>
                  </a:cubicBezTo>
                  <a:cubicBezTo>
                    <a:pt x="14835" y="428"/>
                    <a:pt x="14558" y="420"/>
                    <a:pt x="14279" y="420"/>
                  </a:cubicBezTo>
                  <a:cubicBezTo>
                    <a:pt x="13827" y="420"/>
                    <a:pt x="13372" y="441"/>
                    <a:pt x="12908" y="472"/>
                  </a:cubicBezTo>
                  <a:cubicBezTo>
                    <a:pt x="12882" y="497"/>
                    <a:pt x="12857" y="497"/>
                    <a:pt x="12807" y="522"/>
                  </a:cubicBezTo>
                  <a:cubicBezTo>
                    <a:pt x="12682" y="522"/>
                    <a:pt x="12582" y="748"/>
                    <a:pt x="12682" y="898"/>
                  </a:cubicBezTo>
                  <a:cubicBezTo>
                    <a:pt x="13208" y="1525"/>
                    <a:pt x="13008" y="2628"/>
                    <a:pt x="12030" y="2628"/>
                  </a:cubicBezTo>
                  <a:cubicBezTo>
                    <a:pt x="11103" y="2628"/>
                    <a:pt x="10627" y="1274"/>
                    <a:pt x="11604" y="923"/>
                  </a:cubicBezTo>
                  <a:cubicBezTo>
                    <a:pt x="11730" y="873"/>
                    <a:pt x="11730" y="698"/>
                    <a:pt x="11629" y="673"/>
                  </a:cubicBezTo>
                  <a:cubicBezTo>
                    <a:pt x="11604" y="572"/>
                    <a:pt x="11554" y="472"/>
                    <a:pt x="11429" y="472"/>
                  </a:cubicBezTo>
                  <a:cubicBezTo>
                    <a:pt x="11209" y="457"/>
                    <a:pt x="10984" y="449"/>
                    <a:pt x="10758" y="449"/>
                  </a:cubicBezTo>
                  <a:cubicBezTo>
                    <a:pt x="10236" y="449"/>
                    <a:pt x="9705" y="493"/>
                    <a:pt x="9198" y="597"/>
                  </a:cubicBezTo>
                  <a:cubicBezTo>
                    <a:pt x="9187" y="596"/>
                    <a:pt x="9176" y="595"/>
                    <a:pt x="9164" y="595"/>
                  </a:cubicBezTo>
                  <a:cubicBezTo>
                    <a:pt x="9020" y="595"/>
                    <a:pt x="8857" y="736"/>
                    <a:pt x="8973" y="898"/>
                  </a:cubicBezTo>
                  <a:cubicBezTo>
                    <a:pt x="9248" y="1299"/>
                    <a:pt x="9424" y="1750"/>
                    <a:pt x="9223" y="2227"/>
                  </a:cubicBezTo>
                  <a:cubicBezTo>
                    <a:pt x="9070" y="2620"/>
                    <a:pt x="8688" y="2842"/>
                    <a:pt x="8276" y="2842"/>
                  </a:cubicBezTo>
                  <a:cubicBezTo>
                    <a:pt x="8216" y="2842"/>
                    <a:pt x="8156" y="2838"/>
                    <a:pt x="8095" y="2828"/>
                  </a:cubicBezTo>
                  <a:cubicBezTo>
                    <a:pt x="7669" y="2778"/>
                    <a:pt x="7344" y="2452"/>
                    <a:pt x="7344" y="2001"/>
                  </a:cubicBezTo>
                  <a:cubicBezTo>
                    <a:pt x="7319" y="1600"/>
                    <a:pt x="7544" y="1299"/>
                    <a:pt x="7845" y="1024"/>
                  </a:cubicBezTo>
                  <a:cubicBezTo>
                    <a:pt x="7920" y="948"/>
                    <a:pt x="7920" y="873"/>
                    <a:pt x="7870" y="798"/>
                  </a:cubicBezTo>
                  <a:cubicBezTo>
                    <a:pt x="7945" y="698"/>
                    <a:pt x="7895" y="497"/>
                    <a:pt x="7770" y="472"/>
                  </a:cubicBezTo>
                  <a:cubicBezTo>
                    <a:pt x="7476" y="428"/>
                    <a:pt x="7177" y="412"/>
                    <a:pt x="6874" y="412"/>
                  </a:cubicBezTo>
                  <a:cubicBezTo>
                    <a:pt x="6324" y="412"/>
                    <a:pt x="5763" y="465"/>
                    <a:pt x="5213" y="497"/>
                  </a:cubicBezTo>
                  <a:cubicBezTo>
                    <a:pt x="5163" y="497"/>
                    <a:pt x="5113" y="522"/>
                    <a:pt x="5088" y="572"/>
                  </a:cubicBezTo>
                  <a:cubicBezTo>
                    <a:pt x="5069" y="567"/>
                    <a:pt x="5050" y="565"/>
                    <a:pt x="5032" y="565"/>
                  </a:cubicBezTo>
                  <a:cubicBezTo>
                    <a:pt x="4879" y="565"/>
                    <a:pt x="4756" y="736"/>
                    <a:pt x="4913" y="848"/>
                  </a:cubicBezTo>
                  <a:cubicBezTo>
                    <a:pt x="5213" y="1099"/>
                    <a:pt x="5464" y="1425"/>
                    <a:pt x="5439" y="1826"/>
                  </a:cubicBezTo>
                  <a:cubicBezTo>
                    <a:pt x="5389" y="2327"/>
                    <a:pt x="4988" y="2728"/>
                    <a:pt x="4512" y="2778"/>
                  </a:cubicBezTo>
                  <a:cubicBezTo>
                    <a:pt x="4478" y="2781"/>
                    <a:pt x="4444" y="2783"/>
                    <a:pt x="4409" y="2783"/>
                  </a:cubicBezTo>
                  <a:cubicBezTo>
                    <a:pt x="3603" y="2783"/>
                    <a:pt x="2415" y="1966"/>
                    <a:pt x="3208" y="1149"/>
                  </a:cubicBezTo>
                  <a:cubicBezTo>
                    <a:pt x="3312" y="1045"/>
                    <a:pt x="3210" y="873"/>
                    <a:pt x="3087" y="873"/>
                  </a:cubicBezTo>
                  <a:cubicBezTo>
                    <a:pt x="3061" y="873"/>
                    <a:pt x="3034" y="881"/>
                    <a:pt x="3008" y="898"/>
                  </a:cubicBezTo>
                  <a:lnTo>
                    <a:pt x="2983" y="898"/>
                  </a:lnTo>
                  <a:cubicBezTo>
                    <a:pt x="2933" y="873"/>
                    <a:pt x="2907" y="848"/>
                    <a:pt x="2857" y="848"/>
                  </a:cubicBezTo>
                  <a:cubicBezTo>
                    <a:pt x="2773" y="836"/>
                    <a:pt x="2689" y="831"/>
                    <a:pt x="2605" y="831"/>
                  </a:cubicBezTo>
                  <a:cubicBezTo>
                    <a:pt x="2339" y="831"/>
                    <a:pt x="2077" y="879"/>
                    <a:pt x="1830" y="898"/>
                  </a:cubicBezTo>
                  <a:cubicBezTo>
                    <a:pt x="1479" y="923"/>
                    <a:pt x="1153" y="923"/>
                    <a:pt x="802" y="923"/>
                  </a:cubicBezTo>
                  <a:cubicBezTo>
                    <a:pt x="752" y="923"/>
                    <a:pt x="727" y="923"/>
                    <a:pt x="702" y="948"/>
                  </a:cubicBezTo>
                  <a:cubicBezTo>
                    <a:pt x="669" y="893"/>
                    <a:pt x="606" y="862"/>
                    <a:pt x="547" y="862"/>
                  </a:cubicBezTo>
                  <a:cubicBezTo>
                    <a:pt x="472" y="862"/>
                    <a:pt x="401" y="912"/>
                    <a:pt x="401" y="1024"/>
                  </a:cubicBezTo>
                  <a:cubicBezTo>
                    <a:pt x="151" y="8693"/>
                    <a:pt x="552" y="16412"/>
                    <a:pt x="501" y="24106"/>
                  </a:cubicBezTo>
                  <a:cubicBezTo>
                    <a:pt x="451" y="32126"/>
                    <a:pt x="226" y="40147"/>
                    <a:pt x="0" y="48167"/>
                  </a:cubicBezTo>
                  <a:cubicBezTo>
                    <a:pt x="0" y="48346"/>
                    <a:pt x="141" y="48435"/>
                    <a:pt x="276" y="48435"/>
                  </a:cubicBezTo>
                  <a:cubicBezTo>
                    <a:pt x="330" y="48435"/>
                    <a:pt x="383" y="48421"/>
                    <a:pt x="426" y="48392"/>
                  </a:cubicBezTo>
                  <a:cubicBezTo>
                    <a:pt x="451" y="48417"/>
                    <a:pt x="501" y="48442"/>
                    <a:pt x="552" y="48442"/>
                  </a:cubicBezTo>
                  <a:cubicBezTo>
                    <a:pt x="6395" y="48873"/>
                    <a:pt x="12274" y="49015"/>
                    <a:pt x="18164" y="49015"/>
                  </a:cubicBezTo>
                  <a:cubicBezTo>
                    <a:pt x="27709" y="49015"/>
                    <a:pt x="37282" y="48642"/>
                    <a:pt x="46767" y="48518"/>
                  </a:cubicBezTo>
                  <a:cubicBezTo>
                    <a:pt x="46968" y="48518"/>
                    <a:pt x="47068" y="48367"/>
                    <a:pt x="47068" y="48217"/>
                  </a:cubicBezTo>
                  <a:cubicBezTo>
                    <a:pt x="47118" y="48217"/>
                    <a:pt x="47193" y="48167"/>
                    <a:pt x="47193" y="48066"/>
                  </a:cubicBezTo>
                  <a:cubicBezTo>
                    <a:pt x="47519" y="40147"/>
                    <a:pt x="47118" y="32152"/>
                    <a:pt x="47168" y="24207"/>
                  </a:cubicBezTo>
                  <a:cubicBezTo>
                    <a:pt x="47193" y="16237"/>
                    <a:pt x="47269" y="8292"/>
                    <a:pt x="47419" y="347"/>
                  </a:cubicBezTo>
                  <a:cubicBezTo>
                    <a:pt x="47434" y="118"/>
                    <a:pt x="47263" y="0"/>
                    <a:pt x="47088"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4" name="Google Shape;1424;p48"/>
            <p:cNvSpPr/>
            <p:nvPr/>
          </p:nvSpPr>
          <p:spPr>
            <a:xfrm>
              <a:off x="1505775" y="444875"/>
              <a:ext cx="1157925" cy="1185100"/>
            </a:xfrm>
            <a:custGeom>
              <a:avLst/>
              <a:gdLst/>
              <a:ahLst/>
              <a:cxnLst/>
              <a:rect l="l" t="t" r="r" b="b"/>
              <a:pathLst>
                <a:path w="46317" h="47404" extrusionOk="0">
                  <a:moveTo>
                    <a:pt x="19694" y="12839"/>
                  </a:moveTo>
                  <a:cubicBezTo>
                    <a:pt x="25666" y="12839"/>
                    <a:pt x="31640" y="12924"/>
                    <a:pt x="37606" y="12924"/>
                  </a:cubicBezTo>
                  <a:cubicBezTo>
                    <a:pt x="38998" y="12924"/>
                    <a:pt x="40389" y="12919"/>
                    <a:pt x="41780" y="12908"/>
                  </a:cubicBezTo>
                  <a:cubicBezTo>
                    <a:pt x="42031" y="12908"/>
                    <a:pt x="42031" y="13309"/>
                    <a:pt x="41780" y="13309"/>
                  </a:cubicBezTo>
                  <a:cubicBezTo>
                    <a:pt x="40353" y="13295"/>
                    <a:pt x="38925" y="13288"/>
                    <a:pt x="37497" y="13288"/>
                  </a:cubicBezTo>
                  <a:cubicBezTo>
                    <a:pt x="30111" y="13288"/>
                    <a:pt x="22711" y="13452"/>
                    <a:pt x="15319" y="13452"/>
                  </a:cubicBezTo>
                  <a:cubicBezTo>
                    <a:pt x="11840" y="13452"/>
                    <a:pt x="8362" y="13415"/>
                    <a:pt x="4888" y="13309"/>
                  </a:cubicBezTo>
                  <a:cubicBezTo>
                    <a:pt x="4763" y="13309"/>
                    <a:pt x="4763" y="13109"/>
                    <a:pt x="4888" y="13109"/>
                  </a:cubicBezTo>
                  <a:cubicBezTo>
                    <a:pt x="9817" y="12897"/>
                    <a:pt x="14755" y="12839"/>
                    <a:pt x="19694" y="12839"/>
                  </a:cubicBezTo>
                  <a:close/>
                  <a:moveTo>
                    <a:pt x="41778" y="16165"/>
                  </a:moveTo>
                  <a:cubicBezTo>
                    <a:pt x="42081" y="16165"/>
                    <a:pt x="42073" y="16643"/>
                    <a:pt x="41755" y="16667"/>
                  </a:cubicBezTo>
                  <a:cubicBezTo>
                    <a:pt x="33336" y="16859"/>
                    <a:pt x="24820" y="17221"/>
                    <a:pt x="16342" y="17221"/>
                  </a:cubicBezTo>
                  <a:cubicBezTo>
                    <a:pt x="12630" y="17221"/>
                    <a:pt x="8925" y="17151"/>
                    <a:pt x="5239" y="16968"/>
                  </a:cubicBezTo>
                  <a:cubicBezTo>
                    <a:pt x="5113" y="16968"/>
                    <a:pt x="5113" y="16793"/>
                    <a:pt x="5239" y="16793"/>
                  </a:cubicBezTo>
                  <a:cubicBezTo>
                    <a:pt x="17369" y="16166"/>
                    <a:pt x="29625" y="16467"/>
                    <a:pt x="41755" y="16166"/>
                  </a:cubicBezTo>
                  <a:cubicBezTo>
                    <a:pt x="41763" y="16166"/>
                    <a:pt x="41771" y="16165"/>
                    <a:pt x="41778" y="16165"/>
                  </a:cubicBezTo>
                  <a:close/>
                  <a:moveTo>
                    <a:pt x="30937" y="19611"/>
                  </a:moveTo>
                  <a:cubicBezTo>
                    <a:pt x="34361" y="19611"/>
                    <a:pt x="37787" y="19640"/>
                    <a:pt x="41204" y="19725"/>
                  </a:cubicBezTo>
                  <a:cubicBezTo>
                    <a:pt x="41505" y="19750"/>
                    <a:pt x="41505" y="20201"/>
                    <a:pt x="41204" y="20201"/>
                  </a:cubicBezTo>
                  <a:cubicBezTo>
                    <a:pt x="36567" y="20163"/>
                    <a:pt x="31916" y="20110"/>
                    <a:pt x="27273" y="20110"/>
                  </a:cubicBezTo>
                  <a:cubicBezTo>
                    <a:pt x="25867" y="20110"/>
                    <a:pt x="24462" y="20114"/>
                    <a:pt x="23058" y="20126"/>
                  </a:cubicBezTo>
                  <a:cubicBezTo>
                    <a:pt x="18090" y="20167"/>
                    <a:pt x="13089" y="20446"/>
                    <a:pt x="8109" y="20446"/>
                  </a:cubicBezTo>
                  <a:cubicBezTo>
                    <a:pt x="7034" y="20446"/>
                    <a:pt x="5960" y="20433"/>
                    <a:pt x="4888" y="20402"/>
                  </a:cubicBezTo>
                  <a:cubicBezTo>
                    <a:pt x="4737" y="20402"/>
                    <a:pt x="4763" y="20176"/>
                    <a:pt x="4888" y="20176"/>
                  </a:cubicBezTo>
                  <a:cubicBezTo>
                    <a:pt x="10903" y="19575"/>
                    <a:pt x="17018" y="19700"/>
                    <a:pt x="23058" y="19650"/>
                  </a:cubicBezTo>
                  <a:cubicBezTo>
                    <a:pt x="25681" y="19628"/>
                    <a:pt x="28309" y="19611"/>
                    <a:pt x="30937" y="19611"/>
                  </a:cubicBezTo>
                  <a:close/>
                  <a:moveTo>
                    <a:pt x="29043" y="23158"/>
                  </a:moveTo>
                  <a:cubicBezTo>
                    <a:pt x="32026" y="23158"/>
                    <a:pt x="35010" y="23162"/>
                    <a:pt x="37992" y="23162"/>
                  </a:cubicBezTo>
                  <a:cubicBezTo>
                    <a:pt x="39330" y="23162"/>
                    <a:pt x="40668" y="23161"/>
                    <a:pt x="42006" y="23159"/>
                  </a:cubicBezTo>
                  <a:cubicBezTo>
                    <a:pt x="42013" y="23158"/>
                    <a:pt x="42021" y="23158"/>
                    <a:pt x="42028" y="23158"/>
                  </a:cubicBezTo>
                  <a:cubicBezTo>
                    <a:pt x="42357" y="23158"/>
                    <a:pt x="42349" y="23710"/>
                    <a:pt x="42006" y="23710"/>
                  </a:cubicBezTo>
                  <a:cubicBezTo>
                    <a:pt x="33957" y="23743"/>
                    <a:pt x="25897" y="23862"/>
                    <a:pt x="17848" y="23862"/>
                  </a:cubicBezTo>
                  <a:cubicBezTo>
                    <a:pt x="13641" y="23862"/>
                    <a:pt x="9437" y="23830"/>
                    <a:pt x="5239" y="23735"/>
                  </a:cubicBezTo>
                  <a:cubicBezTo>
                    <a:pt x="5038" y="23735"/>
                    <a:pt x="5063" y="23459"/>
                    <a:pt x="5239" y="23434"/>
                  </a:cubicBezTo>
                  <a:cubicBezTo>
                    <a:pt x="13159" y="23191"/>
                    <a:pt x="21101" y="23158"/>
                    <a:pt x="29043" y="23158"/>
                  </a:cubicBezTo>
                  <a:close/>
                  <a:moveTo>
                    <a:pt x="41678" y="26667"/>
                  </a:moveTo>
                  <a:cubicBezTo>
                    <a:pt x="41981" y="26667"/>
                    <a:pt x="41973" y="27144"/>
                    <a:pt x="41655" y="27144"/>
                  </a:cubicBezTo>
                  <a:cubicBezTo>
                    <a:pt x="33375" y="27482"/>
                    <a:pt x="25039" y="27820"/>
                    <a:pt x="16714" y="27820"/>
                  </a:cubicBezTo>
                  <a:cubicBezTo>
                    <a:pt x="12691" y="27820"/>
                    <a:pt x="8672" y="27741"/>
                    <a:pt x="4662" y="27545"/>
                  </a:cubicBezTo>
                  <a:cubicBezTo>
                    <a:pt x="4462" y="27545"/>
                    <a:pt x="4462" y="27219"/>
                    <a:pt x="4662" y="27219"/>
                  </a:cubicBezTo>
                  <a:cubicBezTo>
                    <a:pt x="16993" y="27018"/>
                    <a:pt x="29324" y="27194"/>
                    <a:pt x="41655" y="26668"/>
                  </a:cubicBezTo>
                  <a:cubicBezTo>
                    <a:pt x="41663" y="26667"/>
                    <a:pt x="41671" y="26667"/>
                    <a:pt x="41678" y="26667"/>
                  </a:cubicBezTo>
                  <a:close/>
                  <a:moveTo>
                    <a:pt x="31837" y="30448"/>
                  </a:moveTo>
                  <a:cubicBezTo>
                    <a:pt x="35001" y="30448"/>
                    <a:pt x="38165" y="30457"/>
                    <a:pt x="41329" y="30477"/>
                  </a:cubicBezTo>
                  <a:cubicBezTo>
                    <a:pt x="41605" y="30477"/>
                    <a:pt x="41605" y="30928"/>
                    <a:pt x="41329" y="30928"/>
                  </a:cubicBezTo>
                  <a:cubicBezTo>
                    <a:pt x="33886" y="31036"/>
                    <a:pt x="26444" y="31087"/>
                    <a:pt x="19001" y="31087"/>
                  </a:cubicBezTo>
                  <a:cubicBezTo>
                    <a:pt x="14338" y="31087"/>
                    <a:pt x="9676" y="31067"/>
                    <a:pt x="5013" y="31028"/>
                  </a:cubicBezTo>
                  <a:cubicBezTo>
                    <a:pt x="4763" y="31028"/>
                    <a:pt x="4763" y="30678"/>
                    <a:pt x="5013" y="30653"/>
                  </a:cubicBezTo>
                  <a:cubicBezTo>
                    <a:pt x="13954" y="30523"/>
                    <a:pt x="22895" y="30448"/>
                    <a:pt x="31837" y="30448"/>
                  </a:cubicBezTo>
                  <a:close/>
                  <a:moveTo>
                    <a:pt x="41079" y="33485"/>
                  </a:moveTo>
                  <a:cubicBezTo>
                    <a:pt x="41429" y="33485"/>
                    <a:pt x="41429" y="34011"/>
                    <a:pt x="41079" y="34011"/>
                  </a:cubicBezTo>
                  <a:cubicBezTo>
                    <a:pt x="29149" y="34136"/>
                    <a:pt x="17194" y="34387"/>
                    <a:pt x="5239" y="34487"/>
                  </a:cubicBezTo>
                  <a:cubicBezTo>
                    <a:pt x="4938" y="34487"/>
                    <a:pt x="4938" y="34036"/>
                    <a:pt x="5239" y="34036"/>
                  </a:cubicBezTo>
                  <a:cubicBezTo>
                    <a:pt x="17169" y="33660"/>
                    <a:pt x="29149" y="33560"/>
                    <a:pt x="41079" y="33485"/>
                  </a:cubicBezTo>
                  <a:close/>
                  <a:moveTo>
                    <a:pt x="41079" y="36617"/>
                  </a:moveTo>
                  <a:cubicBezTo>
                    <a:pt x="41404" y="36617"/>
                    <a:pt x="41404" y="37094"/>
                    <a:pt x="41079" y="37094"/>
                  </a:cubicBezTo>
                  <a:cubicBezTo>
                    <a:pt x="30993" y="37304"/>
                    <a:pt x="20855" y="37549"/>
                    <a:pt x="10738" y="37549"/>
                  </a:cubicBezTo>
                  <a:cubicBezTo>
                    <a:pt x="8787" y="37549"/>
                    <a:pt x="6837" y="37540"/>
                    <a:pt x="4888" y="37520"/>
                  </a:cubicBezTo>
                  <a:cubicBezTo>
                    <a:pt x="4612" y="37520"/>
                    <a:pt x="4612" y="37094"/>
                    <a:pt x="4888" y="37094"/>
                  </a:cubicBezTo>
                  <a:cubicBezTo>
                    <a:pt x="16943" y="36693"/>
                    <a:pt x="29023" y="36668"/>
                    <a:pt x="41079" y="36617"/>
                  </a:cubicBezTo>
                  <a:close/>
                  <a:moveTo>
                    <a:pt x="35737" y="40152"/>
                  </a:moveTo>
                  <a:cubicBezTo>
                    <a:pt x="37600" y="40152"/>
                    <a:pt x="39464" y="40188"/>
                    <a:pt x="41329" y="40277"/>
                  </a:cubicBezTo>
                  <a:cubicBezTo>
                    <a:pt x="41722" y="40301"/>
                    <a:pt x="41730" y="40904"/>
                    <a:pt x="41352" y="40904"/>
                  </a:cubicBezTo>
                  <a:cubicBezTo>
                    <a:pt x="41345" y="40904"/>
                    <a:pt x="41337" y="40904"/>
                    <a:pt x="41329" y="40903"/>
                  </a:cubicBezTo>
                  <a:cubicBezTo>
                    <a:pt x="39822" y="40831"/>
                    <a:pt x="38312" y="40801"/>
                    <a:pt x="36801" y="40801"/>
                  </a:cubicBezTo>
                  <a:cubicBezTo>
                    <a:pt x="29527" y="40801"/>
                    <a:pt x="22222" y="41492"/>
                    <a:pt x="14950" y="41492"/>
                  </a:cubicBezTo>
                  <a:cubicBezTo>
                    <a:pt x="11629" y="41492"/>
                    <a:pt x="8314" y="41348"/>
                    <a:pt x="5013" y="40928"/>
                  </a:cubicBezTo>
                  <a:cubicBezTo>
                    <a:pt x="4813" y="40903"/>
                    <a:pt x="4788" y="40602"/>
                    <a:pt x="5013" y="40602"/>
                  </a:cubicBezTo>
                  <a:cubicBezTo>
                    <a:pt x="7338" y="40747"/>
                    <a:pt x="9660" y="40802"/>
                    <a:pt x="11980" y="40802"/>
                  </a:cubicBezTo>
                  <a:cubicBezTo>
                    <a:pt x="19905" y="40802"/>
                    <a:pt x="27810" y="40152"/>
                    <a:pt x="35737" y="40152"/>
                  </a:cubicBezTo>
                  <a:close/>
                  <a:moveTo>
                    <a:pt x="44312" y="1"/>
                  </a:moveTo>
                  <a:lnTo>
                    <a:pt x="44312" y="1"/>
                  </a:lnTo>
                  <a:cubicBezTo>
                    <a:pt x="44756" y="1147"/>
                    <a:pt x="43804" y="2402"/>
                    <a:pt x="42575" y="2402"/>
                  </a:cubicBezTo>
                  <a:cubicBezTo>
                    <a:pt x="42487" y="2402"/>
                    <a:pt x="42397" y="2395"/>
                    <a:pt x="42307" y="2382"/>
                  </a:cubicBezTo>
                  <a:cubicBezTo>
                    <a:pt x="41329" y="2231"/>
                    <a:pt x="40652" y="1103"/>
                    <a:pt x="41079" y="377"/>
                  </a:cubicBezTo>
                  <a:cubicBezTo>
                    <a:pt x="40778" y="352"/>
                    <a:pt x="40477" y="327"/>
                    <a:pt x="40176" y="251"/>
                  </a:cubicBezTo>
                  <a:lnTo>
                    <a:pt x="40176" y="251"/>
                  </a:lnTo>
                  <a:cubicBezTo>
                    <a:pt x="40445" y="1132"/>
                    <a:pt x="39783" y="2108"/>
                    <a:pt x="38796" y="2108"/>
                  </a:cubicBezTo>
                  <a:cubicBezTo>
                    <a:pt x="38772" y="2108"/>
                    <a:pt x="38747" y="2107"/>
                    <a:pt x="38723" y="2106"/>
                  </a:cubicBezTo>
                  <a:cubicBezTo>
                    <a:pt x="37670" y="2056"/>
                    <a:pt x="37144" y="1078"/>
                    <a:pt x="37394" y="201"/>
                  </a:cubicBezTo>
                  <a:lnTo>
                    <a:pt x="37394" y="201"/>
                  </a:lnTo>
                  <a:cubicBezTo>
                    <a:pt x="37094" y="226"/>
                    <a:pt x="36768" y="251"/>
                    <a:pt x="36467" y="276"/>
                  </a:cubicBezTo>
                  <a:cubicBezTo>
                    <a:pt x="36764" y="1168"/>
                    <a:pt x="36131" y="2232"/>
                    <a:pt x="35075" y="2232"/>
                  </a:cubicBezTo>
                  <a:cubicBezTo>
                    <a:pt x="35063" y="2232"/>
                    <a:pt x="35051" y="2232"/>
                    <a:pt x="35038" y="2231"/>
                  </a:cubicBezTo>
                  <a:cubicBezTo>
                    <a:pt x="33885" y="2231"/>
                    <a:pt x="33334" y="1103"/>
                    <a:pt x="33685" y="151"/>
                  </a:cubicBezTo>
                  <a:cubicBezTo>
                    <a:pt x="33334" y="126"/>
                    <a:pt x="33008" y="101"/>
                    <a:pt x="32657" y="76"/>
                  </a:cubicBezTo>
                  <a:lnTo>
                    <a:pt x="32657" y="76"/>
                  </a:lnTo>
                  <a:cubicBezTo>
                    <a:pt x="33134" y="1053"/>
                    <a:pt x="32557" y="2332"/>
                    <a:pt x="31329" y="2432"/>
                  </a:cubicBezTo>
                  <a:cubicBezTo>
                    <a:pt x="31292" y="2434"/>
                    <a:pt x="31255" y="2435"/>
                    <a:pt x="31218" y="2435"/>
                  </a:cubicBezTo>
                  <a:cubicBezTo>
                    <a:pt x="30032" y="2435"/>
                    <a:pt x="29335" y="1272"/>
                    <a:pt x="29675" y="226"/>
                  </a:cubicBezTo>
                  <a:lnTo>
                    <a:pt x="28522" y="226"/>
                  </a:lnTo>
                  <a:cubicBezTo>
                    <a:pt x="29124" y="928"/>
                    <a:pt x="28622" y="2131"/>
                    <a:pt x="27645" y="2382"/>
                  </a:cubicBezTo>
                  <a:cubicBezTo>
                    <a:pt x="27522" y="2407"/>
                    <a:pt x="27391" y="2420"/>
                    <a:pt x="27258" y="2420"/>
                  </a:cubicBezTo>
                  <a:cubicBezTo>
                    <a:pt x="26740" y="2420"/>
                    <a:pt x="26179" y="2224"/>
                    <a:pt x="25840" y="1805"/>
                  </a:cubicBezTo>
                  <a:cubicBezTo>
                    <a:pt x="25439" y="1304"/>
                    <a:pt x="25590" y="753"/>
                    <a:pt x="25840" y="226"/>
                  </a:cubicBezTo>
                  <a:lnTo>
                    <a:pt x="25840" y="226"/>
                  </a:lnTo>
                  <a:cubicBezTo>
                    <a:pt x="25389" y="301"/>
                    <a:pt x="24938" y="301"/>
                    <a:pt x="24462" y="327"/>
                  </a:cubicBezTo>
                  <a:cubicBezTo>
                    <a:pt x="24788" y="1078"/>
                    <a:pt x="23885" y="2181"/>
                    <a:pt x="23008" y="2206"/>
                  </a:cubicBezTo>
                  <a:cubicBezTo>
                    <a:pt x="22985" y="2207"/>
                    <a:pt x="22963" y="2208"/>
                    <a:pt x="22941" y="2208"/>
                  </a:cubicBezTo>
                  <a:cubicBezTo>
                    <a:pt x="21909" y="2208"/>
                    <a:pt x="21412" y="1085"/>
                    <a:pt x="21755" y="226"/>
                  </a:cubicBezTo>
                  <a:cubicBezTo>
                    <a:pt x="21379" y="226"/>
                    <a:pt x="21028" y="226"/>
                    <a:pt x="20652" y="201"/>
                  </a:cubicBezTo>
                  <a:lnTo>
                    <a:pt x="20652" y="201"/>
                  </a:lnTo>
                  <a:cubicBezTo>
                    <a:pt x="21053" y="1078"/>
                    <a:pt x="20552" y="2181"/>
                    <a:pt x="19474" y="2256"/>
                  </a:cubicBezTo>
                  <a:cubicBezTo>
                    <a:pt x="19438" y="2259"/>
                    <a:pt x="19401" y="2260"/>
                    <a:pt x="19366" y="2260"/>
                  </a:cubicBezTo>
                  <a:cubicBezTo>
                    <a:pt x="18210" y="2260"/>
                    <a:pt x="17632" y="1099"/>
                    <a:pt x="18021" y="126"/>
                  </a:cubicBezTo>
                  <a:cubicBezTo>
                    <a:pt x="17519" y="126"/>
                    <a:pt x="17018" y="126"/>
                    <a:pt x="16542" y="101"/>
                  </a:cubicBezTo>
                  <a:lnTo>
                    <a:pt x="16542" y="101"/>
                  </a:lnTo>
                  <a:cubicBezTo>
                    <a:pt x="17093" y="928"/>
                    <a:pt x="16717" y="2231"/>
                    <a:pt x="15565" y="2382"/>
                  </a:cubicBezTo>
                  <a:cubicBezTo>
                    <a:pt x="15459" y="2398"/>
                    <a:pt x="15360" y="2406"/>
                    <a:pt x="15265" y="2406"/>
                  </a:cubicBezTo>
                  <a:cubicBezTo>
                    <a:pt x="14075" y="2406"/>
                    <a:pt x="13722" y="1153"/>
                    <a:pt x="14186" y="201"/>
                  </a:cubicBezTo>
                  <a:lnTo>
                    <a:pt x="14186" y="201"/>
                  </a:lnTo>
                  <a:cubicBezTo>
                    <a:pt x="14019" y="210"/>
                    <a:pt x="13852" y="212"/>
                    <a:pt x="13686" y="212"/>
                  </a:cubicBezTo>
                  <a:cubicBezTo>
                    <a:pt x="13353" y="212"/>
                    <a:pt x="13025" y="201"/>
                    <a:pt x="12707" y="201"/>
                  </a:cubicBezTo>
                  <a:cubicBezTo>
                    <a:pt x="12958" y="602"/>
                    <a:pt x="13008" y="1129"/>
                    <a:pt x="12808" y="1580"/>
                  </a:cubicBezTo>
                  <a:cubicBezTo>
                    <a:pt x="12587" y="2109"/>
                    <a:pt x="12056" y="2425"/>
                    <a:pt x="11505" y="2425"/>
                  </a:cubicBezTo>
                  <a:cubicBezTo>
                    <a:pt x="11430" y="2425"/>
                    <a:pt x="11354" y="2419"/>
                    <a:pt x="11279" y="2407"/>
                  </a:cubicBezTo>
                  <a:cubicBezTo>
                    <a:pt x="10627" y="2332"/>
                    <a:pt x="10076" y="1830"/>
                    <a:pt x="10001" y="1179"/>
                  </a:cubicBezTo>
                  <a:cubicBezTo>
                    <a:pt x="9976" y="803"/>
                    <a:pt x="10101" y="452"/>
                    <a:pt x="10352" y="201"/>
                  </a:cubicBezTo>
                  <a:lnTo>
                    <a:pt x="10352" y="201"/>
                  </a:lnTo>
                  <a:cubicBezTo>
                    <a:pt x="9900" y="276"/>
                    <a:pt x="9474" y="301"/>
                    <a:pt x="9048" y="301"/>
                  </a:cubicBezTo>
                  <a:cubicBezTo>
                    <a:pt x="9299" y="778"/>
                    <a:pt x="9299" y="1379"/>
                    <a:pt x="9073" y="1855"/>
                  </a:cubicBezTo>
                  <a:cubicBezTo>
                    <a:pt x="8811" y="2380"/>
                    <a:pt x="8262" y="2676"/>
                    <a:pt x="7693" y="2676"/>
                  </a:cubicBezTo>
                  <a:cubicBezTo>
                    <a:pt x="7610" y="2676"/>
                    <a:pt x="7527" y="2670"/>
                    <a:pt x="7444" y="2657"/>
                  </a:cubicBezTo>
                  <a:cubicBezTo>
                    <a:pt x="6793" y="2557"/>
                    <a:pt x="6291" y="2081"/>
                    <a:pt x="6241" y="1404"/>
                  </a:cubicBezTo>
                  <a:cubicBezTo>
                    <a:pt x="6191" y="1003"/>
                    <a:pt x="6367" y="502"/>
                    <a:pt x="6667" y="226"/>
                  </a:cubicBezTo>
                  <a:lnTo>
                    <a:pt x="6667" y="226"/>
                  </a:lnTo>
                  <a:cubicBezTo>
                    <a:pt x="6520" y="233"/>
                    <a:pt x="6370" y="236"/>
                    <a:pt x="6220" y="236"/>
                  </a:cubicBezTo>
                  <a:cubicBezTo>
                    <a:pt x="5809" y="236"/>
                    <a:pt x="5392" y="213"/>
                    <a:pt x="4988" y="176"/>
                  </a:cubicBezTo>
                  <a:lnTo>
                    <a:pt x="4988" y="176"/>
                  </a:lnTo>
                  <a:cubicBezTo>
                    <a:pt x="5765" y="1003"/>
                    <a:pt x="5189" y="2532"/>
                    <a:pt x="3961" y="2607"/>
                  </a:cubicBezTo>
                  <a:cubicBezTo>
                    <a:pt x="3896" y="2614"/>
                    <a:pt x="3830" y="2617"/>
                    <a:pt x="3763" y="2617"/>
                  </a:cubicBezTo>
                  <a:cubicBezTo>
                    <a:pt x="3085" y="2617"/>
                    <a:pt x="2350" y="2273"/>
                    <a:pt x="2031" y="1680"/>
                  </a:cubicBezTo>
                  <a:cubicBezTo>
                    <a:pt x="1855" y="1354"/>
                    <a:pt x="1855" y="953"/>
                    <a:pt x="2006" y="652"/>
                  </a:cubicBezTo>
                  <a:lnTo>
                    <a:pt x="2006" y="652"/>
                  </a:lnTo>
                  <a:cubicBezTo>
                    <a:pt x="1790" y="699"/>
                    <a:pt x="1561" y="718"/>
                    <a:pt x="1329" y="718"/>
                  </a:cubicBezTo>
                  <a:cubicBezTo>
                    <a:pt x="941" y="718"/>
                    <a:pt x="547" y="665"/>
                    <a:pt x="201" y="602"/>
                  </a:cubicBezTo>
                  <a:lnTo>
                    <a:pt x="176" y="602"/>
                  </a:lnTo>
                  <a:cubicBezTo>
                    <a:pt x="527" y="6166"/>
                    <a:pt x="652" y="11755"/>
                    <a:pt x="652" y="17369"/>
                  </a:cubicBezTo>
                  <a:cubicBezTo>
                    <a:pt x="652" y="27369"/>
                    <a:pt x="251" y="37419"/>
                    <a:pt x="1" y="47369"/>
                  </a:cubicBezTo>
                  <a:cubicBezTo>
                    <a:pt x="1877" y="47360"/>
                    <a:pt x="3753" y="47357"/>
                    <a:pt x="5629" y="47357"/>
                  </a:cubicBezTo>
                  <a:cubicBezTo>
                    <a:pt x="12383" y="47357"/>
                    <a:pt x="19133" y="47403"/>
                    <a:pt x="25885" y="47403"/>
                  </a:cubicBezTo>
                  <a:cubicBezTo>
                    <a:pt x="32660" y="47403"/>
                    <a:pt x="39436" y="47356"/>
                    <a:pt x="46216" y="47169"/>
                  </a:cubicBezTo>
                  <a:cubicBezTo>
                    <a:pt x="46241" y="47169"/>
                    <a:pt x="46267" y="47194"/>
                    <a:pt x="46317" y="47194"/>
                  </a:cubicBezTo>
                  <a:cubicBezTo>
                    <a:pt x="45815" y="39349"/>
                    <a:pt x="46116" y="31379"/>
                    <a:pt x="46091" y="23510"/>
                  </a:cubicBezTo>
                  <a:cubicBezTo>
                    <a:pt x="46066" y="15690"/>
                    <a:pt x="46116" y="7870"/>
                    <a:pt x="46166" y="51"/>
                  </a:cubicBezTo>
                  <a:lnTo>
                    <a:pt x="46166" y="51"/>
                  </a:lnTo>
                  <a:cubicBezTo>
                    <a:pt x="45946" y="60"/>
                    <a:pt x="45723" y="66"/>
                    <a:pt x="45497" y="66"/>
                  </a:cubicBezTo>
                  <a:cubicBezTo>
                    <a:pt x="45106" y="66"/>
                    <a:pt x="44709" y="48"/>
                    <a:pt x="4431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5" name="Google Shape;1425;p48"/>
            <p:cNvSpPr/>
            <p:nvPr/>
          </p:nvSpPr>
          <p:spPr>
            <a:xfrm>
              <a:off x="1631725" y="1023800"/>
              <a:ext cx="932975" cy="17650"/>
            </a:xfrm>
            <a:custGeom>
              <a:avLst/>
              <a:gdLst/>
              <a:ahLst/>
              <a:cxnLst/>
              <a:rect l="l" t="t" r="r" b="b"/>
              <a:pathLst>
                <a:path w="37319" h="706" extrusionOk="0">
                  <a:moveTo>
                    <a:pt x="24005" y="1"/>
                  </a:moveTo>
                  <a:cubicBezTo>
                    <a:pt x="16063" y="1"/>
                    <a:pt x="8121" y="34"/>
                    <a:pt x="201" y="277"/>
                  </a:cubicBezTo>
                  <a:cubicBezTo>
                    <a:pt x="25" y="302"/>
                    <a:pt x="0" y="578"/>
                    <a:pt x="201" y="578"/>
                  </a:cubicBezTo>
                  <a:cubicBezTo>
                    <a:pt x="4399" y="673"/>
                    <a:pt x="8603" y="705"/>
                    <a:pt x="12810" y="705"/>
                  </a:cubicBezTo>
                  <a:cubicBezTo>
                    <a:pt x="20859" y="705"/>
                    <a:pt x="28919" y="586"/>
                    <a:pt x="36968" y="553"/>
                  </a:cubicBezTo>
                  <a:cubicBezTo>
                    <a:pt x="37311" y="553"/>
                    <a:pt x="37319" y="1"/>
                    <a:pt x="36990" y="1"/>
                  </a:cubicBezTo>
                  <a:cubicBezTo>
                    <a:pt x="36983" y="1"/>
                    <a:pt x="36975" y="1"/>
                    <a:pt x="36968" y="2"/>
                  </a:cubicBezTo>
                  <a:cubicBezTo>
                    <a:pt x="35630" y="4"/>
                    <a:pt x="34292" y="5"/>
                    <a:pt x="32954" y="5"/>
                  </a:cubicBezTo>
                  <a:cubicBezTo>
                    <a:pt x="29972" y="5"/>
                    <a:pt x="26988" y="1"/>
                    <a:pt x="24005" y="1"/>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6" name="Google Shape;1426;p48"/>
            <p:cNvSpPr/>
            <p:nvPr/>
          </p:nvSpPr>
          <p:spPr>
            <a:xfrm>
              <a:off x="1633600" y="849000"/>
              <a:ext cx="924200" cy="26400"/>
            </a:xfrm>
            <a:custGeom>
              <a:avLst/>
              <a:gdLst/>
              <a:ahLst/>
              <a:cxnLst/>
              <a:rect l="l" t="t" r="r" b="b"/>
              <a:pathLst>
                <a:path w="36968" h="1056" extrusionOk="0">
                  <a:moveTo>
                    <a:pt x="36665" y="0"/>
                  </a:moveTo>
                  <a:cubicBezTo>
                    <a:pt x="36658" y="0"/>
                    <a:pt x="36650" y="1"/>
                    <a:pt x="36642" y="1"/>
                  </a:cubicBezTo>
                  <a:cubicBezTo>
                    <a:pt x="24512" y="302"/>
                    <a:pt x="12256" y="1"/>
                    <a:pt x="126" y="628"/>
                  </a:cubicBezTo>
                  <a:cubicBezTo>
                    <a:pt x="0" y="628"/>
                    <a:pt x="0" y="803"/>
                    <a:pt x="126" y="803"/>
                  </a:cubicBezTo>
                  <a:cubicBezTo>
                    <a:pt x="3812" y="986"/>
                    <a:pt x="7517" y="1056"/>
                    <a:pt x="11229" y="1056"/>
                  </a:cubicBezTo>
                  <a:cubicBezTo>
                    <a:pt x="19707" y="1056"/>
                    <a:pt x="28223" y="694"/>
                    <a:pt x="36642" y="502"/>
                  </a:cubicBezTo>
                  <a:cubicBezTo>
                    <a:pt x="36960" y="478"/>
                    <a:pt x="36968" y="0"/>
                    <a:pt x="36665"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7" name="Google Shape;1427;p48"/>
            <p:cNvSpPr/>
            <p:nvPr/>
          </p:nvSpPr>
          <p:spPr>
            <a:xfrm>
              <a:off x="1624825" y="765850"/>
              <a:ext cx="931725" cy="15325"/>
            </a:xfrm>
            <a:custGeom>
              <a:avLst/>
              <a:gdLst/>
              <a:ahLst/>
              <a:cxnLst/>
              <a:rect l="l" t="t" r="r" b="b"/>
              <a:pathLst>
                <a:path w="37269" h="613" extrusionOk="0">
                  <a:moveTo>
                    <a:pt x="14932" y="0"/>
                  </a:moveTo>
                  <a:cubicBezTo>
                    <a:pt x="9993" y="0"/>
                    <a:pt x="5055" y="58"/>
                    <a:pt x="126" y="270"/>
                  </a:cubicBezTo>
                  <a:cubicBezTo>
                    <a:pt x="1" y="270"/>
                    <a:pt x="1" y="470"/>
                    <a:pt x="126" y="470"/>
                  </a:cubicBezTo>
                  <a:cubicBezTo>
                    <a:pt x="3600" y="576"/>
                    <a:pt x="7078" y="613"/>
                    <a:pt x="10557" y="613"/>
                  </a:cubicBezTo>
                  <a:cubicBezTo>
                    <a:pt x="17949" y="613"/>
                    <a:pt x="25349" y="449"/>
                    <a:pt x="32735" y="449"/>
                  </a:cubicBezTo>
                  <a:cubicBezTo>
                    <a:pt x="34163" y="449"/>
                    <a:pt x="35591" y="456"/>
                    <a:pt x="37018" y="470"/>
                  </a:cubicBezTo>
                  <a:cubicBezTo>
                    <a:pt x="37269" y="470"/>
                    <a:pt x="37269" y="69"/>
                    <a:pt x="37018" y="69"/>
                  </a:cubicBezTo>
                  <a:cubicBezTo>
                    <a:pt x="35627" y="80"/>
                    <a:pt x="34236" y="85"/>
                    <a:pt x="32844" y="85"/>
                  </a:cubicBezTo>
                  <a:cubicBezTo>
                    <a:pt x="26878" y="85"/>
                    <a:pt x="20904" y="0"/>
                    <a:pt x="14932"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8" name="Google Shape;1428;p48"/>
            <p:cNvSpPr/>
            <p:nvPr/>
          </p:nvSpPr>
          <p:spPr>
            <a:xfrm>
              <a:off x="1617300" y="1111525"/>
              <a:ext cx="938000" cy="28850"/>
            </a:xfrm>
            <a:custGeom>
              <a:avLst/>
              <a:gdLst/>
              <a:ahLst/>
              <a:cxnLst/>
              <a:rect l="l" t="t" r="r" b="b"/>
              <a:pathLst>
                <a:path w="37520" h="1154" extrusionOk="0">
                  <a:moveTo>
                    <a:pt x="37217" y="1"/>
                  </a:moveTo>
                  <a:cubicBezTo>
                    <a:pt x="37210" y="1"/>
                    <a:pt x="37202" y="1"/>
                    <a:pt x="37194" y="2"/>
                  </a:cubicBezTo>
                  <a:cubicBezTo>
                    <a:pt x="24863" y="528"/>
                    <a:pt x="12532" y="352"/>
                    <a:pt x="201" y="553"/>
                  </a:cubicBezTo>
                  <a:cubicBezTo>
                    <a:pt x="1" y="553"/>
                    <a:pt x="1" y="879"/>
                    <a:pt x="201" y="879"/>
                  </a:cubicBezTo>
                  <a:cubicBezTo>
                    <a:pt x="4211" y="1075"/>
                    <a:pt x="8230" y="1154"/>
                    <a:pt x="12253" y="1154"/>
                  </a:cubicBezTo>
                  <a:cubicBezTo>
                    <a:pt x="20578" y="1154"/>
                    <a:pt x="28914" y="816"/>
                    <a:pt x="37194" y="478"/>
                  </a:cubicBezTo>
                  <a:cubicBezTo>
                    <a:pt x="37512" y="478"/>
                    <a:pt x="37520" y="1"/>
                    <a:pt x="37217" y="1"/>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9" name="Google Shape;1429;p48"/>
            <p:cNvSpPr/>
            <p:nvPr/>
          </p:nvSpPr>
          <p:spPr>
            <a:xfrm>
              <a:off x="1624825" y="1206075"/>
              <a:ext cx="921075" cy="16000"/>
            </a:xfrm>
            <a:custGeom>
              <a:avLst/>
              <a:gdLst/>
              <a:ahLst/>
              <a:cxnLst/>
              <a:rect l="l" t="t" r="r" b="b"/>
              <a:pathLst>
                <a:path w="36843" h="640" extrusionOk="0">
                  <a:moveTo>
                    <a:pt x="27075" y="0"/>
                  </a:moveTo>
                  <a:cubicBezTo>
                    <a:pt x="18133" y="0"/>
                    <a:pt x="9192" y="75"/>
                    <a:pt x="251" y="205"/>
                  </a:cubicBezTo>
                  <a:cubicBezTo>
                    <a:pt x="1" y="230"/>
                    <a:pt x="1" y="580"/>
                    <a:pt x="251" y="580"/>
                  </a:cubicBezTo>
                  <a:cubicBezTo>
                    <a:pt x="4914" y="619"/>
                    <a:pt x="9576" y="639"/>
                    <a:pt x="14239" y="639"/>
                  </a:cubicBezTo>
                  <a:cubicBezTo>
                    <a:pt x="21682" y="639"/>
                    <a:pt x="29124" y="588"/>
                    <a:pt x="36567" y="480"/>
                  </a:cubicBezTo>
                  <a:cubicBezTo>
                    <a:pt x="36843" y="480"/>
                    <a:pt x="36843" y="29"/>
                    <a:pt x="36567" y="29"/>
                  </a:cubicBezTo>
                  <a:cubicBezTo>
                    <a:pt x="33403" y="9"/>
                    <a:pt x="30239" y="0"/>
                    <a:pt x="27075"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0" name="Google Shape;1430;p48"/>
            <p:cNvSpPr/>
            <p:nvPr/>
          </p:nvSpPr>
          <p:spPr>
            <a:xfrm>
              <a:off x="1625450" y="1448675"/>
              <a:ext cx="923575" cy="33500"/>
            </a:xfrm>
            <a:custGeom>
              <a:avLst/>
              <a:gdLst/>
              <a:ahLst/>
              <a:cxnLst/>
              <a:rect l="l" t="t" r="r" b="b"/>
              <a:pathLst>
                <a:path w="36943" h="1340" extrusionOk="0">
                  <a:moveTo>
                    <a:pt x="30950" y="0"/>
                  </a:moveTo>
                  <a:cubicBezTo>
                    <a:pt x="23023" y="0"/>
                    <a:pt x="15118" y="650"/>
                    <a:pt x="7193" y="650"/>
                  </a:cubicBezTo>
                  <a:cubicBezTo>
                    <a:pt x="4873" y="650"/>
                    <a:pt x="2551" y="595"/>
                    <a:pt x="226" y="450"/>
                  </a:cubicBezTo>
                  <a:cubicBezTo>
                    <a:pt x="1" y="450"/>
                    <a:pt x="26" y="751"/>
                    <a:pt x="226" y="776"/>
                  </a:cubicBezTo>
                  <a:cubicBezTo>
                    <a:pt x="3527" y="1196"/>
                    <a:pt x="6842" y="1340"/>
                    <a:pt x="10163" y="1340"/>
                  </a:cubicBezTo>
                  <a:cubicBezTo>
                    <a:pt x="17435" y="1340"/>
                    <a:pt x="24740" y="649"/>
                    <a:pt x="32014" y="649"/>
                  </a:cubicBezTo>
                  <a:cubicBezTo>
                    <a:pt x="33525" y="649"/>
                    <a:pt x="35035" y="679"/>
                    <a:pt x="36542" y="751"/>
                  </a:cubicBezTo>
                  <a:cubicBezTo>
                    <a:pt x="36550" y="752"/>
                    <a:pt x="36558" y="752"/>
                    <a:pt x="36565" y="752"/>
                  </a:cubicBezTo>
                  <a:cubicBezTo>
                    <a:pt x="36943" y="752"/>
                    <a:pt x="36935" y="149"/>
                    <a:pt x="36542" y="125"/>
                  </a:cubicBezTo>
                  <a:cubicBezTo>
                    <a:pt x="34677" y="36"/>
                    <a:pt x="32813" y="0"/>
                    <a:pt x="30950"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1" name="Google Shape;1431;p48"/>
            <p:cNvSpPr/>
            <p:nvPr/>
          </p:nvSpPr>
          <p:spPr>
            <a:xfrm>
              <a:off x="1624200" y="934225"/>
              <a:ext cx="919200" cy="21800"/>
            </a:xfrm>
            <a:custGeom>
              <a:avLst/>
              <a:gdLst/>
              <a:ahLst/>
              <a:cxnLst/>
              <a:rect l="l" t="t" r="r" b="b"/>
              <a:pathLst>
                <a:path w="36768" h="872" extrusionOk="0">
                  <a:moveTo>
                    <a:pt x="26200" y="37"/>
                  </a:moveTo>
                  <a:cubicBezTo>
                    <a:pt x="23572" y="37"/>
                    <a:pt x="20944" y="54"/>
                    <a:pt x="18321" y="76"/>
                  </a:cubicBezTo>
                  <a:cubicBezTo>
                    <a:pt x="12281" y="126"/>
                    <a:pt x="6166" y="1"/>
                    <a:pt x="151" y="602"/>
                  </a:cubicBezTo>
                  <a:cubicBezTo>
                    <a:pt x="26" y="602"/>
                    <a:pt x="0" y="828"/>
                    <a:pt x="151" y="828"/>
                  </a:cubicBezTo>
                  <a:cubicBezTo>
                    <a:pt x="1223" y="859"/>
                    <a:pt x="2297" y="872"/>
                    <a:pt x="3372" y="872"/>
                  </a:cubicBezTo>
                  <a:cubicBezTo>
                    <a:pt x="8352" y="872"/>
                    <a:pt x="13353" y="593"/>
                    <a:pt x="18321" y="552"/>
                  </a:cubicBezTo>
                  <a:cubicBezTo>
                    <a:pt x="19725" y="540"/>
                    <a:pt x="21130" y="536"/>
                    <a:pt x="22536" y="536"/>
                  </a:cubicBezTo>
                  <a:cubicBezTo>
                    <a:pt x="27179" y="536"/>
                    <a:pt x="31830" y="589"/>
                    <a:pt x="36467" y="627"/>
                  </a:cubicBezTo>
                  <a:cubicBezTo>
                    <a:pt x="36768" y="627"/>
                    <a:pt x="36768" y="176"/>
                    <a:pt x="36467" y="151"/>
                  </a:cubicBezTo>
                  <a:cubicBezTo>
                    <a:pt x="33050" y="66"/>
                    <a:pt x="29624" y="37"/>
                    <a:pt x="26200" y="37"/>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2" name="Google Shape;1432;p48"/>
            <p:cNvSpPr/>
            <p:nvPr/>
          </p:nvSpPr>
          <p:spPr>
            <a:xfrm>
              <a:off x="1629200" y="1281975"/>
              <a:ext cx="912325" cy="25100"/>
            </a:xfrm>
            <a:custGeom>
              <a:avLst/>
              <a:gdLst/>
              <a:ahLst/>
              <a:cxnLst/>
              <a:rect l="l" t="t" r="r" b="b"/>
              <a:pathLst>
                <a:path w="36493" h="1004" extrusionOk="0">
                  <a:moveTo>
                    <a:pt x="36142" y="1"/>
                  </a:moveTo>
                  <a:cubicBezTo>
                    <a:pt x="24212" y="76"/>
                    <a:pt x="12232" y="176"/>
                    <a:pt x="302" y="552"/>
                  </a:cubicBezTo>
                  <a:cubicBezTo>
                    <a:pt x="1" y="552"/>
                    <a:pt x="1" y="1003"/>
                    <a:pt x="302" y="1003"/>
                  </a:cubicBezTo>
                  <a:cubicBezTo>
                    <a:pt x="12257" y="903"/>
                    <a:pt x="24212" y="652"/>
                    <a:pt x="36142" y="527"/>
                  </a:cubicBezTo>
                  <a:cubicBezTo>
                    <a:pt x="36492" y="527"/>
                    <a:pt x="36492" y="1"/>
                    <a:pt x="36142" y="1"/>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3" name="Google Shape;1433;p48"/>
            <p:cNvSpPr/>
            <p:nvPr/>
          </p:nvSpPr>
          <p:spPr>
            <a:xfrm>
              <a:off x="1621075" y="1360300"/>
              <a:ext cx="919825" cy="23325"/>
            </a:xfrm>
            <a:custGeom>
              <a:avLst/>
              <a:gdLst/>
              <a:ahLst/>
              <a:cxnLst/>
              <a:rect l="l" t="t" r="r" b="b"/>
              <a:pathLst>
                <a:path w="36793" h="933" extrusionOk="0">
                  <a:moveTo>
                    <a:pt x="36467" y="0"/>
                  </a:moveTo>
                  <a:cubicBezTo>
                    <a:pt x="24411" y="51"/>
                    <a:pt x="12331" y="76"/>
                    <a:pt x="276" y="477"/>
                  </a:cubicBezTo>
                  <a:cubicBezTo>
                    <a:pt x="0" y="477"/>
                    <a:pt x="0" y="903"/>
                    <a:pt x="276" y="903"/>
                  </a:cubicBezTo>
                  <a:cubicBezTo>
                    <a:pt x="2225" y="923"/>
                    <a:pt x="4175" y="932"/>
                    <a:pt x="6126" y="932"/>
                  </a:cubicBezTo>
                  <a:cubicBezTo>
                    <a:pt x="16243" y="932"/>
                    <a:pt x="26381" y="687"/>
                    <a:pt x="36467" y="477"/>
                  </a:cubicBezTo>
                  <a:cubicBezTo>
                    <a:pt x="36792" y="477"/>
                    <a:pt x="36792" y="0"/>
                    <a:pt x="36467"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Background 2">
  <p:cSld name="CUSTOM_37">
    <p:spTree>
      <p:nvGrpSpPr>
        <p:cNvPr id="1" name="Shape 1434"/>
        <p:cNvGrpSpPr/>
        <p:nvPr/>
      </p:nvGrpSpPr>
      <p:grpSpPr>
        <a:xfrm>
          <a:off x="0" y="0"/>
          <a:ext cx="0" cy="0"/>
          <a:chOff x="0" y="0"/>
          <a:chExt cx="0" cy="0"/>
        </a:xfrm>
      </p:grpSpPr>
      <p:grpSp>
        <p:nvGrpSpPr>
          <p:cNvPr id="1435" name="Google Shape;1435;p49"/>
          <p:cNvGrpSpPr/>
          <p:nvPr/>
        </p:nvGrpSpPr>
        <p:grpSpPr>
          <a:xfrm flipH="1">
            <a:off x="-1700" y="329"/>
            <a:ext cx="9147400" cy="5142843"/>
            <a:chOff x="238125" y="854700"/>
            <a:chExt cx="7142500" cy="4015650"/>
          </a:xfrm>
        </p:grpSpPr>
        <p:sp>
          <p:nvSpPr>
            <p:cNvPr id="1436" name="Google Shape;1436;p49"/>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7" name="Google Shape;1437;p49"/>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8" name="Google Shape;1438;p49"/>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9" name="Google Shape;1439;p49"/>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0" name="Google Shape;1440;p49"/>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1" name="Google Shape;1441;p49"/>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2" name="Google Shape;1442;p49"/>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3" name="Google Shape;1443;p49"/>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4" name="Google Shape;1444;p49"/>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5" name="Google Shape;1445;p49"/>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6" name="Google Shape;1446;p49"/>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7" name="Google Shape;1447;p49"/>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8" name="Google Shape;1448;p49"/>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9" name="Google Shape;1449;p49"/>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0" name="Google Shape;1450;p49"/>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1" name="Google Shape;1451;p49"/>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2" name="Google Shape;1452;p49"/>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3" name="Google Shape;1453;p49"/>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4" name="Google Shape;1454;p49"/>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5" name="Google Shape;1455;p49"/>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6" name="Google Shape;1456;p49"/>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7" name="Google Shape;1457;p49"/>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Background 3">
  <p:cSld name="CUSTOM_38">
    <p:spTree>
      <p:nvGrpSpPr>
        <p:cNvPr id="1" name="Shape 1458"/>
        <p:cNvGrpSpPr/>
        <p:nvPr/>
      </p:nvGrpSpPr>
      <p:grpSpPr>
        <a:xfrm>
          <a:off x="0" y="0"/>
          <a:ext cx="0" cy="0"/>
          <a:chOff x="0" y="0"/>
          <a:chExt cx="0" cy="0"/>
        </a:xfrm>
      </p:grpSpPr>
      <p:grpSp>
        <p:nvGrpSpPr>
          <p:cNvPr id="1459" name="Google Shape;1459;p50"/>
          <p:cNvGrpSpPr/>
          <p:nvPr/>
        </p:nvGrpSpPr>
        <p:grpSpPr>
          <a:xfrm>
            <a:off x="-1700" y="329"/>
            <a:ext cx="9147400" cy="5142843"/>
            <a:chOff x="238125" y="854700"/>
            <a:chExt cx="7142500" cy="4015650"/>
          </a:xfrm>
        </p:grpSpPr>
        <p:sp>
          <p:nvSpPr>
            <p:cNvPr id="1460" name="Google Shape;1460;p50"/>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1" name="Google Shape;1461;p50"/>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2" name="Google Shape;1462;p50"/>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3" name="Google Shape;1463;p50"/>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4" name="Google Shape;1464;p50"/>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5" name="Google Shape;1465;p50"/>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6" name="Google Shape;1466;p50"/>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7" name="Google Shape;1467;p50"/>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8" name="Google Shape;1468;p50"/>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9" name="Google Shape;1469;p50"/>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0" name="Google Shape;1470;p50"/>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1" name="Google Shape;1471;p50"/>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2" name="Google Shape;1472;p50"/>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3" name="Google Shape;1473;p50"/>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4" name="Google Shape;1474;p50"/>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5" name="Google Shape;1475;p50"/>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6" name="Google Shape;1476;p50"/>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7" name="Google Shape;1477;p50"/>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8" name="Google Shape;1478;p50"/>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9" name="Google Shape;1479;p50"/>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0" name="Google Shape;1480;p50"/>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1" name="Google Shape;1481;p50"/>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2" name="Google Shape;1482;p50"/>
          <p:cNvGrpSpPr/>
          <p:nvPr/>
        </p:nvGrpSpPr>
        <p:grpSpPr>
          <a:xfrm>
            <a:off x="2995920" y="1056023"/>
            <a:ext cx="3152176" cy="3031462"/>
            <a:chOff x="1857000" y="3245400"/>
            <a:chExt cx="1233825" cy="1186575"/>
          </a:xfrm>
        </p:grpSpPr>
        <p:sp>
          <p:nvSpPr>
            <p:cNvPr id="1483" name="Google Shape;1483;p50"/>
            <p:cNvSpPr/>
            <p:nvPr/>
          </p:nvSpPr>
          <p:spPr>
            <a:xfrm>
              <a:off x="2513000" y="4148825"/>
              <a:ext cx="463125" cy="272250"/>
            </a:xfrm>
            <a:custGeom>
              <a:avLst/>
              <a:gdLst/>
              <a:ahLst/>
              <a:cxnLst/>
              <a:rect l="l" t="t" r="r" b="b"/>
              <a:pathLst>
                <a:path w="18525" h="10890" extrusionOk="0">
                  <a:moveTo>
                    <a:pt x="12728" y="1"/>
                  </a:moveTo>
                  <a:cubicBezTo>
                    <a:pt x="12377" y="28"/>
                    <a:pt x="11899" y="1641"/>
                    <a:pt x="11664" y="2065"/>
                  </a:cubicBezTo>
                  <a:cubicBezTo>
                    <a:pt x="10979" y="3318"/>
                    <a:pt x="10015" y="4435"/>
                    <a:pt x="9005" y="5418"/>
                  </a:cubicBezTo>
                  <a:cubicBezTo>
                    <a:pt x="6527" y="7843"/>
                    <a:pt x="3263" y="9754"/>
                    <a:pt x="0" y="10889"/>
                  </a:cubicBezTo>
                  <a:cubicBezTo>
                    <a:pt x="5192" y="10331"/>
                    <a:pt x="10556" y="9114"/>
                    <a:pt x="15144" y="6626"/>
                  </a:cubicBezTo>
                  <a:cubicBezTo>
                    <a:pt x="16685" y="5788"/>
                    <a:pt x="17578" y="5409"/>
                    <a:pt x="18524" y="4066"/>
                  </a:cubicBezTo>
                  <a:cubicBezTo>
                    <a:pt x="17623" y="3976"/>
                    <a:pt x="17064" y="3038"/>
                    <a:pt x="16189" y="2651"/>
                  </a:cubicBezTo>
                  <a:cubicBezTo>
                    <a:pt x="15928" y="2543"/>
                    <a:pt x="12728" y="1"/>
                    <a:pt x="1272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4" name="Google Shape;1484;p50"/>
            <p:cNvSpPr/>
            <p:nvPr/>
          </p:nvSpPr>
          <p:spPr>
            <a:xfrm>
              <a:off x="2508725" y="4143800"/>
              <a:ext cx="474150" cy="281125"/>
            </a:xfrm>
            <a:custGeom>
              <a:avLst/>
              <a:gdLst/>
              <a:ahLst/>
              <a:cxnLst/>
              <a:rect l="l" t="t" r="r" b="b"/>
              <a:pathLst>
                <a:path w="18966" h="11245" extrusionOk="0">
                  <a:moveTo>
                    <a:pt x="12884" y="443"/>
                  </a:moveTo>
                  <a:lnTo>
                    <a:pt x="14486" y="1707"/>
                  </a:lnTo>
                  <a:lnTo>
                    <a:pt x="15351" y="2383"/>
                  </a:lnTo>
                  <a:lnTo>
                    <a:pt x="15793" y="2716"/>
                  </a:lnTo>
                  <a:lnTo>
                    <a:pt x="16018" y="2879"/>
                  </a:lnTo>
                  <a:lnTo>
                    <a:pt x="16135" y="2960"/>
                  </a:lnTo>
                  <a:lnTo>
                    <a:pt x="16198" y="2996"/>
                  </a:lnTo>
                  <a:lnTo>
                    <a:pt x="16225" y="3023"/>
                  </a:lnTo>
                  <a:lnTo>
                    <a:pt x="16279" y="3050"/>
                  </a:lnTo>
                  <a:cubicBezTo>
                    <a:pt x="16469" y="3131"/>
                    <a:pt x="16649" y="3248"/>
                    <a:pt x="16820" y="3393"/>
                  </a:cubicBezTo>
                  <a:cubicBezTo>
                    <a:pt x="16991" y="3528"/>
                    <a:pt x="17163" y="3681"/>
                    <a:pt x="17334" y="3834"/>
                  </a:cubicBezTo>
                  <a:cubicBezTo>
                    <a:pt x="17514" y="3987"/>
                    <a:pt x="17703" y="4141"/>
                    <a:pt x="17920" y="4267"/>
                  </a:cubicBezTo>
                  <a:cubicBezTo>
                    <a:pt x="18030" y="4333"/>
                    <a:pt x="18147" y="4389"/>
                    <a:pt x="18270" y="4431"/>
                  </a:cubicBezTo>
                  <a:lnTo>
                    <a:pt x="18270" y="4431"/>
                  </a:lnTo>
                  <a:cubicBezTo>
                    <a:pt x="18099" y="4651"/>
                    <a:pt x="17917" y="4859"/>
                    <a:pt x="17713" y="5051"/>
                  </a:cubicBezTo>
                  <a:cubicBezTo>
                    <a:pt x="17424" y="5321"/>
                    <a:pt x="17100" y="5565"/>
                    <a:pt x="16757" y="5790"/>
                  </a:cubicBezTo>
                  <a:cubicBezTo>
                    <a:pt x="16415" y="6007"/>
                    <a:pt x="16045" y="6214"/>
                    <a:pt x="15684" y="6412"/>
                  </a:cubicBezTo>
                  <a:cubicBezTo>
                    <a:pt x="15315" y="6619"/>
                    <a:pt x="14945" y="6818"/>
                    <a:pt x="14585" y="7016"/>
                  </a:cubicBezTo>
                  <a:cubicBezTo>
                    <a:pt x="13106" y="7791"/>
                    <a:pt x="11547" y="8413"/>
                    <a:pt x="9961" y="8927"/>
                  </a:cubicBezTo>
                  <a:cubicBezTo>
                    <a:pt x="8374" y="9450"/>
                    <a:pt x="6752" y="9846"/>
                    <a:pt x="5111" y="10180"/>
                  </a:cubicBezTo>
                  <a:cubicBezTo>
                    <a:pt x="3896" y="10420"/>
                    <a:pt x="2671" y="10616"/>
                    <a:pt x="1444" y="10775"/>
                  </a:cubicBezTo>
                  <a:lnTo>
                    <a:pt x="1444" y="10775"/>
                  </a:lnTo>
                  <a:cubicBezTo>
                    <a:pt x="2382" y="10395"/>
                    <a:pt x="3302" y="9962"/>
                    <a:pt x="4192" y="9477"/>
                  </a:cubicBezTo>
                  <a:cubicBezTo>
                    <a:pt x="5463" y="8783"/>
                    <a:pt x="6670" y="7981"/>
                    <a:pt x="7806" y="7070"/>
                  </a:cubicBezTo>
                  <a:cubicBezTo>
                    <a:pt x="8933" y="6160"/>
                    <a:pt x="9979" y="5150"/>
                    <a:pt x="10898" y="4005"/>
                  </a:cubicBezTo>
                  <a:cubicBezTo>
                    <a:pt x="11123" y="3726"/>
                    <a:pt x="11340" y="3429"/>
                    <a:pt x="11538" y="3122"/>
                  </a:cubicBezTo>
                  <a:cubicBezTo>
                    <a:pt x="11646" y="2969"/>
                    <a:pt x="11736" y="2816"/>
                    <a:pt x="11835" y="2662"/>
                  </a:cubicBezTo>
                  <a:cubicBezTo>
                    <a:pt x="11881" y="2581"/>
                    <a:pt x="11926" y="2500"/>
                    <a:pt x="11971" y="2419"/>
                  </a:cubicBezTo>
                  <a:lnTo>
                    <a:pt x="12007" y="2356"/>
                  </a:lnTo>
                  <a:lnTo>
                    <a:pt x="12043" y="2293"/>
                  </a:lnTo>
                  <a:cubicBezTo>
                    <a:pt x="12061" y="2248"/>
                    <a:pt x="12079" y="2203"/>
                    <a:pt x="12097" y="2158"/>
                  </a:cubicBezTo>
                  <a:cubicBezTo>
                    <a:pt x="12241" y="1824"/>
                    <a:pt x="12367" y="1482"/>
                    <a:pt x="12502" y="1157"/>
                  </a:cubicBezTo>
                  <a:cubicBezTo>
                    <a:pt x="12575" y="995"/>
                    <a:pt x="12647" y="833"/>
                    <a:pt x="12728" y="688"/>
                  </a:cubicBezTo>
                  <a:cubicBezTo>
                    <a:pt x="12764" y="616"/>
                    <a:pt x="12809" y="544"/>
                    <a:pt x="12854" y="481"/>
                  </a:cubicBezTo>
                  <a:cubicBezTo>
                    <a:pt x="12863" y="468"/>
                    <a:pt x="12874" y="455"/>
                    <a:pt x="12884" y="443"/>
                  </a:cubicBezTo>
                  <a:close/>
                  <a:moveTo>
                    <a:pt x="12906" y="1"/>
                  </a:moveTo>
                  <a:cubicBezTo>
                    <a:pt x="12897" y="1"/>
                    <a:pt x="12889" y="2"/>
                    <a:pt x="12881" y="3"/>
                  </a:cubicBezTo>
                  <a:cubicBezTo>
                    <a:pt x="12755" y="21"/>
                    <a:pt x="12701" y="75"/>
                    <a:pt x="12647" y="120"/>
                  </a:cubicBezTo>
                  <a:cubicBezTo>
                    <a:pt x="12602" y="157"/>
                    <a:pt x="12566" y="202"/>
                    <a:pt x="12539" y="247"/>
                  </a:cubicBezTo>
                  <a:cubicBezTo>
                    <a:pt x="12475" y="337"/>
                    <a:pt x="12421" y="418"/>
                    <a:pt x="12376" y="499"/>
                  </a:cubicBezTo>
                  <a:cubicBezTo>
                    <a:pt x="12286" y="670"/>
                    <a:pt x="12214" y="842"/>
                    <a:pt x="12142" y="1004"/>
                  </a:cubicBezTo>
                  <a:cubicBezTo>
                    <a:pt x="12007" y="1346"/>
                    <a:pt x="11881" y="1689"/>
                    <a:pt x="11745" y="2013"/>
                  </a:cubicBezTo>
                  <a:lnTo>
                    <a:pt x="11691" y="2122"/>
                  </a:lnTo>
                  <a:lnTo>
                    <a:pt x="11673" y="2176"/>
                  </a:lnTo>
                  <a:lnTo>
                    <a:pt x="11637" y="2239"/>
                  </a:lnTo>
                  <a:cubicBezTo>
                    <a:pt x="11592" y="2311"/>
                    <a:pt x="11556" y="2392"/>
                    <a:pt x="11502" y="2464"/>
                  </a:cubicBezTo>
                  <a:cubicBezTo>
                    <a:pt x="11421" y="2617"/>
                    <a:pt x="11322" y="2771"/>
                    <a:pt x="11222" y="2915"/>
                  </a:cubicBezTo>
                  <a:cubicBezTo>
                    <a:pt x="11033" y="3212"/>
                    <a:pt x="10826" y="3501"/>
                    <a:pt x="10601" y="3780"/>
                  </a:cubicBezTo>
                  <a:cubicBezTo>
                    <a:pt x="9717" y="4889"/>
                    <a:pt x="8690" y="5898"/>
                    <a:pt x="7590" y="6800"/>
                  </a:cubicBezTo>
                  <a:cubicBezTo>
                    <a:pt x="6472" y="7701"/>
                    <a:pt x="5282" y="8503"/>
                    <a:pt x="4029" y="9188"/>
                  </a:cubicBezTo>
                  <a:cubicBezTo>
                    <a:pt x="2776" y="9883"/>
                    <a:pt x="1469" y="10459"/>
                    <a:pt x="117" y="10937"/>
                  </a:cubicBezTo>
                  <a:cubicBezTo>
                    <a:pt x="45" y="10964"/>
                    <a:pt x="0" y="11027"/>
                    <a:pt x="9" y="11108"/>
                  </a:cubicBezTo>
                  <a:cubicBezTo>
                    <a:pt x="18" y="11184"/>
                    <a:pt x="89" y="11244"/>
                    <a:pt x="172" y="11244"/>
                  </a:cubicBezTo>
                  <a:cubicBezTo>
                    <a:pt x="178" y="11244"/>
                    <a:pt x="184" y="11244"/>
                    <a:pt x="189" y="11244"/>
                  </a:cubicBezTo>
                  <a:cubicBezTo>
                    <a:pt x="1857" y="11063"/>
                    <a:pt x="3525" y="10820"/>
                    <a:pt x="5174" y="10486"/>
                  </a:cubicBezTo>
                  <a:cubicBezTo>
                    <a:pt x="6824" y="10153"/>
                    <a:pt x="8455" y="9747"/>
                    <a:pt x="10060" y="9225"/>
                  </a:cubicBezTo>
                  <a:cubicBezTo>
                    <a:pt x="10456" y="9089"/>
                    <a:pt x="10862" y="8963"/>
                    <a:pt x="11250" y="8810"/>
                  </a:cubicBezTo>
                  <a:lnTo>
                    <a:pt x="11844" y="8594"/>
                  </a:lnTo>
                  <a:lnTo>
                    <a:pt x="12430" y="8359"/>
                  </a:lnTo>
                  <a:cubicBezTo>
                    <a:pt x="12818" y="8206"/>
                    <a:pt x="13206" y="8026"/>
                    <a:pt x="13593" y="7863"/>
                  </a:cubicBezTo>
                  <a:lnTo>
                    <a:pt x="14170" y="7593"/>
                  </a:lnTo>
                  <a:cubicBezTo>
                    <a:pt x="14359" y="7503"/>
                    <a:pt x="14549" y="7422"/>
                    <a:pt x="14738" y="7323"/>
                  </a:cubicBezTo>
                  <a:cubicBezTo>
                    <a:pt x="15117" y="7133"/>
                    <a:pt x="15495" y="6944"/>
                    <a:pt x="15865" y="6755"/>
                  </a:cubicBezTo>
                  <a:cubicBezTo>
                    <a:pt x="16234" y="6556"/>
                    <a:pt x="16613" y="6367"/>
                    <a:pt x="16982" y="6151"/>
                  </a:cubicBezTo>
                  <a:cubicBezTo>
                    <a:pt x="17352" y="5934"/>
                    <a:pt x="17713" y="5691"/>
                    <a:pt x="18037" y="5394"/>
                  </a:cubicBezTo>
                  <a:cubicBezTo>
                    <a:pt x="18362" y="5096"/>
                    <a:pt x="18650" y="4763"/>
                    <a:pt x="18902" y="4420"/>
                  </a:cubicBezTo>
                  <a:cubicBezTo>
                    <a:pt x="18929" y="4384"/>
                    <a:pt x="18947" y="4339"/>
                    <a:pt x="18947" y="4303"/>
                  </a:cubicBezTo>
                  <a:cubicBezTo>
                    <a:pt x="18965" y="4159"/>
                    <a:pt x="18866" y="4042"/>
                    <a:pt x="18731" y="4023"/>
                  </a:cubicBezTo>
                  <a:lnTo>
                    <a:pt x="18722" y="4023"/>
                  </a:lnTo>
                  <a:cubicBezTo>
                    <a:pt x="18533" y="3996"/>
                    <a:pt x="18352" y="3924"/>
                    <a:pt x="18172" y="3825"/>
                  </a:cubicBezTo>
                  <a:cubicBezTo>
                    <a:pt x="18001" y="3726"/>
                    <a:pt x="17821" y="3600"/>
                    <a:pt x="17640" y="3456"/>
                  </a:cubicBezTo>
                  <a:cubicBezTo>
                    <a:pt x="17460" y="3320"/>
                    <a:pt x="17280" y="3176"/>
                    <a:pt x="17082" y="3032"/>
                  </a:cubicBezTo>
                  <a:cubicBezTo>
                    <a:pt x="16892" y="2897"/>
                    <a:pt x="16685" y="2762"/>
                    <a:pt x="16451" y="2662"/>
                  </a:cubicBezTo>
                  <a:lnTo>
                    <a:pt x="16415" y="2644"/>
                  </a:lnTo>
                  <a:lnTo>
                    <a:pt x="16360" y="2608"/>
                  </a:lnTo>
                  <a:lnTo>
                    <a:pt x="16261" y="2536"/>
                  </a:lnTo>
                  <a:lnTo>
                    <a:pt x="16036" y="2374"/>
                  </a:lnTo>
                  <a:lnTo>
                    <a:pt x="15603" y="2049"/>
                  </a:lnTo>
                  <a:lnTo>
                    <a:pt x="14738" y="1391"/>
                  </a:lnTo>
                  <a:lnTo>
                    <a:pt x="13025" y="48"/>
                  </a:lnTo>
                  <a:lnTo>
                    <a:pt x="13016" y="39"/>
                  </a:lnTo>
                  <a:cubicBezTo>
                    <a:pt x="12987" y="17"/>
                    <a:pt x="12945" y="1"/>
                    <a:pt x="1290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5" name="Google Shape;1485;p50"/>
            <p:cNvSpPr/>
            <p:nvPr/>
          </p:nvSpPr>
          <p:spPr>
            <a:xfrm>
              <a:off x="1867600" y="3249925"/>
              <a:ext cx="1223225" cy="1178125"/>
            </a:xfrm>
            <a:custGeom>
              <a:avLst/>
              <a:gdLst/>
              <a:ahLst/>
              <a:cxnLst/>
              <a:rect l="l" t="t" r="r" b="b"/>
              <a:pathLst>
                <a:path w="48929" h="47125" extrusionOk="0">
                  <a:moveTo>
                    <a:pt x="2615" y="0"/>
                  </a:moveTo>
                  <a:cubicBezTo>
                    <a:pt x="1335" y="7617"/>
                    <a:pt x="541" y="15315"/>
                    <a:pt x="316" y="23049"/>
                  </a:cubicBezTo>
                  <a:cubicBezTo>
                    <a:pt x="82" y="30638"/>
                    <a:pt x="803" y="38291"/>
                    <a:pt x="100" y="45863"/>
                  </a:cubicBezTo>
                  <a:cubicBezTo>
                    <a:pt x="100" y="45944"/>
                    <a:pt x="55" y="45998"/>
                    <a:pt x="1" y="46025"/>
                  </a:cubicBezTo>
                  <a:cubicBezTo>
                    <a:pt x="5231" y="46886"/>
                    <a:pt x="10526" y="47124"/>
                    <a:pt x="15820" y="47124"/>
                  </a:cubicBezTo>
                  <a:cubicBezTo>
                    <a:pt x="17678" y="47124"/>
                    <a:pt x="19536" y="47095"/>
                    <a:pt x="21391" y="47053"/>
                  </a:cubicBezTo>
                  <a:cubicBezTo>
                    <a:pt x="22815" y="47017"/>
                    <a:pt x="24257" y="46963"/>
                    <a:pt x="25708" y="46863"/>
                  </a:cubicBezTo>
                  <a:cubicBezTo>
                    <a:pt x="31351" y="45601"/>
                    <a:pt x="37354" y="42402"/>
                    <a:pt x="38589" y="36633"/>
                  </a:cubicBezTo>
                  <a:cubicBezTo>
                    <a:pt x="38618" y="36502"/>
                    <a:pt x="38725" y="36441"/>
                    <a:pt x="38838" y="36441"/>
                  </a:cubicBezTo>
                  <a:cubicBezTo>
                    <a:pt x="38935" y="36441"/>
                    <a:pt x="39036" y="36486"/>
                    <a:pt x="39094" y="36570"/>
                  </a:cubicBezTo>
                  <a:cubicBezTo>
                    <a:pt x="40374" y="38517"/>
                    <a:pt x="42222" y="39634"/>
                    <a:pt x="44502" y="39941"/>
                  </a:cubicBezTo>
                  <a:cubicBezTo>
                    <a:pt x="47396" y="35452"/>
                    <a:pt x="47197" y="28520"/>
                    <a:pt x="47585" y="23599"/>
                  </a:cubicBezTo>
                  <a:cubicBezTo>
                    <a:pt x="48135" y="16631"/>
                    <a:pt x="48928" y="9645"/>
                    <a:pt x="48468" y="2668"/>
                  </a:cubicBezTo>
                  <a:cubicBezTo>
                    <a:pt x="33280" y="54"/>
                    <a:pt x="17929" y="1352"/>
                    <a:pt x="2642" y="9"/>
                  </a:cubicBezTo>
                  <a:cubicBezTo>
                    <a:pt x="2633" y="0"/>
                    <a:pt x="2624" y="0"/>
                    <a:pt x="261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6" name="Google Shape;1486;p50"/>
            <p:cNvSpPr/>
            <p:nvPr/>
          </p:nvSpPr>
          <p:spPr>
            <a:xfrm>
              <a:off x="1857000" y="3245400"/>
              <a:ext cx="1232000" cy="1186575"/>
            </a:xfrm>
            <a:custGeom>
              <a:avLst/>
              <a:gdLst/>
              <a:ahLst/>
              <a:cxnLst/>
              <a:rect l="l" t="t" r="r" b="b"/>
              <a:pathLst>
                <a:path w="49280" h="47463" extrusionOk="0">
                  <a:moveTo>
                    <a:pt x="3133" y="33"/>
                  </a:moveTo>
                  <a:lnTo>
                    <a:pt x="3147" y="37"/>
                  </a:lnTo>
                  <a:cubicBezTo>
                    <a:pt x="3142" y="37"/>
                    <a:pt x="3138" y="35"/>
                    <a:pt x="3133" y="33"/>
                  </a:cubicBezTo>
                  <a:close/>
                  <a:moveTo>
                    <a:pt x="3174" y="372"/>
                  </a:moveTo>
                  <a:cubicBezTo>
                    <a:pt x="10770" y="1029"/>
                    <a:pt x="18401" y="1047"/>
                    <a:pt x="26015" y="1227"/>
                  </a:cubicBezTo>
                  <a:cubicBezTo>
                    <a:pt x="29837" y="1317"/>
                    <a:pt x="33668" y="1443"/>
                    <a:pt x="37481" y="1714"/>
                  </a:cubicBezTo>
                  <a:lnTo>
                    <a:pt x="40338" y="1948"/>
                  </a:lnTo>
                  <a:lnTo>
                    <a:pt x="43187" y="2245"/>
                  </a:lnTo>
                  <a:lnTo>
                    <a:pt x="46026" y="2606"/>
                  </a:lnTo>
                  <a:cubicBezTo>
                    <a:pt x="46927" y="2750"/>
                    <a:pt x="47829" y="2867"/>
                    <a:pt x="48739" y="2985"/>
                  </a:cubicBezTo>
                  <a:cubicBezTo>
                    <a:pt x="48730" y="3354"/>
                    <a:pt x="48730" y="3697"/>
                    <a:pt x="48739" y="4048"/>
                  </a:cubicBezTo>
                  <a:lnTo>
                    <a:pt x="48766" y="5211"/>
                  </a:lnTo>
                  <a:cubicBezTo>
                    <a:pt x="48784" y="5995"/>
                    <a:pt x="48793" y="6779"/>
                    <a:pt x="48784" y="7564"/>
                  </a:cubicBezTo>
                  <a:cubicBezTo>
                    <a:pt x="48766" y="9132"/>
                    <a:pt x="48721" y="10700"/>
                    <a:pt x="48631" y="12269"/>
                  </a:cubicBezTo>
                  <a:cubicBezTo>
                    <a:pt x="48478" y="15415"/>
                    <a:pt x="48207" y="18542"/>
                    <a:pt x="47955" y="21688"/>
                  </a:cubicBezTo>
                  <a:cubicBezTo>
                    <a:pt x="47892" y="22473"/>
                    <a:pt x="47829" y="23257"/>
                    <a:pt x="47775" y="24041"/>
                  </a:cubicBezTo>
                  <a:cubicBezTo>
                    <a:pt x="47721" y="24834"/>
                    <a:pt x="47676" y="25618"/>
                    <a:pt x="47639" y="26403"/>
                  </a:cubicBezTo>
                  <a:cubicBezTo>
                    <a:pt x="47558" y="27980"/>
                    <a:pt x="47486" y="29548"/>
                    <a:pt x="47333" y="31108"/>
                  </a:cubicBezTo>
                  <a:cubicBezTo>
                    <a:pt x="47180" y="32667"/>
                    <a:pt x="46954" y="34218"/>
                    <a:pt x="46567" y="35732"/>
                  </a:cubicBezTo>
                  <a:cubicBezTo>
                    <a:pt x="46188" y="37213"/>
                    <a:pt x="45645" y="38651"/>
                    <a:pt x="44846" y="39944"/>
                  </a:cubicBezTo>
                  <a:lnTo>
                    <a:pt x="44846" y="39944"/>
                  </a:lnTo>
                  <a:cubicBezTo>
                    <a:pt x="43883" y="39803"/>
                    <a:pt x="42948" y="39509"/>
                    <a:pt x="42105" y="39022"/>
                  </a:cubicBezTo>
                  <a:cubicBezTo>
                    <a:pt x="41240" y="38526"/>
                    <a:pt x="40482" y="37832"/>
                    <a:pt x="39887" y="37021"/>
                  </a:cubicBezTo>
                  <a:lnTo>
                    <a:pt x="39671" y="36714"/>
                  </a:lnTo>
                  <a:lnTo>
                    <a:pt x="39644" y="36669"/>
                  </a:lnTo>
                  <a:cubicBezTo>
                    <a:pt x="39635" y="36660"/>
                    <a:pt x="39617" y="36633"/>
                    <a:pt x="39608" y="36615"/>
                  </a:cubicBezTo>
                  <a:cubicBezTo>
                    <a:pt x="39572" y="36579"/>
                    <a:pt x="39527" y="36552"/>
                    <a:pt x="39491" y="36525"/>
                  </a:cubicBezTo>
                  <a:cubicBezTo>
                    <a:pt x="39416" y="36488"/>
                    <a:pt x="39341" y="36469"/>
                    <a:pt x="39260" y="36469"/>
                  </a:cubicBezTo>
                  <a:cubicBezTo>
                    <a:pt x="39244" y="36469"/>
                    <a:pt x="39228" y="36470"/>
                    <a:pt x="39211" y="36471"/>
                  </a:cubicBezTo>
                  <a:cubicBezTo>
                    <a:pt x="39112" y="36480"/>
                    <a:pt x="39013" y="36534"/>
                    <a:pt x="38941" y="36615"/>
                  </a:cubicBezTo>
                  <a:cubicBezTo>
                    <a:pt x="38905" y="36660"/>
                    <a:pt x="38887" y="36705"/>
                    <a:pt x="38869" y="36760"/>
                  </a:cubicBezTo>
                  <a:cubicBezTo>
                    <a:pt x="38860" y="36787"/>
                    <a:pt x="38860" y="36796"/>
                    <a:pt x="38860" y="36814"/>
                  </a:cubicBezTo>
                  <a:lnTo>
                    <a:pt x="38842" y="36859"/>
                  </a:lnTo>
                  <a:lnTo>
                    <a:pt x="38761" y="37228"/>
                  </a:lnTo>
                  <a:cubicBezTo>
                    <a:pt x="38626" y="37715"/>
                    <a:pt x="38463" y="38193"/>
                    <a:pt x="38256" y="38652"/>
                  </a:cubicBezTo>
                  <a:cubicBezTo>
                    <a:pt x="38058" y="39112"/>
                    <a:pt x="37823" y="39563"/>
                    <a:pt x="37544" y="39987"/>
                  </a:cubicBezTo>
                  <a:cubicBezTo>
                    <a:pt x="37273" y="40410"/>
                    <a:pt x="36976" y="40825"/>
                    <a:pt x="36652" y="41203"/>
                  </a:cubicBezTo>
                  <a:cubicBezTo>
                    <a:pt x="35344" y="42754"/>
                    <a:pt x="33650" y="43953"/>
                    <a:pt x="31838" y="44872"/>
                  </a:cubicBezTo>
                  <a:cubicBezTo>
                    <a:pt x="30026" y="45782"/>
                    <a:pt x="28079" y="46449"/>
                    <a:pt x="26096" y="46891"/>
                  </a:cubicBezTo>
                  <a:lnTo>
                    <a:pt x="26123" y="46891"/>
                  </a:lnTo>
                  <a:cubicBezTo>
                    <a:pt x="23978" y="46972"/>
                    <a:pt x="21842" y="47098"/>
                    <a:pt x="19687" y="47117"/>
                  </a:cubicBezTo>
                  <a:cubicBezTo>
                    <a:pt x="18556" y="47136"/>
                    <a:pt x="17424" y="47147"/>
                    <a:pt x="16292" y="47147"/>
                  </a:cubicBezTo>
                  <a:cubicBezTo>
                    <a:pt x="15279" y="47147"/>
                    <a:pt x="14265" y="47138"/>
                    <a:pt x="13251" y="47117"/>
                  </a:cubicBezTo>
                  <a:cubicBezTo>
                    <a:pt x="11106" y="47071"/>
                    <a:pt x="8970" y="46981"/>
                    <a:pt x="6833" y="46810"/>
                  </a:cubicBezTo>
                  <a:cubicBezTo>
                    <a:pt x="4777" y="46645"/>
                    <a:pt x="2720" y="46413"/>
                    <a:pt x="687" y="46091"/>
                  </a:cubicBezTo>
                  <a:lnTo>
                    <a:pt x="687" y="46091"/>
                  </a:lnTo>
                  <a:cubicBezTo>
                    <a:pt x="694" y="46042"/>
                    <a:pt x="686" y="46024"/>
                    <a:pt x="695" y="45990"/>
                  </a:cubicBezTo>
                  <a:lnTo>
                    <a:pt x="704" y="45900"/>
                  </a:lnTo>
                  <a:lnTo>
                    <a:pt x="731" y="45539"/>
                  </a:lnTo>
                  <a:lnTo>
                    <a:pt x="785" y="44818"/>
                  </a:lnTo>
                  <a:cubicBezTo>
                    <a:pt x="830" y="44340"/>
                    <a:pt x="848" y="43853"/>
                    <a:pt x="884" y="43376"/>
                  </a:cubicBezTo>
                  <a:cubicBezTo>
                    <a:pt x="902" y="42898"/>
                    <a:pt x="920" y="42411"/>
                    <a:pt x="947" y="41934"/>
                  </a:cubicBezTo>
                  <a:lnTo>
                    <a:pt x="983" y="40482"/>
                  </a:lnTo>
                  <a:cubicBezTo>
                    <a:pt x="1020" y="38553"/>
                    <a:pt x="1001" y="36624"/>
                    <a:pt x="974" y="34704"/>
                  </a:cubicBezTo>
                  <a:cubicBezTo>
                    <a:pt x="911" y="30846"/>
                    <a:pt x="785" y="26998"/>
                    <a:pt x="902" y="23158"/>
                  </a:cubicBezTo>
                  <a:cubicBezTo>
                    <a:pt x="1135" y="15524"/>
                    <a:pt x="1919" y="7908"/>
                    <a:pt x="3174" y="372"/>
                  </a:cubicBezTo>
                  <a:close/>
                  <a:moveTo>
                    <a:pt x="2894" y="1"/>
                  </a:moveTo>
                  <a:lnTo>
                    <a:pt x="2867" y="145"/>
                  </a:lnTo>
                  <a:cubicBezTo>
                    <a:pt x="1587" y="7753"/>
                    <a:pt x="803" y="15442"/>
                    <a:pt x="569" y="23149"/>
                  </a:cubicBezTo>
                  <a:cubicBezTo>
                    <a:pt x="452" y="27007"/>
                    <a:pt x="578" y="30855"/>
                    <a:pt x="641" y="34704"/>
                  </a:cubicBezTo>
                  <a:cubicBezTo>
                    <a:pt x="677" y="36633"/>
                    <a:pt x="695" y="38553"/>
                    <a:pt x="659" y="40473"/>
                  </a:cubicBezTo>
                  <a:lnTo>
                    <a:pt x="614" y="41916"/>
                  </a:lnTo>
                  <a:cubicBezTo>
                    <a:pt x="596" y="42402"/>
                    <a:pt x="578" y="42880"/>
                    <a:pt x="551" y="43358"/>
                  </a:cubicBezTo>
                  <a:cubicBezTo>
                    <a:pt x="524" y="43835"/>
                    <a:pt x="506" y="44313"/>
                    <a:pt x="461" y="44800"/>
                  </a:cubicBezTo>
                  <a:lnTo>
                    <a:pt x="407" y="45512"/>
                  </a:lnTo>
                  <a:lnTo>
                    <a:pt x="380" y="45873"/>
                  </a:lnTo>
                  <a:lnTo>
                    <a:pt x="361" y="46035"/>
                  </a:lnTo>
                  <a:cubicBezTo>
                    <a:pt x="361" y="46053"/>
                    <a:pt x="361" y="46062"/>
                    <a:pt x="334" y="46071"/>
                  </a:cubicBezTo>
                  <a:lnTo>
                    <a:pt x="1" y="46305"/>
                  </a:lnTo>
                  <a:lnTo>
                    <a:pt x="398" y="46368"/>
                  </a:lnTo>
                  <a:cubicBezTo>
                    <a:pt x="2525" y="46711"/>
                    <a:pt x="4661" y="46963"/>
                    <a:pt x="6806" y="47135"/>
                  </a:cubicBezTo>
                  <a:cubicBezTo>
                    <a:pt x="8952" y="47306"/>
                    <a:pt x="11097" y="47387"/>
                    <a:pt x="13251" y="47432"/>
                  </a:cubicBezTo>
                  <a:cubicBezTo>
                    <a:pt x="14265" y="47453"/>
                    <a:pt x="15281" y="47463"/>
                    <a:pt x="16296" y="47463"/>
                  </a:cubicBezTo>
                  <a:cubicBezTo>
                    <a:pt x="17430" y="47463"/>
                    <a:pt x="18565" y="47451"/>
                    <a:pt x="19696" y="47432"/>
                  </a:cubicBezTo>
                  <a:cubicBezTo>
                    <a:pt x="21842" y="47414"/>
                    <a:pt x="23996" y="47288"/>
                    <a:pt x="26141" y="47207"/>
                  </a:cubicBezTo>
                  <a:lnTo>
                    <a:pt x="26150" y="47207"/>
                  </a:lnTo>
                  <a:lnTo>
                    <a:pt x="26168" y="47198"/>
                  </a:lnTo>
                  <a:cubicBezTo>
                    <a:pt x="28178" y="46747"/>
                    <a:pt x="30143" y="46080"/>
                    <a:pt x="31982" y="45151"/>
                  </a:cubicBezTo>
                  <a:cubicBezTo>
                    <a:pt x="33821" y="44214"/>
                    <a:pt x="35543" y="42997"/>
                    <a:pt x="36886" y="41411"/>
                  </a:cubicBezTo>
                  <a:cubicBezTo>
                    <a:pt x="37228" y="41014"/>
                    <a:pt x="37535" y="40590"/>
                    <a:pt x="37805" y="40149"/>
                  </a:cubicBezTo>
                  <a:cubicBezTo>
                    <a:pt x="38094" y="39716"/>
                    <a:pt x="38328" y="39247"/>
                    <a:pt x="38544" y="38779"/>
                  </a:cubicBezTo>
                  <a:cubicBezTo>
                    <a:pt x="38761" y="38301"/>
                    <a:pt x="38914" y="37805"/>
                    <a:pt x="39058" y="37300"/>
                  </a:cubicBezTo>
                  <a:lnTo>
                    <a:pt x="39148" y="36922"/>
                  </a:lnTo>
                  <a:lnTo>
                    <a:pt x="39157" y="36877"/>
                  </a:lnTo>
                  <a:cubicBezTo>
                    <a:pt x="39166" y="36868"/>
                    <a:pt x="39166" y="36841"/>
                    <a:pt x="39166" y="36841"/>
                  </a:cubicBezTo>
                  <a:cubicBezTo>
                    <a:pt x="39175" y="36832"/>
                    <a:pt x="39175" y="36814"/>
                    <a:pt x="39184" y="36814"/>
                  </a:cubicBezTo>
                  <a:cubicBezTo>
                    <a:pt x="39193" y="36796"/>
                    <a:pt x="39220" y="36787"/>
                    <a:pt x="39248" y="36778"/>
                  </a:cubicBezTo>
                  <a:cubicBezTo>
                    <a:pt x="39275" y="36778"/>
                    <a:pt x="39311" y="36787"/>
                    <a:pt x="39338" y="36796"/>
                  </a:cubicBezTo>
                  <a:cubicBezTo>
                    <a:pt x="39356" y="36805"/>
                    <a:pt x="39365" y="36814"/>
                    <a:pt x="39374" y="36823"/>
                  </a:cubicBezTo>
                  <a:lnTo>
                    <a:pt x="39392" y="36841"/>
                  </a:lnTo>
                  <a:lnTo>
                    <a:pt x="39419" y="36886"/>
                  </a:lnTo>
                  <a:lnTo>
                    <a:pt x="39644" y="37201"/>
                  </a:lnTo>
                  <a:cubicBezTo>
                    <a:pt x="40266" y="38040"/>
                    <a:pt x="41041" y="38770"/>
                    <a:pt x="41952" y="39292"/>
                  </a:cubicBezTo>
                  <a:cubicBezTo>
                    <a:pt x="42862" y="39824"/>
                    <a:pt x="43872" y="40140"/>
                    <a:pt x="44908" y="40284"/>
                  </a:cubicBezTo>
                  <a:lnTo>
                    <a:pt x="45007" y="40293"/>
                  </a:lnTo>
                  <a:lnTo>
                    <a:pt x="45061" y="40212"/>
                  </a:lnTo>
                  <a:cubicBezTo>
                    <a:pt x="45927" y="38860"/>
                    <a:pt x="46495" y="37354"/>
                    <a:pt x="46900" y="35822"/>
                  </a:cubicBezTo>
                  <a:cubicBezTo>
                    <a:pt x="47297" y="34281"/>
                    <a:pt x="47540" y="32712"/>
                    <a:pt x="47712" y="31144"/>
                  </a:cubicBezTo>
                  <a:cubicBezTo>
                    <a:pt x="47874" y="29575"/>
                    <a:pt x="47964" y="27998"/>
                    <a:pt x="48054" y="26430"/>
                  </a:cubicBezTo>
                  <a:cubicBezTo>
                    <a:pt x="48099" y="25636"/>
                    <a:pt x="48144" y="24852"/>
                    <a:pt x="48207" y="24077"/>
                  </a:cubicBezTo>
                  <a:cubicBezTo>
                    <a:pt x="48261" y="23293"/>
                    <a:pt x="48334" y="22509"/>
                    <a:pt x="48406" y="21724"/>
                  </a:cubicBezTo>
                  <a:cubicBezTo>
                    <a:pt x="48667" y="18588"/>
                    <a:pt x="48965" y="15451"/>
                    <a:pt x="49145" y="12296"/>
                  </a:cubicBezTo>
                  <a:cubicBezTo>
                    <a:pt x="49217" y="10727"/>
                    <a:pt x="49280" y="9141"/>
                    <a:pt x="49280" y="7564"/>
                  </a:cubicBezTo>
                  <a:cubicBezTo>
                    <a:pt x="49280" y="6779"/>
                    <a:pt x="49262" y="5986"/>
                    <a:pt x="49235" y="5193"/>
                  </a:cubicBezTo>
                  <a:lnTo>
                    <a:pt x="49208" y="4607"/>
                  </a:lnTo>
                  <a:lnTo>
                    <a:pt x="49199" y="4310"/>
                  </a:lnTo>
                  <a:lnTo>
                    <a:pt x="49190" y="4165"/>
                  </a:lnTo>
                  <a:lnTo>
                    <a:pt x="49181" y="4003"/>
                  </a:lnTo>
                  <a:cubicBezTo>
                    <a:pt x="49154" y="3561"/>
                    <a:pt x="49109" y="3120"/>
                    <a:pt x="49055" y="2705"/>
                  </a:cubicBezTo>
                  <a:cubicBezTo>
                    <a:pt x="48081" y="2525"/>
                    <a:pt x="47081" y="2345"/>
                    <a:pt x="46089" y="2200"/>
                  </a:cubicBezTo>
                  <a:lnTo>
                    <a:pt x="43232" y="1840"/>
                  </a:lnTo>
                  <a:lnTo>
                    <a:pt x="40374" y="1551"/>
                  </a:lnTo>
                  <a:lnTo>
                    <a:pt x="37508" y="1317"/>
                  </a:lnTo>
                  <a:cubicBezTo>
                    <a:pt x="33686" y="1056"/>
                    <a:pt x="29855" y="938"/>
                    <a:pt x="26024" y="857"/>
                  </a:cubicBezTo>
                  <a:cubicBezTo>
                    <a:pt x="22193" y="776"/>
                    <a:pt x="18362" y="731"/>
                    <a:pt x="14540" y="632"/>
                  </a:cubicBezTo>
                  <a:cubicBezTo>
                    <a:pt x="10726" y="524"/>
                    <a:pt x="6903" y="353"/>
                    <a:pt x="3107" y="21"/>
                  </a:cubicBezTo>
                  <a:lnTo>
                    <a:pt x="3107" y="21"/>
                  </a:lnTo>
                  <a:cubicBezTo>
                    <a:pt x="3091" y="15"/>
                    <a:pt x="3070" y="10"/>
                    <a:pt x="3039" y="10"/>
                  </a:cubicBezTo>
                  <a:lnTo>
                    <a:pt x="28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7" name="Google Shape;1487;p50"/>
            <p:cNvSpPr/>
            <p:nvPr/>
          </p:nvSpPr>
          <p:spPr>
            <a:xfrm>
              <a:off x="2004625" y="3411050"/>
              <a:ext cx="976675" cy="36075"/>
            </a:xfrm>
            <a:custGeom>
              <a:avLst/>
              <a:gdLst/>
              <a:ahLst/>
              <a:cxnLst/>
              <a:rect l="l" t="t" r="r" b="b"/>
              <a:pathLst>
                <a:path w="39067" h="1443" extrusionOk="0">
                  <a:moveTo>
                    <a:pt x="180" y="0"/>
                  </a:moveTo>
                  <a:cubicBezTo>
                    <a:pt x="0" y="0"/>
                    <a:pt x="9" y="262"/>
                    <a:pt x="180" y="271"/>
                  </a:cubicBezTo>
                  <a:cubicBezTo>
                    <a:pt x="13025" y="748"/>
                    <a:pt x="25897" y="1253"/>
                    <a:pt x="38751" y="1442"/>
                  </a:cubicBezTo>
                  <a:cubicBezTo>
                    <a:pt x="39066" y="1442"/>
                    <a:pt x="39066" y="965"/>
                    <a:pt x="38751" y="947"/>
                  </a:cubicBezTo>
                  <a:cubicBezTo>
                    <a:pt x="25906" y="424"/>
                    <a:pt x="13025" y="234"/>
                    <a:pt x="180" y="0"/>
                  </a:cubicBezTo>
                  <a:close/>
                </a:path>
              </a:pathLst>
            </a:custGeom>
            <a:solidFill>
              <a:srgbClr val="A67A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8" name="Google Shape;1488;p50"/>
            <p:cNvSpPr/>
            <p:nvPr/>
          </p:nvSpPr>
          <p:spPr>
            <a:xfrm>
              <a:off x="2004625" y="3411050"/>
              <a:ext cx="976675" cy="36075"/>
            </a:xfrm>
            <a:custGeom>
              <a:avLst/>
              <a:gdLst/>
              <a:ahLst/>
              <a:cxnLst/>
              <a:rect l="l" t="t" r="r" b="b"/>
              <a:pathLst>
                <a:path w="39067" h="1443" extrusionOk="0">
                  <a:moveTo>
                    <a:pt x="180" y="0"/>
                  </a:moveTo>
                  <a:cubicBezTo>
                    <a:pt x="0" y="0"/>
                    <a:pt x="9" y="262"/>
                    <a:pt x="180" y="271"/>
                  </a:cubicBezTo>
                  <a:cubicBezTo>
                    <a:pt x="13025" y="748"/>
                    <a:pt x="25897" y="1253"/>
                    <a:pt x="38751" y="1442"/>
                  </a:cubicBezTo>
                  <a:cubicBezTo>
                    <a:pt x="39066" y="1442"/>
                    <a:pt x="39066" y="965"/>
                    <a:pt x="38751" y="947"/>
                  </a:cubicBezTo>
                  <a:cubicBezTo>
                    <a:pt x="25906" y="424"/>
                    <a:pt x="13025" y="234"/>
                    <a:pt x="180" y="0"/>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Background 4">
  <p:cSld name="CUSTOM_39">
    <p:spTree>
      <p:nvGrpSpPr>
        <p:cNvPr id="1" name="Shape 1489"/>
        <p:cNvGrpSpPr/>
        <p:nvPr/>
      </p:nvGrpSpPr>
      <p:grpSpPr>
        <a:xfrm>
          <a:off x="0" y="0"/>
          <a:ext cx="0" cy="0"/>
          <a:chOff x="0" y="0"/>
          <a:chExt cx="0" cy="0"/>
        </a:xfrm>
      </p:grpSpPr>
      <p:grpSp>
        <p:nvGrpSpPr>
          <p:cNvPr id="1490" name="Google Shape;1490;p51"/>
          <p:cNvGrpSpPr/>
          <p:nvPr/>
        </p:nvGrpSpPr>
        <p:grpSpPr>
          <a:xfrm flipH="1">
            <a:off x="-1700" y="329"/>
            <a:ext cx="9147400" cy="5142843"/>
            <a:chOff x="238125" y="854700"/>
            <a:chExt cx="7142500" cy="4015650"/>
          </a:xfrm>
        </p:grpSpPr>
        <p:sp>
          <p:nvSpPr>
            <p:cNvPr id="1491" name="Google Shape;1491;p51"/>
            <p:cNvSpPr/>
            <p:nvPr/>
          </p:nvSpPr>
          <p:spPr>
            <a:xfrm>
              <a:off x="238125" y="854700"/>
              <a:ext cx="7142500" cy="4015650"/>
            </a:xfrm>
            <a:custGeom>
              <a:avLst/>
              <a:gdLst/>
              <a:ahLst/>
              <a:cxnLst/>
              <a:rect l="l" t="t" r="r" b="b"/>
              <a:pathLst>
                <a:path w="285700" h="160626" extrusionOk="0">
                  <a:moveTo>
                    <a:pt x="5823" y="8897"/>
                  </a:moveTo>
                  <a:cubicBezTo>
                    <a:pt x="6990" y="8897"/>
                    <a:pt x="7943" y="9851"/>
                    <a:pt x="7943" y="11018"/>
                  </a:cubicBezTo>
                  <a:cubicBezTo>
                    <a:pt x="7943" y="12185"/>
                    <a:pt x="6990" y="13139"/>
                    <a:pt x="5823" y="13139"/>
                  </a:cubicBezTo>
                  <a:cubicBezTo>
                    <a:pt x="4656" y="13139"/>
                    <a:pt x="3714" y="12185"/>
                    <a:pt x="3714" y="11018"/>
                  </a:cubicBezTo>
                  <a:cubicBezTo>
                    <a:pt x="3714" y="9851"/>
                    <a:pt x="4656" y="8897"/>
                    <a:pt x="5823" y="8897"/>
                  </a:cubicBezTo>
                  <a:close/>
                  <a:moveTo>
                    <a:pt x="5823" y="20718"/>
                  </a:moveTo>
                  <a:cubicBezTo>
                    <a:pt x="6990" y="20718"/>
                    <a:pt x="7943" y="21660"/>
                    <a:pt x="7943" y="22839"/>
                  </a:cubicBezTo>
                  <a:cubicBezTo>
                    <a:pt x="7943" y="24006"/>
                    <a:pt x="6990" y="24960"/>
                    <a:pt x="5823" y="24960"/>
                  </a:cubicBezTo>
                  <a:cubicBezTo>
                    <a:pt x="4656" y="24960"/>
                    <a:pt x="3714" y="24006"/>
                    <a:pt x="3714" y="22839"/>
                  </a:cubicBezTo>
                  <a:cubicBezTo>
                    <a:pt x="3714" y="21660"/>
                    <a:pt x="4656" y="20718"/>
                    <a:pt x="5823" y="20718"/>
                  </a:cubicBezTo>
                  <a:close/>
                  <a:moveTo>
                    <a:pt x="5823" y="32527"/>
                  </a:moveTo>
                  <a:cubicBezTo>
                    <a:pt x="6990" y="32527"/>
                    <a:pt x="7943" y="33481"/>
                    <a:pt x="7943" y="34648"/>
                  </a:cubicBezTo>
                  <a:cubicBezTo>
                    <a:pt x="7943" y="35827"/>
                    <a:pt x="6990" y="36768"/>
                    <a:pt x="5823" y="36768"/>
                  </a:cubicBezTo>
                  <a:cubicBezTo>
                    <a:pt x="4656" y="36768"/>
                    <a:pt x="3714" y="35827"/>
                    <a:pt x="3714" y="34648"/>
                  </a:cubicBezTo>
                  <a:cubicBezTo>
                    <a:pt x="3714" y="33481"/>
                    <a:pt x="4656" y="32527"/>
                    <a:pt x="5823" y="32527"/>
                  </a:cubicBezTo>
                  <a:close/>
                  <a:moveTo>
                    <a:pt x="5823" y="44348"/>
                  </a:moveTo>
                  <a:cubicBezTo>
                    <a:pt x="6990" y="44348"/>
                    <a:pt x="7943" y="45302"/>
                    <a:pt x="7943" y="46469"/>
                  </a:cubicBezTo>
                  <a:cubicBezTo>
                    <a:pt x="7943" y="47636"/>
                    <a:pt x="6990" y="48589"/>
                    <a:pt x="5823" y="48589"/>
                  </a:cubicBezTo>
                  <a:cubicBezTo>
                    <a:pt x="4656" y="48589"/>
                    <a:pt x="3714" y="47636"/>
                    <a:pt x="3714" y="46469"/>
                  </a:cubicBezTo>
                  <a:cubicBezTo>
                    <a:pt x="3714" y="45302"/>
                    <a:pt x="4656" y="44348"/>
                    <a:pt x="5823" y="44348"/>
                  </a:cubicBezTo>
                  <a:close/>
                  <a:moveTo>
                    <a:pt x="5823" y="56169"/>
                  </a:moveTo>
                  <a:cubicBezTo>
                    <a:pt x="6990" y="56169"/>
                    <a:pt x="7943" y="57110"/>
                    <a:pt x="7943" y="58277"/>
                  </a:cubicBezTo>
                  <a:cubicBezTo>
                    <a:pt x="7943" y="59457"/>
                    <a:pt x="6990" y="60398"/>
                    <a:pt x="5823" y="60398"/>
                  </a:cubicBezTo>
                  <a:cubicBezTo>
                    <a:pt x="4656" y="60398"/>
                    <a:pt x="3714" y="59457"/>
                    <a:pt x="3714" y="58277"/>
                  </a:cubicBezTo>
                  <a:cubicBezTo>
                    <a:pt x="3714" y="57110"/>
                    <a:pt x="4656" y="56169"/>
                    <a:pt x="5823" y="56169"/>
                  </a:cubicBezTo>
                  <a:close/>
                  <a:moveTo>
                    <a:pt x="5823" y="67977"/>
                  </a:moveTo>
                  <a:cubicBezTo>
                    <a:pt x="6990" y="67977"/>
                    <a:pt x="7943" y="68931"/>
                    <a:pt x="7943" y="70098"/>
                  </a:cubicBezTo>
                  <a:cubicBezTo>
                    <a:pt x="7943" y="71265"/>
                    <a:pt x="6990" y="72219"/>
                    <a:pt x="5823" y="72219"/>
                  </a:cubicBezTo>
                  <a:cubicBezTo>
                    <a:pt x="4656" y="72219"/>
                    <a:pt x="3714" y="71265"/>
                    <a:pt x="3714" y="70098"/>
                  </a:cubicBezTo>
                  <a:cubicBezTo>
                    <a:pt x="3714" y="68931"/>
                    <a:pt x="4656" y="67977"/>
                    <a:pt x="5823" y="67977"/>
                  </a:cubicBezTo>
                  <a:close/>
                  <a:moveTo>
                    <a:pt x="5823" y="79798"/>
                  </a:moveTo>
                  <a:cubicBezTo>
                    <a:pt x="6990" y="79798"/>
                    <a:pt x="7943" y="80739"/>
                    <a:pt x="7943" y="81919"/>
                  </a:cubicBezTo>
                  <a:cubicBezTo>
                    <a:pt x="7943" y="83086"/>
                    <a:pt x="6990" y="84027"/>
                    <a:pt x="5823" y="84027"/>
                  </a:cubicBezTo>
                  <a:cubicBezTo>
                    <a:pt x="4656" y="84027"/>
                    <a:pt x="3714" y="83086"/>
                    <a:pt x="3714" y="81919"/>
                  </a:cubicBezTo>
                  <a:cubicBezTo>
                    <a:pt x="3714" y="80739"/>
                    <a:pt x="4656" y="79798"/>
                    <a:pt x="5823" y="79798"/>
                  </a:cubicBezTo>
                  <a:close/>
                  <a:moveTo>
                    <a:pt x="5823" y="91607"/>
                  </a:moveTo>
                  <a:cubicBezTo>
                    <a:pt x="6990" y="91607"/>
                    <a:pt x="7943" y="92560"/>
                    <a:pt x="7943" y="93727"/>
                  </a:cubicBezTo>
                  <a:cubicBezTo>
                    <a:pt x="7943" y="94895"/>
                    <a:pt x="6990" y="95848"/>
                    <a:pt x="5823" y="95848"/>
                  </a:cubicBezTo>
                  <a:cubicBezTo>
                    <a:pt x="4656" y="95848"/>
                    <a:pt x="3714" y="94895"/>
                    <a:pt x="3714" y="93727"/>
                  </a:cubicBezTo>
                  <a:cubicBezTo>
                    <a:pt x="3714" y="92560"/>
                    <a:pt x="4656" y="91607"/>
                    <a:pt x="5823" y="91607"/>
                  </a:cubicBezTo>
                  <a:close/>
                  <a:moveTo>
                    <a:pt x="5823" y="103428"/>
                  </a:moveTo>
                  <a:cubicBezTo>
                    <a:pt x="6990" y="103428"/>
                    <a:pt x="7943" y="104381"/>
                    <a:pt x="7943" y="105548"/>
                  </a:cubicBezTo>
                  <a:cubicBezTo>
                    <a:pt x="7943" y="106716"/>
                    <a:pt x="6990" y="107669"/>
                    <a:pt x="5823" y="107669"/>
                  </a:cubicBezTo>
                  <a:cubicBezTo>
                    <a:pt x="4656" y="107669"/>
                    <a:pt x="3714" y="106716"/>
                    <a:pt x="3714" y="105548"/>
                  </a:cubicBezTo>
                  <a:cubicBezTo>
                    <a:pt x="3714" y="104381"/>
                    <a:pt x="4656" y="103428"/>
                    <a:pt x="5823" y="103428"/>
                  </a:cubicBezTo>
                  <a:close/>
                  <a:moveTo>
                    <a:pt x="5823" y="115249"/>
                  </a:moveTo>
                  <a:cubicBezTo>
                    <a:pt x="6990" y="115249"/>
                    <a:pt x="7943" y="116190"/>
                    <a:pt x="7943" y="117357"/>
                  </a:cubicBezTo>
                  <a:cubicBezTo>
                    <a:pt x="7943" y="118536"/>
                    <a:pt x="6990" y="119478"/>
                    <a:pt x="5823" y="119478"/>
                  </a:cubicBezTo>
                  <a:cubicBezTo>
                    <a:pt x="4656" y="119478"/>
                    <a:pt x="3714" y="118536"/>
                    <a:pt x="3714" y="117357"/>
                  </a:cubicBezTo>
                  <a:cubicBezTo>
                    <a:pt x="3714" y="116190"/>
                    <a:pt x="4656" y="115249"/>
                    <a:pt x="5823" y="115249"/>
                  </a:cubicBezTo>
                  <a:close/>
                  <a:moveTo>
                    <a:pt x="5823" y="127057"/>
                  </a:moveTo>
                  <a:cubicBezTo>
                    <a:pt x="6990" y="127057"/>
                    <a:pt x="7943" y="128011"/>
                    <a:pt x="7943" y="129178"/>
                  </a:cubicBezTo>
                  <a:cubicBezTo>
                    <a:pt x="7943" y="130345"/>
                    <a:pt x="6990" y="131299"/>
                    <a:pt x="5823" y="131299"/>
                  </a:cubicBezTo>
                  <a:cubicBezTo>
                    <a:pt x="4656" y="131299"/>
                    <a:pt x="3714" y="130345"/>
                    <a:pt x="3714" y="129178"/>
                  </a:cubicBezTo>
                  <a:cubicBezTo>
                    <a:pt x="3714" y="128011"/>
                    <a:pt x="4656" y="127057"/>
                    <a:pt x="5823" y="127057"/>
                  </a:cubicBezTo>
                  <a:close/>
                  <a:moveTo>
                    <a:pt x="5823" y="138878"/>
                  </a:moveTo>
                  <a:cubicBezTo>
                    <a:pt x="6990" y="138878"/>
                    <a:pt x="7943" y="139819"/>
                    <a:pt x="7943" y="140999"/>
                  </a:cubicBezTo>
                  <a:cubicBezTo>
                    <a:pt x="7943" y="142166"/>
                    <a:pt x="6990" y="143107"/>
                    <a:pt x="5823" y="143107"/>
                  </a:cubicBezTo>
                  <a:cubicBezTo>
                    <a:pt x="4656" y="143107"/>
                    <a:pt x="3714" y="142166"/>
                    <a:pt x="3714" y="140999"/>
                  </a:cubicBezTo>
                  <a:cubicBezTo>
                    <a:pt x="3714" y="139819"/>
                    <a:pt x="4656" y="138878"/>
                    <a:pt x="5823" y="138878"/>
                  </a:cubicBezTo>
                  <a:close/>
                  <a:moveTo>
                    <a:pt x="5823" y="150687"/>
                  </a:moveTo>
                  <a:cubicBezTo>
                    <a:pt x="6990" y="150687"/>
                    <a:pt x="7943" y="151640"/>
                    <a:pt x="7943" y="152807"/>
                  </a:cubicBezTo>
                  <a:cubicBezTo>
                    <a:pt x="7943" y="153974"/>
                    <a:pt x="6990" y="154928"/>
                    <a:pt x="5823" y="154928"/>
                  </a:cubicBezTo>
                  <a:cubicBezTo>
                    <a:pt x="4656" y="154928"/>
                    <a:pt x="3714" y="153974"/>
                    <a:pt x="3714" y="152807"/>
                  </a:cubicBezTo>
                  <a:cubicBezTo>
                    <a:pt x="3714" y="151640"/>
                    <a:pt x="4656" y="150687"/>
                    <a:pt x="5823" y="150687"/>
                  </a:cubicBezTo>
                  <a:close/>
                  <a:moveTo>
                    <a:pt x="0" y="0"/>
                  </a:moveTo>
                  <a:lnTo>
                    <a:pt x="0" y="160625"/>
                  </a:lnTo>
                  <a:lnTo>
                    <a:pt x="285700" y="160625"/>
                  </a:lnTo>
                  <a:lnTo>
                    <a:pt x="2857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2" name="Google Shape;1492;p51"/>
            <p:cNvSpPr/>
            <p:nvPr/>
          </p:nvSpPr>
          <p:spPr>
            <a:xfrm>
              <a:off x="561875" y="2486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3" name="Google Shape;1493;p51"/>
            <p:cNvSpPr/>
            <p:nvPr/>
          </p:nvSpPr>
          <p:spPr>
            <a:xfrm>
              <a:off x="561875" y="2694675"/>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4" name="Google Shape;1494;p51"/>
            <p:cNvSpPr/>
            <p:nvPr/>
          </p:nvSpPr>
          <p:spPr>
            <a:xfrm>
              <a:off x="561875" y="28923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5" name="Google Shape;1495;p51"/>
            <p:cNvSpPr/>
            <p:nvPr/>
          </p:nvSpPr>
          <p:spPr>
            <a:xfrm>
              <a:off x="561875" y="31000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6" name="Google Shape;1496;p51"/>
            <p:cNvSpPr/>
            <p:nvPr/>
          </p:nvSpPr>
          <p:spPr>
            <a:xfrm>
              <a:off x="561875" y="16757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7" name="Google Shape;1497;p51"/>
            <p:cNvSpPr/>
            <p:nvPr/>
          </p:nvSpPr>
          <p:spPr>
            <a:xfrm>
              <a:off x="561875" y="188370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8" name="Google Shape;1498;p51"/>
            <p:cNvSpPr/>
            <p:nvPr/>
          </p:nvSpPr>
          <p:spPr>
            <a:xfrm>
              <a:off x="561875" y="20813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9" name="Google Shape;1499;p51"/>
            <p:cNvSpPr/>
            <p:nvPr/>
          </p:nvSpPr>
          <p:spPr>
            <a:xfrm>
              <a:off x="561875" y="22890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0" name="Google Shape;1500;p51"/>
            <p:cNvSpPr/>
            <p:nvPr/>
          </p:nvSpPr>
          <p:spPr>
            <a:xfrm>
              <a:off x="561875" y="10727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1" name="Google Shape;1501;p51"/>
            <p:cNvSpPr/>
            <p:nvPr/>
          </p:nvSpPr>
          <p:spPr>
            <a:xfrm>
              <a:off x="561875" y="12703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2" name="Google Shape;1502;p51"/>
            <p:cNvSpPr/>
            <p:nvPr/>
          </p:nvSpPr>
          <p:spPr>
            <a:xfrm>
              <a:off x="561875" y="14780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3" name="Google Shape;1503;p51"/>
            <p:cNvSpPr/>
            <p:nvPr/>
          </p:nvSpPr>
          <p:spPr>
            <a:xfrm>
              <a:off x="561875" y="4108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4" name="Google Shape;1504;p51"/>
            <p:cNvSpPr/>
            <p:nvPr/>
          </p:nvSpPr>
          <p:spPr>
            <a:xfrm>
              <a:off x="561875" y="431660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5" name="Google Shape;1505;p51"/>
            <p:cNvSpPr/>
            <p:nvPr/>
          </p:nvSpPr>
          <p:spPr>
            <a:xfrm>
              <a:off x="561875" y="4514250"/>
              <a:ext cx="6818750" cy="25"/>
            </a:xfrm>
            <a:custGeom>
              <a:avLst/>
              <a:gdLst/>
              <a:ahLst/>
              <a:cxnLst/>
              <a:rect l="l" t="t" r="r" b="b"/>
              <a:pathLst>
                <a:path w="272750" h="1"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6" name="Google Shape;1506;p51"/>
            <p:cNvSpPr/>
            <p:nvPr/>
          </p:nvSpPr>
          <p:spPr>
            <a:xfrm>
              <a:off x="561875" y="47219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7" name="Google Shape;1507;p51"/>
            <p:cNvSpPr/>
            <p:nvPr/>
          </p:nvSpPr>
          <p:spPr>
            <a:xfrm>
              <a:off x="561875" y="3297650"/>
              <a:ext cx="6818750" cy="0"/>
            </a:xfrm>
            <a:custGeom>
              <a:avLst/>
              <a:gdLst/>
              <a:ahLst/>
              <a:cxnLst/>
              <a:rect l="l" t="t" r="r" b="b"/>
              <a:pathLst>
                <a:path w="272750" fill="none" extrusionOk="0">
                  <a:moveTo>
                    <a:pt x="272750" y="0"/>
                  </a:moveTo>
                  <a:lnTo>
                    <a:pt x="0" y="0"/>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8" name="Google Shape;1508;p51"/>
            <p:cNvSpPr/>
            <p:nvPr/>
          </p:nvSpPr>
          <p:spPr>
            <a:xfrm>
              <a:off x="561875" y="350562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9" name="Google Shape;1509;p51"/>
            <p:cNvSpPr/>
            <p:nvPr/>
          </p:nvSpPr>
          <p:spPr>
            <a:xfrm>
              <a:off x="561875" y="3703275"/>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0" name="Google Shape;1510;p51"/>
            <p:cNvSpPr/>
            <p:nvPr/>
          </p:nvSpPr>
          <p:spPr>
            <a:xfrm>
              <a:off x="561875" y="3910950"/>
              <a:ext cx="6818750" cy="25"/>
            </a:xfrm>
            <a:custGeom>
              <a:avLst/>
              <a:gdLst/>
              <a:ahLst/>
              <a:cxnLst/>
              <a:rect l="l" t="t" r="r" b="b"/>
              <a:pathLst>
                <a:path w="272750" h="1" fill="none" extrusionOk="0">
                  <a:moveTo>
                    <a:pt x="272750" y="1"/>
                  </a:moveTo>
                  <a:lnTo>
                    <a:pt x="0" y="1"/>
                  </a:lnTo>
                </a:path>
              </a:pathLst>
            </a:custGeom>
            <a:noFill/>
            <a:ln w="10975" cap="flat" cmpd="sng">
              <a:solidFill>
                <a:srgbClr val="D9D9D9"/>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1" name="Google Shape;1511;p51"/>
            <p:cNvSpPr/>
            <p:nvPr/>
          </p:nvSpPr>
          <p:spPr>
            <a:xfrm>
              <a:off x="514825" y="859725"/>
              <a:ext cx="25" cy="4005275"/>
            </a:xfrm>
            <a:custGeom>
              <a:avLst/>
              <a:gdLst/>
              <a:ahLst/>
              <a:cxnLst/>
              <a:rect l="l" t="t" r="r" b="b"/>
              <a:pathLst>
                <a:path w="1" h="160211" fill="none" extrusionOk="0">
                  <a:moveTo>
                    <a:pt x="0" y="0"/>
                  </a:moveTo>
                  <a:lnTo>
                    <a:pt x="0"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2" name="Google Shape;1512;p51"/>
            <p:cNvSpPr/>
            <p:nvPr/>
          </p:nvSpPr>
          <p:spPr>
            <a:xfrm>
              <a:off x="563750" y="859725"/>
              <a:ext cx="25" cy="4005275"/>
            </a:xfrm>
            <a:custGeom>
              <a:avLst/>
              <a:gdLst/>
              <a:ahLst/>
              <a:cxnLst/>
              <a:rect l="l" t="t" r="r" b="b"/>
              <a:pathLst>
                <a:path w="1" h="160211" fill="none" extrusionOk="0">
                  <a:moveTo>
                    <a:pt x="1" y="0"/>
                  </a:moveTo>
                  <a:lnTo>
                    <a:pt x="1" y="160211"/>
                  </a:lnTo>
                </a:path>
              </a:pathLst>
            </a:custGeom>
            <a:noFill/>
            <a:ln w="7850" cap="flat" cmpd="sng">
              <a:solidFill>
                <a:schemeClr val="dk1"/>
              </a:solidFill>
              <a:prstDash val="solid"/>
              <a:miter lim="1254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13" name="Google Shape;1513;p51"/>
          <p:cNvGrpSpPr/>
          <p:nvPr/>
        </p:nvGrpSpPr>
        <p:grpSpPr>
          <a:xfrm>
            <a:off x="262" y="2729663"/>
            <a:ext cx="2995174" cy="2414033"/>
            <a:chOff x="6562292" y="3785209"/>
            <a:chExt cx="1875030" cy="1511226"/>
          </a:xfrm>
        </p:grpSpPr>
        <p:grpSp>
          <p:nvGrpSpPr>
            <p:cNvPr id="1514" name="Google Shape;1514;p51"/>
            <p:cNvGrpSpPr/>
            <p:nvPr/>
          </p:nvGrpSpPr>
          <p:grpSpPr>
            <a:xfrm>
              <a:off x="7717466" y="3785209"/>
              <a:ext cx="719856" cy="680112"/>
              <a:chOff x="7717200" y="3905550"/>
              <a:chExt cx="592377" cy="559671"/>
            </a:xfrm>
          </p:grpSpPr>
          <p:sp>
            <p:nvSpPr>
              <p:cNvPr id="1515" name="Google Shape;1515;p51"/>
              <p:cNvSpPr/>
              <p:nvPr/>
            </p:nvSpPr>
            <p:spPr>
              <a:xfrm>
                <a:off x="7724869" y="3917054"/>
                <a:ext cx="581268" cy="532152"/>
              </a:xfrm>
              <a:custGeom>
                <a:avLst/>
                <a:gdLst/>
                <a:ahLst/>
                <a:cxnLst/>
                <a:rect l="l" t="t" r="r" b="b"/>
                <a:pathLst>
                  <a:path w="10308" h="9437" extrusionOk="0">
                    <a:moveTo>
                      <a:pt x="10129" y="1"/>
                    </a:moveTo>
                    <a:cubicBezTo>
                      <a:pt x="9518" y="1"/>
                      <a:pt x="4203" y="2425"/>
                      <a:pt x="3814" y="2672"/>
                    </a:cubicBezTo>
                    <a:cubicBezTo>
                      <a:pt x="3407" y="2932"/>
                      <a:pt x="0" y="4549"/>
                      <a:pt x="0" y="4684"/>
                    </a:cubicBezTo>
                    <a:cubicBezTo>
                      <a:pt x="0" y="4808"/>
                      <a:pt x="2382" y="5425"/>
                      <a:pt x="2382" y="5425"/>
                    </a:cubicBezTo>
                    <a:cubicBezTo>
                      <a:pt x="2382" y="5425"/>
                      <a:pt x="2456" y="6129"/>
                      <a:pt x="2580" y="6771"/>
                    </a:cubicBezTo>
                    <a:cubicBezTo>
                      <a:pt x="2703" y="7400"/>
                      <a:pt x="2963" y="8511"/>
                      <a:pt x="2963" y="8511"/>
                    </a:cubicBezTo>
                    <a:cubicBezTo>
                      <a:pt x="3308" y="8474"/>
                      <a:pt x="4901" y="7104"/>
                      <a:pt x="4901" y="7104"/>
                    </a:cubicBezTo>
                    <a:cubicBezTo>
                      <a:pt x="4901" y="7104"/>
                      <a:pt x="6308" y="9424"/>
                      <a:pt x="6542" y="9437"/>
                    </a:cubicBezTo>
                    <a:cubicBezTo>
                      <a:pt x="6543" y="9437"/>
                      <a:pt x="6543" y="9437"/>
                      <a:pt x="6543" y="9437"/>
                    </a:cubicBezTo>
                    <a:cubicBezTo>
                      <a:pt x="6786" y="9437"/>
                      <a:pt x="10307" y="265"/>
                      <a:pt x="10184" y="18"/>
                    </a:cubicBezTo>
                    <a:cubicBezTo>
                      <a:pt x="10177" y="6"/>
                      <a:pt x="10159" y="1"/>
                      <a:pt x="1012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6" name="Google Shape;1516;p51"/>
              <p:cNvSpPr/>
              <p:nvPr/>
            </p:nvSpPr>
            <p:spPr>
              <a:xfrm>
                <a:off x="7717200" y="3905550"/>
                <a:ext cx="592377" cy="559671"/>
              </a:xfrm>
              <a:custGeom>
                <a:avLst/>
                <a:gdLst/>
                <a:ahLst/>
                <a:cxnLst/>
                <a:rect l="l" t="t" r="r" b="b"/>
                <a:pathLst>
                  <a:path w="10505" h="9925" extrusionOk="0">
                    <a:moveTo>
                      <a:pt x="9764" y="420"/>
                    </a:moveTo>
                    <a:cubicBezTo>
                      <a:pt x="9147" y="827"/>
                      <a:pt x="8518" y="1247"/>
                      <a:pt x="7913" y="1654"/>
                    </a:cubicBezTo>
                    <a:cubicBezTo>
                      <a:pt x="7715" y="1802"/>
                      <a:pt x="7505" y="1938"/>
                      <a:pt x="7283" y="2086"/>
                    </a:cubicBezTo>
                    <a:cubicBezTo>
                      <a:pt x="6111" y="2889"/>
                      <a:pt x="4728" y="3839"/>
                      <a:pt x="3382" y="4851"/>
                    </a:cubicBezTo>
                    <a:cubicBezTo>
                      <a:pt x="3148" y="5037"/>
                      <a:pt x="2926" y="5209"/>
                      <a:pt x="2728" y="5382"/>
                    </a:cubicBezTo>
                    <a:lnTo>
                      <a:pt x="2679" y="5419"/>
                    </a:lnTo>
                    <a:lnTo>
                      <a:pt x="2605" y="5493"/>
                    </a:lnTo>
                    <a:cubicBezTo>
                      <a:pt x="2506" y="5432"/>
                      <a:pt x="2407" y="5382"/>
                      <a:pt x="2296" y="5370"/>
                    </a:cubicBezTo>
                    <a:lnTo>
                      <a:pt x="2197" y="5345"/>
                    </a:lnTo>
                    <a:cubicBezTo>
                      <a:pt x="1963" y="5259"/>
                      <a:pt x="1728" y="5197"/>
                      <a:pt x="1482" y="5123"/>
                    </a:cubicBezTo>
                    <a:cubicBezTo>
                      <a:pt x="1087" y="5000"/>
                      <a:pt x="716" y="4913"/>
                      <a:pt x="358" y="4839"/>
                    </a:cubicBezTo>
                    <a:lnTo>
                      <a:pt x="371" y="4839"/>
                    </a:lnTo>
                    <a:lnTo>
                      <a:pt x="420" y="4802"/>
                    </a:lnTo>
                    <a:cubicBezTo>
                      <a:pt x="506" y="4740"/>
                      <a:pt x="605" y="4679"/>
                      <a:pt x="704" y="4629"/>
                    </a:cubicBezTo>
                    <a:cubicBezTo>
                      <a:pt x="815" y="4568"/>
                      <a:pt x="938" y="4518"/>
                      <a:pt x="1062" y="4456"/>
                    </a:cubicBezTo>
                    <a:lnTo>
                      <a:pt x="1210" y="4382"/>
                    </a:lnTo>
                    <a:cubicBezTo>
                      <a:pt x="1802" y="4098"/>
                      <a:pt x="2407" y="3790"/>
                      <a:pt x="3062" y="3457"/>
                    </a:cubicBezTo>
                    <a:cubicBezTo>
                      <a:pt x="3432" y="3259"/>
                      <a:pt x="3827" y="3062"/>
                      <a:pt x="4296" y="2827"/>
                    </a:cubicBezTo>
                    <a:cubicBezTo>
                      <a:pt x="5975" y="1988"/>
                      <a:pt x="7382" y="1309"/>
                      <a:pt x="8876" y="729"/>
                    </a:cubicBezTo>
                    <a:cubicBezTo>
                      <a:pt x="9159" y="605"/>
                      <a:pt x="9468" y="506"/>
                      <a:pt x="9764" y="420"/>
                    </a:cubicBezTo>
                    <a:close/>
                    <a:moveTo>
                      <a:pt x="9949" y="494"/>
                    </a:moveTo>
                    <a:lnTo>
                      <a:pt x="9949" y="494"/>
                    </a:lnTo>
                    <a:cubicBezTo>
                      <a:pt x="9814" y="630"/>
                      <a:pt x="9678" y="790"/>
                      <a:pt x="9542" y="938"/>
                    </a:cubicBezTo>
                    <a:cubicBezTo>
                      <a:pt x="9468" y="1037"/>
                      <a:pt x="9394" y="1124"/>
                      <a:pt x="9320" y="1198"/>
                    </a:cubicBezTo>
                    <a:cubicBezTo>
                      <a:pt x="8900" y="1654"/>
                      <a:pt x="8468" y="2111"/>
                      <a:pt x="8049" y="2568"/>
                    </a:cubicBezTo>
                    <a:cubicBezTo>
                      <a:pt x="7296" y="3358"/>
                      <a:pt x="6543" y="4148"/>
                      <a:pt x="5790" y="4938"/>
                    </a:cubicBezTo>
                    <a:lnTo>
                      <a:pt x="5283" y="5469"/>
                    </a:lnTo>
                    <a:lnTo>
                      <a:pt x="4913" y="5864"/>
                    </a:lnTo>
                    <a:cubicBezTo>
                      <a:pt x="4777" y="6012"/>
                      <a:pt x="4642" y="6160"/>
                      <a:pt x="4493" y="6308"/>
                    </a:cubicBezTo>
                    <a:lnTo>
                      <a:pt x="4469" y="6308"/>
                    </a:lnTo>
                    <a:cubicBezTo>
                      <a:pt x="4358" y="6370"/>
                      <a:pt x="4259" y="6456"/>
                      <a:pt x="4197" y="6567"/>
                    </a:cubicBezTo>
                    <a:cubicBezTo>
                      <a:pt x="4173" y="6580"/>
                      <a:pt x="4160" y="6604"/>
                      <a:pt x="4148" y="6617"/>
                    </a:cubicBezTo>
                    <a:cubicBezTo>
                      <a:pt x="4061" y="6740"/>
                      <a:pt x="3987" y="6863"/>
                      <a:pt x="3913" y="6987"/>
                    </a:cubicBezTo>
                    <a:lnTo>
                      <a:pt x="3864" y="7086"/>
                    </a:lnTo>
                    <a:cubicBezTo>
                      <a:pt x="3790" y="7209"/>
                      <a:pt x="3716" y="7320"/>
                      <a:pt x="3642" y="7431"/>
                    </a:cubicBezTo>
                    <a:cubicBezTo>
                      <a:pt x="3580" y="7555"/>
                      <a:pt x="3518" y="7641"/>
                      <a:pt x="3444" y="7752"/>
                    </a:cubicBezTo>
                    <a:lnTo>
                      <a:pt x="3173" y="8221"/>
                    </a:lnTo>
                    <a:lnTo>
                      <a:pt x="3123" y="8295"/>
                    </a:lnTo>
                    <a:cubicBezTo>
                      <a:pt x="3025" y="7876"/>
                      <a:pt x="2950" y="7444"/>
                      <a:pt x="2889" y="7024"/>
                    </a:cubicBezTo>
                    <a:cubicBezTo>
                      <a:pt x="2827" y="6592"/>
                      <a:pt x="2765" y="6148"/>
                      <a:pt x="2654" y="5728"/>
                    </a:cubicBezTo>
                    <a:cubicBezTo>
                      <a:pt x="2679" y="5678"/>
                      <a:pt x="2691" y="5629"/>
                      <a:pt x="2679" y="5580"/>
                    </a:cubicBezTo>
                    <a:cubicBezTo>
                      <a:pt x="2827" y="5456"/>
                      <a:pt x="2975" y="5333"/>
                      <a:pt x="3136" y="5222"/>
                    </a:cubicBezTo>
                    <a:cubicBezTo>
                      <a:pt x="3210" y="5172"/>
                      <a:pt x="3284" y="5123"/>
                      <a:pt x="3358" y="5074"/>
                    </a:cubicBezTo>
                    <a:cubicBezTo>
                      <a:pt x="3950" y="4629"/>
                      <a:pt x="4568" y="4197"/>
                      <a:pt x="5098" y="3815"/>
                    </a:cubicBezTo>
                    <a:cubicBezTo>
                      <a:pt x="6333" y="2950"/>
                      <a:pt x="7666" y="2025"/>
                      <a:pt x="9024" y="1111"/>
                    </a:cubicBezTo>
                    <a:lnTo>
                      <a:pt x="9196" y="988"/>
                    </a:lnTo>
                    <a:cubicBezTo>
                      <a:pt x="9443" y="827"/>
                      <a:pt x="9703" y="654"/>
                      <a:pt x="9949" y="494"/>
                    </a:cubicBezTo>
                    <a:close/>
                    <a:moveTo>
                      <a:pt x="4530" y="6530"/>
                    </a:moveTo>
                    <a:cubicBezTo>
                      <a:pt x="4555" y="6555"/>
                      <a:pt x="4580" y="6580"/>
                      <a:pt x="4592" y="6617"/>
                    </a:cubicBezTo>
                    <a:lnTo>
                      <a:pt x="4617" y="6641"/>
                    </a:lnTo>
                    <a:cubicBezTo>
                      <a:pt x="4679" y="6777"/>
                      <a:pt x="4753" y="6901"/>
                      <a:pt x="4802" y="7036"/>
                    </a:cubicBezTo>
                    <a:lnTo>
                      <a:pt x="4839" y="7110"/>
                    </a:lnTo>
                    <a:cubicBezTo>
                      <a:pt x="4864" y="7160"/>
                      <a:pt x="4888" y="7221"/>
                      <a:pt x="4925" y="7283"/>
                    </a:cubicBezTo>
                    <a:cubicBezTo>
                      <a:pt x="4802" y="7345"/>
                      <a:pt x="4691" y="7419"/>
                      <a:pt x="4580" y="7505"/>
                    </a:cubicBezTo>
                    <a:cubicBezTo>
                      <a:pt x="4555" y="7530"/>
                      <a:pt x="4530" y="7542"/>
                      <a:pt x="4493" y="7567"/>
                    </a:cubicBezTo>
                    <a:cubicBezTo>
                      <a:pt x="4333" y="7691"/>
                      <a:pt x="4160" y="7826"/>
                      <a:pt x="4000" y="7950"/>
                    </a:cubicBezTo>
                    <a:cubicBezTo>
                      <a:pt x="3901" y="8024"/>
                      <a:pt x="3815" y="8098"/>
                      <a:pt x="3728" y="8172"/>
                    </a:cubicBezTo>
                    <a:lnTo>
                      <a:pt x="3580" y="8308"/>
                    </a:lnTo>
                    <a:lnTo>
                      <a:pt x="3518" y="8357"/>
                    </a:lnTo>
                    <a:cubicBezTo>
                      <a:pt x="3457" y="8406"/>
                      <a:pt x="3395" y="8456"/>
                      <a:pt x="3321" y="8505"/>
                    </a:cubicBezTo>
                    <a:cubicBezTo>
                      <a:pt x="3407" y="8382"/>
                      <a:pt x="3481" y="8258"/>
                      <a:pt x="3555" y="8135"/>
                    </a:cubicBezTo>
                    <a:cubicBezTo>
                      <a:pt x="3703" y="7876"/>
                      <a:pt x="3864" y="7629"/>
                      <a:pt x="4000" y="7370"/>
                    </a:cubicBezTo>
                    <a:cubicBezTo>
                      <a:pt x="4049" y="7296"/>
                      <a:pt x="4086" y="7209"/>
                      <a:pt x="4135" y="7123"/>
                    </a:cubicBezTo>
                    <a:cubicBezTo>
                      <a:pt x="4222" y="6925"/>
                      <a:pt x="4333" y="6752"/>
                      <a:pt x="4469" y="6592"/>
                    </a:cubicBezTo>
                    <a:cubicBezTo>
                      <a:pt x="4493" y="6567"/>
                      <a:pt x="4506" y="6543"/>
                      <a:pt x="4530" y="6530"/>
                    </a:cubicBezTo>
                    <a:close/>
                    <a:moveTo>
                      <a:pt x="9912" y="877"/>
                    </a:moveTo>
                    <a:lnTo>
                      <a:pt x="9912" y="877"/>
                    </a:lnTo>
                    <a:cubicBezTo>
                      <a:pt x="9826" y="1087"/>
                      <a:pt x="9752" y="1296"/>
                      <a:pt x="9690" y="1469"/>
                    </a:cubicBezTo>
                    <a:cubicBezTo>
                      <a:pt x="9431" y="2222"/>
                      <a:pt x="9147" y="2963"/>
                      <a:pt x="8876" y="3654"/>
                    </a:cubicBezTo>
                    <a:cubicBezTo>
                      <a:pt x="8567" y="4444"/>
                      <a:pt x="8258" y="5246"/>
                      <a:pt x="7950" y="6049"/>
                    </a:cubicBezTo>
                    <a:cubicBezTo>
                      <a:pt x="7654" y="6802"/>
                      <a:pt x="7357" y="7567"/>
                      <a:pt x="7073" y="8320"/>
                    </a:cubicBezTo>
                    <a:cubicBezTo>
                      <a:pt x="7012" y="8456"/>
                      <a:pt x="6962" y="8604"/>
                      <a:pt x="6913" y="8740"/>
                    </a:cubicBezTo>
                    <a:cubicBezTo>
                      <a:pt x="6839" y="8962"/>
                      <a:pt x="6752" y="9196"/>
                      <a:pt x="6666" y="9406"/>
                    </a:cubicBezTo>
                    <a:cubicBezTo>
                      <a:pt x="6580" y="9258"/>
                      <a:pt x="6506" y="9110"/>
                      <a:pt x="6407" y="8974"/>
                    </a:cubicBezTo>
                    <a:lnTo>
                      <a:pt x="6333" y="8863"/>
                    </a:lnTo>
                    <a:lnTo>
                      <a:pt x="6197" y="8666"/>
                    </a:lnTo>
                    <a:cubicBezTo>
                      <a:pt x="6073" y="8468"/>
                      <a:pt x="5938" y="8258"/>
                      <a:pt x="5814" y="8061"/>
                    </a:cubicBezTo>
                    <a:cubicBezTo>
                      <a:pt x="5580" y="7715"/>
                      <a:pt x="5345" y="7345"/>
                      <a:pt x="5086" y="6851"/>
                    </a:cubicBezTo>
                    <a:lnTo>
                      <a:pt x="5061" y="6814"/>
                    </a:lnTo>
                    <a:cubicBezTo>
                      <a:pt x="4975" y="6666"/>
                      <a:pt x="4839" y="6407"/>
                      <a:pt x="4654" y="6333"/>
                    </a:cubicBezTo>
                    <a:cubicBezTo>
                      <a:pt x="5197" y="5839"/>
                      <a:pt x="5703" y="5308"/>
                      <a:pt x="6197" y="4790"/>
                    </a:cubicBezTo>
                    <a:cubicBezTo>
                      <a:pt x="6320" y="4654"/>
                      <a:pt x="6444" y="4530"/>
                      <a:pt x="6567" y="4395"/>
                    </a:cubicBezTo>
                    <a:cubicBezTo>
                      <a:pt x="7394" y="3531"/>
                      <a:pt x="8382" y="2494"/>
                      <a:pt x="9345" y="1469"/>
                    </a:cubicBezTo>
                    <a:cubicBezTo>
                      <a:pt x="9419" y="1383"/>
                      <a:pt x="9493" y="1309"/>
                      <a:pt x="9579" y="1222"/>
                    </a:cubicBezTo>
                    <a:cubicBezTo>
                      <a:pt x="9690" y="1111"/>
                      <a:pt x="9801" y="1000"/>
                      <a:pt x="9912" y="877"/>
                    </a:cubicBezTo>
                    <a:close/>
                    <a:moveTo>
                      <a:pt x="10172" y="0"/>
                    </a:moveTo>
                    <a:cubicBezTo>
                      <a:pt x="10085" y="0"/>
                      <a:pt x="10011" y="13"/>
                      <a:pt x="9937" y="25"/>
                    </a:cubicBezTo>
                    <a:cubicBezTo>
                      <a:pt x="9653" y="99"/>
                      <a:pt x="9369" y="185"/>
                      <a:pt x="9098" y="297"/>
                    </a:cubicBezTo>
                    <a:cubicBezTo>
                      <a:pt x="8258" y="605"/>
                      <a:pt x="7444" y="988"/>
                      <a:pt x="6691" y="1346"/>
                    </a:cubicBezTo>
                    <a:cubicBezTo>
                      <a:pt x="5506" y="1914"/>
                      <a:pt x="4271" y="2543"/>
                      <a:pt x="2913" y="3247"/>
                    </a:cubicBezTo>
                    <a:cubicBezTo>
                      <a:pt x="2407" y="3518"/>
                      <a:pt x="1889" y="3777"/>
                      <a:pt x="1370" y="4024"/>
                    </a:cubicBezTo>
                    <a:lnTo>
                      <a:pt x="667" y="4382"/>
                    </a:lnTo>
                    <a:cubicBezTo>
                      <a:pt x="482" y="4469"/>
                      <a:pt x="309" y="4568"/>
                      <a:pt x="161" y="4703"/>
                    </a:cubicBezTo>
                    <a:cubicBezTo>
                      <a:pt x="136" y="4728"/>
                      <a:pt x="111" y="4765"/>
                      <a:pt x="99" y="4802"/>
                    </a:cubicBezTo>
                    <a:cubicBezTo>
                      <a:pt x="50" y="4814"/>
                      <a:pt x="25" y="4851"/>
                      <a:pt x="13" y="4888"/>
                    </a:cubicBezTo>
                    <a:cubicBezTo>
                      <a:pt x="0" y="4938"/>
                      <a:pt x="25" y="4975"/>
                      <a:pt x="62" y="5000"/>
                    </a:cubicBezTo>
                    <a:cubicBezTo>
                      <a:pt x="482" y="5172"/>
                      <a:pt x="914" y="5333"/>
                      <a:pt x="1346" y="5456"/>
                    </a:cubicBezTo>
                    <a:cubicBezTo>
                      <a:pt x="1593" y="5530"/>
                      <a:pt x="1827" y="5617"/>
                      <a:pt x="2074" y="5691"/>
                    </a:cubicBezTo>
                    <a:cubicBezTo>
                      <a:pt x="2160" y="5715"/>
                      <a:pt x="2235" y="5740"/>
                      <a:pt x="2321" y="5765"/>
                    </a:cubicBezTo>
                    <a:lnTo>
                      <a:pt x="2395" y="5790"/>
                    </a:lnTo>
                    <a:lnTo>
                      <a:pt x="2407" y="5802"/>
                    </a:lnTo>
                    <a:cubicBezTo>
                      <a:pt x="2432" y="5814"/>
                      <a:pt x="2444" y="5827"/>
                      <a:pt x="2469" y="5827"/>
                    </a:cubicBezTo>
                    <a:cubicBezTo>
                      <a:pt x="2494" y="6061"/>
                      <a:pt x="2518" y="6283"/>
                      <a:pt x="2543" y="6518"/>
                    </a:cubicBezTo>
                    <a:cubicBezTo>
                      <a:pt x="2617" y="7246"/>
                      <a:pt x="2691" y="7999"/>
                      <a:pt x="2950" y="8690"/>
                    </a:cubicBezTo>
                    <a:lnTo>
                      <a:pt x="2950" y="8703"/>
                    </a:lnTo>
                    <a:cubicBezTo>
                      <a:pt x="2950" y="8740"/>
                      <a:pt x="2963" y="8764"/>
                      <a:pt x="2987" y="8789"/>
                    </a:cubicBezTo>
                    <a:cubicBezTo>
                      <a:pt x="3012" y="8838"/>
                      <a:pt x="3062" y="8876"/>
                      <a:pt x="3111" y="8876"/>
                    </a:cubicBezTo>
                    <a:lnTo>
                      <a:pt x="3148" y="8876"/>
                    </a:lnTo>
                    <a:cubicBezTo>
                      <a:pt x="3457" y="8764"/>
                      <a:pt x="3728" y="8604"/>
                      <a:pt x="3975" y="8382"/>
                    </a:cubicBezTo>
                    <a:cubicBezTo>
                      <a:pt x="4012" y="8345"/>
                      <a:pt x="4061" y="8308"/>
                      <a:pt x="4111" y="8271"/>
                    </a:cubicBezTo>
                    <a:cubicBezTo>
                      <a:pt x="4222" y="8184"/>
                      <a:pt x="4333" y="8098"/>
                      <a:pt x="4444" y="8024"/>
                    </a:cubicBezTo>
                    <a:lnTo>
                      <a:pt x="4617" y="7900"/>
                    </a:lnTo>
                    <a:lnTo>
                      <a:pt x="4765" y="7789"/>
                    </a:lnTo>
                    <a:cubicBezTo>
                      <a:pt x="4864" y="7728"/>
                      <a:pt x="4963" y="7653"/>
                      <a:pt x="5049" y="7579"/>
                    </a:cubicBezTo>
                    <a:cubicBezTo>
                      <a:pt x="5160" y="7777"/>
                      <a:pt x="5296" y="7999"/>
                      <a:pt x="5444" y="8258"/>
                    </a:cubicBezTo>
                    <a:cubicBezTo>
                      <a:pt x="5617" y="8530"/>
                      <a:pt x="5790" y="8814"/>
                      <a:pt x="5950" y="9061"/>
                    </a:cubicBezTo>
                    <a:cubicBezTo>
                      <a:pt x="6012" y="9147"/>
                      <a:pt x="6061" y="9246"/>
                      <a:pt x="6123" y="9345"/>
                    </a:cubicBezTo>
                    <a:cubicBezTo>
                      <a:pt x="6222" y="9530"/>
                      <a:pt x="6345" y="9703"/>
                      <a:pt x="6468" y="9875"/>
                    </a:cubicBezTo>
                    <a:cubicBezTo>
                      <a:pt x="6493" y="9900"/>
                      <a:pt x="6543" y="9925"/>
                      <a:pt x="6580" y="9925"/>
                    </a:cubicBezTo>
                    <a:cubicBezTo>
                      <a:pt x="6629" y="9925"/>
                      <a:pt x="6666" y="9900"/>
                      <a:pt x="6703" y="9875"/>
                    </a:cubicBezTo>
                    <a:cubicBezTo>
                      <a:pt x="6728" y="9838"/>
                      <a:pt x="6752" y="9789"/>
                      <a:pt x="6752" y="9740"/>
                    </a:cubicBezTo>
                    <a:cubicBezTo>
                      <a:pt x="6925" y="9431"/>
                      <a:pt x="7073" y="9110"/>
                      <a:pt x="7209" y="8801"/>
                    </a:cubicBezTo>
                    <a:lnTo>
                      <a:pt x="7258" y="8703"/>
                    </a:lnTo>
                    <a:cubicBezTo>
                      <a:pt x="7555" y="8024"/>
                      <a:pt x="7851" y="7333"/>
                      <a:pt x="8123" y="6666"/>
                    </a:cubicBezTo>
                    <a:lnTo>
                      <a:pt x="8147" y="6592"/>
                    </a:lnTo>
                    <a:cubicBezTo>
                      <a:pt x="8740" y="5185"/>
                      <a:pt x="9406" y="3518"/>
                      <a:pt x="10024" y="1827"/>
                    </a:cubicBezTo>
                    <a:cubicBezTo>
                      <a:pt x="10135" y="1519"/>
                      <a:pt x="10258" y="1210"/>
                      <a:pt x="10357" y="877"/>
                    </a:cubicBezTo>
                    <a:lnTo>
                      <a:pt x="10369" y="827"/>
                    </a:lnTo>
                    <a:cubicBezTo>
                      <a:pt x="10443" y="654"/>
                      <a:pt x="10480" y="469"/>
                      <a:pt x="10468" y="284"/>
                    </a:cubicBezTo>
                    <a:cubicBezTo>
                      <a:pt x="10505" y="222"/>
                      <a:pt x="10493" y="148"/>
                      <a:pt x="10443" y="111"/>
                    </a:cubicBezTo>
                    <a:cubicBezTo>
                      <a:pt x="10369" y="37"/>
                      <a:pt x="10270" y="0"/>
                      <a:pt x="1017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17" name="Google Shape;1517;p51"/>
            <p:cNvSpPr/>
            <p:nvPr/>
          </p:nvSpPr>
          <p:spPr>
            <a:xfrm>
              <a:off x="6562292" y="4354432"/>
              <a:ext cx="1368335" cy="942004"/>
            </a:xfrm>
            <a:custGeom>
              <a:avLst/>
              <a:gdLst/>
              <a:ahLst/>
              <a:cxnLst/>
              <a:rect l="l" t="t" r="r" b="b"/>
              <a:pathLst>
                <a:path w="16999" h="11703" extrusionOk="0">
                  <a:moveTo>
                    <a:pt x="16961" y="211"/>
                  </a:moveTo>
                  <a:cubicBezTo>
                    <a:pt x="16998" y="87"/>
                    <a:pt x="16850" y="1"/>
                    <a:pt x="16764" y="100"/>
                  </a:cubicBezTo>
                  <a:cubicBezTo>
                    <a:pt x="16752" y="112"/>
                    <a:pt x="16752" y="124"/>
                    <a:pt x="16739" y="137"/>
                  </a:cubicBezTo>
                  <a:lnTo>
                    <a:pt x="16727" y="186"/>
                  </a:lnTo>
                  <a:lnTo>
                    <a:pt x="16715" y="235"/>
                  </a:lnTo>
                  <a:lnTo>
                    <a:pt x="16690" y="285"/>
                  </a:lnTo>
                  <a:lnTo>
                    <a:pt x="16665" y="346"/>
                  </a:lnTo>
                  <a:cubicBezTo>
                    <a:pt x="16616" y="495"/>
                    <a:pt x="16826" y="569"/>
                    <a:pt x="16887" y="433"/>
                  </a:cubicBezTo>
                  <a:lnTo>
                    <a:pt x="16912" y="359"/>
                  </a:lnTo>
                  <a:lnTo>
                    <a:pt x="16924" y="309"/>
                  </a:lnTo>
                  <a:lnTo>
                    <a:pt x="16949" y="260"/>
                  </a:lnTo>
                  <a:close/>
                  <a:moveTo>
                    <a:pt x="260" y="10197"/>
                  </a:moveTo>
                  <a:cubicBezTo>
                    <a:pt x="137" y="10110"/>
                    <a:pt x="1" y="10283"/>
                    <a:pt x="112" y="10382"/>
                  </a:cubicBezTo>
                  <a:lnTo>
                    <a:pt x="186" y="10444"/>
                  </a:lnTo>
                  <a:lnTo>
                    <a:pt x="248" y="10481"/>
                  </a:lnTo>
                  <a:lnTo>
                    <a:pt x="309" y="10530"/>
                  </a:lnTo>
                  <a:cubicBezTo>
                    <a:pt x="433" y="10617"/>
                    <a:pt x="569" y="10431"/>
                    <a:pt x="445" y="10345"/>
                  </a:cubicBezTo>
                  <a:lnTo>
                    <a:pt x="384" y="10296"/>
                  </a:lnTo>
                  <a:lnTo>
                    <a:pt x="334" y="10259"/>
                  </a:lnTo>
                  <a:close/>
                  <a:moveTo>
                    <a:pt x="1013" y="10728"/>
                  </a:moveTo>
                  <a:cubicBezTo>
                    <a:pt x="890" y="10617"/>
                    <a:pt x="741" y="10789"/>
                    <a:pt x="853" y="10900"/>
                  </a:cubicBezTo>
                  <a:cubicBezTo>
                    <a:pt x="865" y="10900"/>
                    <a:pt x="877" y="10913"/>
                    <a:pt x="890" y="10925"/>
                  </a:cubicBezTo>
                  <a:lnTo>
                    <a:pt x="951" y="10962"/>
                  </a:lnTo>
                  <a:lnTo>
                    <a:pt x="1013" y="10999"/>
                  </a:lnTo>
                  <a:lnTo>
                    <a:pt x="1087" y="11036"/>
                  </a:lnTo>
                  <a:cubicBezTo>
                    <a:pt x="1211" y="11135"/>
                    <a:pt x="1359" y="10962"/>
                    <a:pt x="1248" y="10863"/>
                  </a:cubicBezTo>
                  <a:cubicBezTo>
                    <a:pt x="1235" y="10851"/>
                    <a:pt x="1223" y="10839"/>
                    <a:pt x="1211" y="10839"/>
                  </a:cubicBezTo>
                  <a:lnTo>
                    <a:pt x="1136" y="10802"/>
                  </a:lnTo>
                  <a:lnTo>
                    <a:pt x="1075" y="10765"/>
                  </a:lnTo>
                  <a:close/>
                  <a:moveTo>
                    <a:pt x="1828" y="11123"/>
                  </a:moveTo>
                  <a:cubicBezTo>
                    <a:pt x="1680" y="11073"/>
                    <a:pt x="1593" y="11283"/>
                    <a:pt x="1741" y="11345"/>
                  </a:cubicBezTo>
                  <a:lnTo>
                    <a:pt x="1791" y="11370"/>
                  </a:lnTo>
                  <a:lnTo>
                    <a:pt x="1852" y="11382"/>
                  </a:lnTo>
                  <a:lnTo>
                    <a:pt x="1914" y="11407"/>
                  </a:lnTo>
                  <a:lnTo>
                    <a:pt x="1964" y="11431"/>
                  </a:lnTo>
                  <a:cubicBezTo>
                    <a:pt x="2001" y="11444"/>
                    <a:pt x="2050" y="11431"/>
                    <a:pt x="2075" y="11394"/>
                  </a:cubicBezTo>
                  <a:cubicBezTo>
                    <a:pt x="2136" y="11345"/>
                    <a:pt x="2124" y="11234"/>
                    <a:pt x="2038" y="11209"/>
                  </a:cubicBezTo>
                  <a:lnTo>
                    <a:pt x="1988" y="11184"/>
                  </a:lnTo>
                  <a:lnTo>
                    <a:pt x="1927" y="11172"/>
                  </a:lnTo>
                  <a:lnTo>
                    <a:pt x="1877" y="11147"/>
                  </a:lnTo>
                  <a:close/>
                  <a:moveTo>
                    <a:pt x="2692" y="11382"/>
                  </a:moveTo>
                  <a:cubicBezTo>
                    <a:pt x="2568" y="11370"/>
                    <a:pt x="2507" y="11518"/>
                    <a:pt x="2605" y="11592"/>
                  </a:cubicBezTo>
                  <a:cubicBezTo>
                    <a:pt x="2618" y="11604"/>
                    <a:pt x="2630" y="11616"/>
                    <a:pt x="2642" y="11616"/>
                  </a:cubicBezTo>
                  <a:lnTo>
                    <a:pt x="2717" y="11629"/>
                  </a:lnTo>
                  <a:lnTo>
                    <a:pt x="2778" y="11641"/>
                  </a:lnTo>
                  <a:lnTo>
                    <a:pt x="2840" y="11653"/>
                  </a:lnTo>
                  <a:lnTo>
                    <a:pt x="2877" y="11653"/>
                  </a:lnTo>
                  <a:cubicBezTo>
                    <a:pt x="3013" y="11666"/>
                    <a:pt x="3062" y="11481"/>
                    <a:pt x="2939" y="11431"/>
                  </a:cubicBezTo>
                  <a:lnTo>
                    <a:pt x="2914" y="11431"/>
                  </a:lnTo>
                  <a:lnTo>
                    <a:pt x="2865" y="11431"/>
                  </a:lnTo>
                  <a:lnTo>
                    <a:pt x="2815" y="11419"/>
                  </a:lnTo>
                  <a:lnTo>
                    <a:pt x="2766" y="11407"/>
                  </a:lnTo>
                  <a:lnTo>
                    <a:pt x="2692" y="11394"/>
                  </a:lnTo>
                  <a:close/>
                  <a:moveTo>
                    <a:pt x="3593" y="11468"/>
                  </a:moveTo>
                  <a:cubicBezTo>
                    <a:pt x="3457" y="11481"/>
                    <a:pt x="3432" y="11653"/>
                    <a:pt x="3556" y="11690"/>
                  </a:cubicBezTo>
                  <a:cubicBezTo>
                    <a:pt x="3568" y="11703"/>
                    <a:pt x="3581" y="11703"/>
                    <a:pt x="3593" y="11690"/>
                  </a:cubicBezTo>
                  <a:lnTo>
                    <a:pt x="3679" y="11690"/>
                  </a:lnTo>
                  <a:lnTo>
                    <a:pt x="3741" y="11690"/>
                  </a:lnTo>
                  <a:lnTo>
                    <a:pt x="3790" y="11690"/>
                  </a:lnTo>
                  <a:lnTo>
                    <a:pt x="3827" y="11690"/>
                  </a:lnTo>
                  <a:cubicBezTo>
                    <a:pt x="3963" y="11690"/>
                    <a:pt x="3988" y="11518"/>
                    <a:pt x="3865" y="11468"/>
                  </a:cubicBezTo>
                  <a:cubicBezTo>
                    <a:pt x="3852" y="11468"/>
                    <a:pt x="3840" y="11468"/>
                    <a:pt x="3815" y="11468"/>
                  </a:cubicBezTo>
                  <a:lnTo>
                    <a:pt x="3778" y="11468"/>
                  </a:lnTo>
                  <a:lnTo>
                    <a:pt x="3729" y="11468"/>
                  </a:lnTo>
                  <a:lnTo>
                    <a:pt x="3593" y="11468"/>
                  </a:lnTo>
                  <a:close/>
                  <a:moveTo>
                    <a:pt x="4482" y="11357"/>
                  </a:moveTo>
                  <a:cubicBezTo>
                    <a:pt x="4371" y="11394"/>
                    <a:pt x="4371" y="11567"/>
                    <a:pt x="4482" y="11592"/>
                  </a:cubicBezTo>
                  <a:cubicBezTo>
                    <a:pt x="4506" y="11592"/>
                    <a:pt x="4519" y="11592"/>
                    <a:pt x="4531" y="11592"/>
                  </a:cubicBezTo>
                  <a:lnTo>
                    <a:pt x="4593" y="11579"/>
                  </a:lnTo>
                  <a:lnTo>
                    <a:pt x="4642" y="11567"/>
                  </a:lnTo>
                  <a:lnTo>
                    <a:pt x="4704" y="11555"/>
                  </a:lnTo>
                  <a:lnTo>
                    <a:pt x="4766" y="11530"/>
                  </a:lnTo>
                  <a:cubicBezTo>
                    <a:pt x="4864" y="11505"/>
                    <a:pt x="4877" y="11370"/>
                    <a:pt x="4790" y="11320"/>
                  </a:cubicBezTo>
                  <a:cubicBezTo>
                    <a:pt x="4766" y="11308"/>
                    <a:pt x="4729" y="11295"/>
                    <a:pt x="4704" y="11308"/>
                  </a:cubicBezTo>
                  <a:lnTo>
                    <a:pt x="4642" y="11320"/>
                  </a:lnTo>
                  <a:lnTo>
                    <a:pt x="4593" y="11333"/>
                  </a:lnTo>
                  <a:lnTo>
                    <a:pt x="4543" y="11345"/>
                  </a:lnTo>
                  <a:lnTo>
                    <a:pt x="4482" y="11370"/>
                  </a:lnTo>
                  <a:close/>
                  <a:moveTo>
                    <a:pt x="5346" y="11073"/>
                  </a:moveTo>
                  <a:cubicBezTo>
                    <a:pt x="5222" y="11123"/>
                    <a:pt x="5272" y="11308"/>
                    <a:pt x="5395" y="11295"/>
                  </a:cubicBezTo>
                  <a:cubicBezTo>
                    <a:pt x="5408" y="11295"/>
                    <a:pt x="5432" y="11295"/>
                    <a:pt x="5445" y="11283"/>
                  </a:cubicBezTo>
                  <a:lnTo>
                    <a:pt x="5469" y="11271"/>
                  </a:lnTo>
                  <a:lnTo>
                    <a:pt x="5519" y="11258"/>
                  </a:lnTo>
                  <a:lnTo>
                    <a:pt x="5568" y="11234"/>
                  </a:lnTo>
                  <a:lnTo>
                    <a:pt x="5617" y="11209"/>
                  </a:lnTo>
                  <a:lnTo>
                    <a:pt x="5654" y="11184"/>
                  </a:lnTo>
                  <a:cubicBezTo>
                    <a:pt x="5741" y="11147"/>
                    <a:pt x="5741" y="11012"/>
                    <a:pt x="5642" y="10975"/>
                  </a:cubicBezTo>
                  <a:cubicBezTo>
                    <a:pt x="5617" y="10962"/>
                    <a:pt x="5580" y="10962"/>
                    <a:pt x="5556" y="10975"/>
                  </a:cubicBezTo>
                  <a:lnTo>
                    <a:pt x="5469" y="11012"/>
                  </a:lnTo>
                  <a:lnTo>
                    <a:pt x="5420" y="11036"/>
                  </a:lnTo>
                  <a:lnTo>
                    <a:pt x="5346" y="11073"/>
                  </a:lnTo>
                  <a:close/>
                  <a:moveTo>
                    <a:pt x="6136" y="10641"/>
                  </a:moveTo>
                  <a:cubicBezTo>
                    <a:pt x="6099" y="10666"/>
                    <a:pt x="6086" y="10703"/>
                    <a:pt x="6086" y="10752"/>
                  </a:cubicBezTo>
                  <a:cubicBezTo>
                    <a:pt x="6111" y="10839"/>
                    <a:pt x="6198" y="10876"/>
                    <a:pt x="6272" y="10839"/>
                  </a:cubicBezTo>
                  <a:lnTo>
                    <a:pt x="6333" y="10789"/>
                  </a:lnTo>
                  <a:lnTo>
                    <a:pt x="6370" y="10765"/>
                  </a:lnTo>
                  <a:lnTo>
                    <a:pt x="6420" y="10728"/>
                  </a:lnTo>
                  <a:lnTo>
                    <a:pt x="6469" y="10703"/>
                  </a:lnTo>
                  <a:cubicBezTo>
                    <a:pt x="6580" y="10617"/>
                    <a:pt x="6481" y="10444"/>
                    <a:pt x="6358" y="10493"/>
                  </a:cubicBezTo>
                  <a:lnTo>
                    <a:pt x="6333" y="10505"/>
                  </a:lnTo>
                  <a:lnTo>
                    <a:pt x="6247" y="10567"/>
                  </a:lnTo>
                  <a:cubicBezTo>
                    <a:pt x="6210" y="10592"/>
                    <a:pt x="6173" y="10617"/>
                    <a:pt x="6136" y="10641"/>
                  </a:cubicBezTo>
                  <a:close/>
                  <a:moveTo>
                    <a:pt x="6864" y="10086"/>
                  </a:moveTo>
                  <a:cubicBezTo>
                    <a:pt x="6753" y="10160"/>
                    <a:pt x="6864" y="10333"/>
                    <a:pt x="6988" y="10271"/>
                  </a:cubicBezTo>
                  <a:cubicBezTo>
                    <a:pt x="7000" y="10271"/>
                    <a:pt x="7000" y="10259"/>
                    <a:pt x="7012" y="10259"/>
                  </a:cubicBezTo>
                  <a:lnTo>
                    <a:pt x="7185" y="10098"/>
                  </a:lnTo>
                  <a:cubicBezTo>
                    <a:pt x="7222" y="10061"/>
                    <a:pt x="7234" y="10012"/>
                    <a:pt x="7210" y="9962"/>
                  </a:cubicBezTo>
                  <a:cubicBezTo>
                    <a:pt x="7173" y="9888"/>
                    <a:pt x="7086" y="9876"/>
                    <a:pt x="7025" y="9925"/>
                  </a:cubicBezTo>
                  <a:cubicBezTo>
                    <a:pt x="6975" y="9987"/>
                    <a:pt x="6913" y="10036"/>
                    <a:pt x="6864" y="10086"/>
                  </a:cubicBezTo>
                  <a:close/>
                  <a:moveTo>
                    <a:pt x="7494" y="9432"/>
                  </a:moveTo>
                  <a:cubicBezTo>
                    <a:pt x="7395" y="9543"/>
                    <a:pt x="7568" y="9703"/>
                    <a:pt x="7679" y="9580"/>
                  </a:cubicBezTo>
                  <a:lnTo>
                    <a:pt x="7827" y="9407"/>
                  </a:lnTo>
                  <a:cubicBezTo>
                    <a:pt x="7926" y="9296"/>
                    <a:pt x="7790" y="9148"/>
                    <a:pt x="7679" y="9222"/>
                  </a:cubicBezTo>
                  <a:cubicBezTo>
                    <a:pt x="7666" y="9234"/>
                    <a:pt x="7654" y="9246"/>
                    <a:pt x="7642" y="9259"/>
                  </a:cubicBezTo>
                  <a:cubicBezTo>
                    <a:pt x="7592" y="9320"/>
                    <a:pt x="7543" y="9370"/>
                    <a:pt x="7494" y="9432"/>
                  </a:cubicBezTo>
                  <a:close/>
                  <a:moveTo>
                    <a:pt x="8049" y="8703"/>
                  </a:moveTo>
                  <a:cubicBezTo>
                    <a:pt x="7963" y="8827"/>
                    <a:pt x="8160" y="8975"/>
                    <a:pt x="8247" y="8827"/>
                  </a:cubicBezTo>
                  <a:cubicBezTo>
                    <a:pt x="8296" y="8765"/>
                    <a:pt x="8333" y="8703"/>
                    <a:pt x="8382" y="8629"/>
                  </a:cubicBezTo>
                  <a:cubicBezTo>
                    <a:pt x="8456" y="8518"/>
                    <a:pt x="8308" y="8382"/>
                    <a:pt x="8210" y="8481"/>
                  </a:cubicBezTo>
                  <a:cubicBezTo>
                    <a:pt x="8197" y="8493"/>
                    <a:pt x="8185" y="8493"/>
                    <a:pt x="8185" y="8506"/>
                  </a:cubicBezTo>
                  <a:cubicBezTo>
                    <a:pt x="8136" y="8567"/>
                    <a:pt x="8098" y="8642"/>
                    <a:pt x="8061" y="8703"/>
                  </a:cubicBezTo>
                  <a:close/>
                  <a:moveTo>
                    <a:pt x="8518" y="7913"/>
                  </a:moveTo>
                  <a:cubicBezTo>
                    <a:pt x="8493" y="7963"/>
                    <a:pt x="8506" y="8024"/>
                    <a:pt x="8543" y="8061"/>
                  </a:cubicBezTo>
                  <a:cubicBezTo>
                    <a:pt x="8605" y="8111"/>
                    <a:pt x="8691" y="8086"/>
                    <a:pt x="8728" y="8024"/>
                  </a:cubicBezTo>
                  <a:cubicBezTo>
                    <a:pt x="8765" y="7950"/>
                    <a:pt x="8802" y="7889"/>
                    <a:pt x="8827" y="7814"/>
                  </a:cubicBezTo>
                  <a:cubicBezTo>
                    <a:pt x="8888" y="7703"/>
                    <a:pt x="8740" y="7592"/>
                    <a:pt x="8654" y="7679"/>
                  </a:cubicBezTo>
                  <a:cubicBezTo>
                    <a:pt x="8642" y="7691"/>
                    <a:pt x="8629" y="7703"/>
                    <a:pt x="8629" y="7716"/>
                  </a:cubicBezTo>
                  <a:cubicBezTo>
                    <a:pt x="8592" y="7777"/>
                    <a:pt x="8555" y="7852"/>
                    <a:pt x="8518" y="7913"/>
                  </a:cubicBezTo>
                  <a:close/>
                  <a:moveTo>
                    <a:pt x="8901" y="7086"/>
                  </a:moveTo>
                  <a:cubicBezTo>
                    <a:pt x="8851" y="7197"/>
                    <a:pt x="9000" y="7296"/>
                    <a:pt x="9098" y="7210"/>
                  </a:cubicBezTo>
                  <a:cubicBezTo>
                    <a:pt x="9111" y="7197"/>
                    <a:pt x="9111" y="7185"/>
                    <a:pt x="9123" y="7173"/>
                  </a:cubicBezTo>
                  <a:cubicBezTo>
                    <a:pt x="9148" y="7099"/>
                    <a:pt x="9172" y="7024"/>
                    <a:pt x="9197" y="6950"/>
                  </a:cubicBezTo>
                  <a:cubicBezTo>
                    <a:pt x="9246" y="6827"/>
                    <a:pt x="9086" y="6728"/>
                    <a:pt x="9012" y="6839"/>
                  </a:cubicBezTo>
                  <a:cubicBezTo>
                    <a:pt x="9000" y="6839"/>
                    <a:pt x="8987" y="6852"/>
                    <a:pt x="8987" y="6876"/>
                  </a:cubicBezTo>
                  <a:cubicBezTo>
                    <a:pt x="8963" y="6938"/>
                    <a:pt x="8926" y="7012"/>
                    <a:pt x="8901" y="7086"/>
                  </a:cubicBezTo>
                  <a:close/>
                  <a:moveTo>
                    <a:pt x="9197" y="6222"/>
                  </a:moveTo>
                  <a:cubicBezTo>
                    <a:pt x="9160" y="6370"/>
                    <a:pt x="9382" y="6432"/>
                    <a:pt x="9419" y="6284"/>
                  </a:cubicBezTo>
                  <a:cubicBezTo>
                    <a:pt x="9444" y="6197"/>
                    <a:pt x="9456" y="6123"/>
                    <a:pt x="9481" y="6049"/>
                  </a:cubicBezTo>
                  <a:cubicBezTo>
                    <a:pt x="9506" y="5951"/>
                    <a:pt x="9395" y="5864"/>
                    <a:pt x="9308" y="5926"/>
                  </a:cubicBezTo>
                  <a:cubicBezTo>
                    <a:pt x="9284" y="5938"/>
                    <a:pt x="9259" y="5963"/>
                    <a:pt x="9246" y="6000"/>
                  </a:cubicBezTo>
                  <a:cubicBezTo>
                    <a:pt x="9234" y="6074"/>
                    <a:pt x="9209" y="6148"/>
                    <a:pt x="9197" y="6222"/>
                  </a:cubicBezTo>
                  <a:close/>
                  <a:moveTo>
                    <a:pt x="9382" y="5321"/>
                  </a:moveTo>
                  <a:cubicBezTo>
                    <a:pt x="9358" y="5444"/>
                    <a:pt x="9530" y="5506"/>
                    <a:pt x="9592" y="5407"/>
                  </a:cubicBezTo>
                  <a:cubicBezTo>
                    <a:pt x="9604" y="5395"/>
                    <a:pt x="9617" y="5370"/>
                    <a:pt x="9617" y="5358"/>
                  </a:cubicBezTo>
                  <a:cubicBezTo>
                    <a:pt x="9629" y="5284"/>
                    <a:pt x="9629" y="5198"/>
                    <a:pt x="9641" y="5124"/>
                  </a:cubicBezTo>
                  <a:cubicBezTo>
                    <a:pt x="9641" y="5099"/>
                    <a:pt x="9641" y="5087"/>
                    <a:pt x="9641" y="5062"/>
                  </a:cubicBezTo>
                  <a:cubicBezTo>
                    <a:pt x="9666" y="5000"/>
                    <a:pt x="9629" y="4938"/>
                    <a:pt x="9567" y="4926"/>
                  </a:cubicBezTo>
                  <a:cubicBezTo>
                    <a:pt x="9555" y="4914"/>
                    <a:pt x="9543" y="4914"/>
                    <a:pt x="9530" y="4926"/>
                  </a:cubicBezTo>
                  <a:cubicBezTo>
                    <a:pt x="9456" y="4926"/>
                    <a:pt x="9370" y="4926"/>
                    <a:pt x="9296" y="4926"/>
                  </a:cubicBezTo>
                  <a:cubicBezTo>
                    <a:pt x="9172" y="4926"/>
                    <a:pt x="9135" y="5111"/>
                    <a:pt x="9259" y="5148"/>
                  </a:cubicBezTo>
                  <a:cubicBezTo>
                    <a:pt x="9271" y="5161"/>
                    <a:pt x="9284" y="5161"/>
                    <a:pt x="9308" y="5161"/>
                  </a:cubicBezTo>
                  <a:lnTo>
                    <a:pt x="9419" y="5161"/>
                  </a:lnTo>
                  <a:cubicBezTo>
                    <a:pt x="9419" y="5222"/>
                    <a:pt x="9395" y="5272"/>
                    <a:pt x="9395" y="5333"/>
                  </a:cubicBezTo>
                  <a:close/>
                  <a:moveTo>
                    <a:pt x="9456" y="4420"/>
                  </a:moveTo>
                  <a:cubicBezTo>
                    <a:pt x="9469" y="4556"/>
                    <a:pt x="9666" y="4556"/>
                    <a:pt x="9679" y="4420"/>
                  </a:cubicBezTo>
                  <a:lnTo>
                    <a:pt x="9679" y="4358"/>
                  </a:lnTo>
                  <a:lnTo>
                    <a:pt x="9679" y="4173"/>
                  </a:lnTo>
                  <a:cubicBezTo>
                    <a:pt x="9679" y="4050"/>
                    <a:pt x="9506" y="4025"/>
                    <a:pt x="9456" y="4136"/>
                  </a:cubicBezTo>
                  <a:cubicBezTo>
                    <a:pt x="9456" y="4161"/>
                    <a:pt x="9456" y="4173"/>
                    <a:pt x="9456" y="4185"/>
                  </a:cubicBezTo>
                  <a:lnTo>
                    <a:pt x="9456" y="4420"/>
                  </a:lnTo>
                  <a:close/>
                  <a:moveTo>
                    <a:pt x="9395" y="3506"/>
                  </a:moveTo>
                  <a:cubicBezTo>
                    <a:pt x="9407" y="3642"/>
                    <a:pt x="9604" y="3642"/>
                    <a:pt x="9617" y="3506"/>
                  </a:cubicBezTo>
                  <a:lnTo>
                    <a:pt x="9617" y="3482"/>
                  </a:lnTo>
                  <a:cubicBezTo>
                    <a:pt x="9604" y="3395"/>
                    <a:pt x="9592" y="3321"/>
                    <a:pt x="9580" y="3235"/>
                  </a:cubicBezTo>
                  <a:cubicBezTo>
                    <a:pt x="9555" y="3111"/>
                    <a:pt x="9370" y="3111"/>
                    <a:pt x="9358" y="3235"/>
                  </a:cubicBezTo>
                  <a:cubicBezTo>
                    <a:pt x="9345" y="3260"/>
                    <a:pt x="9345" y="3272"/>
                    <a:pt x="9358" y="3284"/>
                  </a:cubicBezTo>
                  <a:cubicBezTo>
                    <a:pt x="9370" y="3358"/>
                    <a:pt x="9382" y="3432"/>
                    <a:pt x="9395" y="3506"/>
                  </a:cubicBezTo>
                  <a:close/>
                  <a:moveTo>
                    <a:pt x="9111" y="2692"/>
                  </a:moveTo>
                  <a:cubicBezTo>
                    <a:pt x="9197" y="2791"/>
                    <a:pt x="9358" y="2716"/>
                    <a:pt x="9321" y="2593"/>
                  </a:cubicBezTo>
                  <a:cubicBezTo>
                    <a:pt x="9308" y="2568"/>
                    <a:pt x="9308" y="2556"/>
                    <a:pt x="9296" y="2544"/>
                  </a:cubicBezTo>
                  <a:cubicBezTo>
                    <a:pt x="9234" y="2482"/>
                    <a:pt x="9172" y="2420"/>
                    <a:pt x="9098" y="2371"/>
                  </a:cubicBezTo>
                  <a:cubicBezTo>
                    <a:pt x="8987" y="2297"/>
                    <a:pt x="8851" y="2433"/>
                    <a:pt x="8938" y="2544"/>
                  </a:cubicBezTo>
                  <a:cubicBezTo>
                    <a:pt x="8950" y="2544"/>
                    <a:pt x="8963" y="2556"/>
                    <a:pt x="8975" y="2568"/>
                  </a:cubicBezTo>
                  <a:cubicBezTo>
                    <a:pt x="9024" y="2593"/>
                    <a:pt x="9074" y="2642"/>
                    <a:pt x="9111" y="2692"/>
                  </a:cubicBezTo>
                  <a:close/>
                  <a:moveTo>
                    <a:pt x="8395" y="2544"/>
                  </a:moveTo>
                  <a:cubicBezTo>
                    <a:pt x="8531" y="2507"/>
                    <a:pt x="8493" y="2309"/>
                    <a:pt x="8358" y="2321"/>
                  </a:cubicBezTo>
                  <a:cubicBezTo>
                    <a:pt x="8345" y="2321"/>
                    <a:pt x="8333" y="2321"/>
                    <a:pt x="8321" y="2321"/>
                  </a:cubicBezTo>
                  <a:cubicBezTo>
                    <a:pt x="8247" y="2346"/>
                    <a:pt x="8173" y="2383"/>
                    <a:pt x="8098" y="2420"/>
                  </a:cubicBezTo>
                  <a:cubicBezTo>
                    <a:pt x="8074" y="2433"/>
                    <a:pt x="8049" y="2445"/>
                    <a:pt x="8037" y="2470"/>
                  </a:cubicBezTo>
                  <a:cubicBezTo>
                    <a:pt x="8000" y="2568"/>
                    <a:pt x="8098" y="2679"/>
                    <a:pt x="8197" y="2630"/>
                  </a:cubicBezTo>
                  <a:cubicBezTo>
                    <a:pt x="8259" y="2593"/>
                    <a:pt x="8333" y="2568"/>
                    <a:pt x="8395" y="2544"/>
                  </a:cubicBezTo>
                  <a:close/>
                  <a:moveTo>
                    <a:pt x="7642" y="3000"/>
                  </a:moveTo>
                  <a:cubicBezTo>
                    <a:pt x="7666" y="2976"/>
                    <a:pt x="7679" y="2951"/>
                    <a:pt x="7679" y="2926"/>
                  </a:cubicBezTo>
                  <a:cubicBezTo>
                    <a:pt x="7691" y="2815"/>
                    <a:pt x="7568" y="2754"/>
                    <a:pt x="7494" y="2815"/>
                  </a:cubicBezTo>
                  <a:cubicBezTo>
                    <a:pt x="7420" y="2877"/>
                    <a:pt x="7370" y="2926"/>
                    <a:pt x="7308" y="3000"/>
                  </a:cubicBezTo>
                  <a:cubicBezTo>
                    <a:pt x="7284" y="3037"/>
                    <a:pt x="7271" y="3087"/>
                    <a:pt x="7296" y="3136"/>
                  </a:cubicBezTo>
                  <a:cubicBezTo>
                    <a:pt x="7346" y="3198"/>
                    <a:pt x="7432" y="3210"/>
                    <a:pt x="7481" y="3149"/>
                  </a:cubicBezTo>
                  <a:cubicBezTo>
                    <a:pt x="7531" y="3087"/>
                    <a:pt x="7580" y="3037"/>
                    <a:pt x="7642" y="2988"/>
                  </a:cubicBezTo>
                  <a:close/>
                  <a:moveTo>
                    <a:pt x="7259" y="3692"/>
                  </a:moveTo>
                  <a:cubicBezTo>
                    <a:pt x="7259" y="3655"/>
                    <a:pt x="7234" y="3605"/>
                    <a:pt x="7185" y="3593"/>
                  </a:cubicBezTo>
                  <a:cubicBezTo>
                    <a:pt x="7111" y="3568"/>
                    <a:pt x="7025" y="3630"/>
                    <a:pt x="7037" y="3704"/>
                  </a:cubicBezTo>
                  <a:cubicBezTo>
                    <a:pt x="7037" y="3790"/>
                    <a:pt x="7049" y="3877"/>
                    <a:pt x="7086" y="3963"/>
                  </a:cubicBezTo>
                  <a:cubicBezTo>
                    <a:pt x="7123" y="4099"/>
                    <a:pt x="7321" y="4050"/>
                    <a:pt x="7308" y="3914"/>
                  </a:cubicBezTo>
                  <a:cubicBezTo>
                    <a:pt x="7308" y="3914"/>
                    <a:pt x="7308" y="3901"/>
                    <a:pt x="7308" y="3889"/>
                  </a:cubicBezTo>
                  <a:cubicBezTo>
                    <a:pt x="7284" y="3827"/>
                    <a:pt x="7271" y="3766"/>
                    <a:pt x="7271" y="3692"/>
                  </a:cubicBezTo>
                  <a:close/>
                  <a:moveTo>
                    <a:pt x="7666" y="4408"/>
                  </a:moveTo>
                  <a:cubicBezTo>
                    <a:pt x="7568" y="4321"/>
                    <a:pt x="7420" y="4432"/>
                    <a:pt x="7481" y="4556"/>
                  </a:cubicBezTo>
                  <a:cubicBezTo>
                    <a:pt x="7481" y="4556"/>
                    <a:pt x="7494" y="4568"/>
                    <a:pt x="7506" y="4580"/>
                  </a:cubicBezTo>
                  <a:cubicBezTo>
                    <a:pt x="7555" y="4642"/>
                    <a:pt x="7617" y="4691"/>
                    <a:pt x="7679" y="4741"/>
                  </a:cubicBezTo>
                  <a:cubicBezTo>
                    <a:pt x="7802" y="4840"/>
                    <a:pt x="7950" y="4667"/>
                    <a:pt x="7839" y="4568"/>
                  </a:cubicBezTo>
                  <a:cubicBezTo>
                    <a:pt x="7778" y="4519"/>
                    <a:pt x="7728" y="4469"/>
                    <a:pt x="7666" y="4408"/>
                  </a:cubicBezTo>
                  <a:close/>
                  <a:moveTo>
                    <a:pt x="8395" y="4852"/>
                  </a:moveTo>
                  <a:cubicBezTo>
                    <a:pt x="8271" y="4815"/>
                    <a:pt x="8197" y="4988"/>
                    <a:pt x="8308" y="5062"/>
                  </a:cubicBezTo>
                  <a:cubicBezTo>
                    <a:pt x="8321" y="5062"/>
                    <a:pt x="8333" y="5074"/>
                    <a:pt x="8345" y="5074"/>
                  </a:cubicBezTo>
                  <a:cubicBezTo>
                    <a:pt x="8419" y="5099"/>
                    <a:pt x="8493" y="5111"/>
                    <a:pt x="8580" y="5124"/>
                  </a:cubicBezTo>
                  <a:cubicBezTo>
                    <a:pt x="8703" y="5136"/>
                    <a:pt x="8765" y="4963"/>
                    <a:pt x="8654" y="4901"/>
                  </a:cubicBezTo>
                  <a:cubicBezTo>
                    <a:pt x="8642" y="4901"/>
                    <a:pt x="8629" y="4889"/>
                    <a:pt x="8617" y="4889"/>
                  </a:cubicBezTo>
                  <a:cubicBezTo>
                    <a:pt x="8543" y="4877"/>
                    <a:pt x="8469" y="4864"/>
                    <a:pt x="8395" y="4852"/>
                  </a:cubicBezTo>
                  <a:close/>
                  <a:moveTo>
                    <a:pt x="10197" y="4852"/>
                  </a:moveTo>
                  <a:cubicBezTo>
                    <a:pt x="10074" y="4864"/>
                    <a:pt x="10074" y="5049"/>
                    <a:pt x="10197" y="5074"/>
                  </a:cubicBezTo>
                  <a:cubicBezTo>
                    <a:pt x="10209" y="5074"/>
                    <a:pt x="10222" y="5074"/>
                    <a:pt x="10234" y="5074"/>
                  </a:cubicBezTo>
                  <a:lnTo>
                    <a:pt x="10469" y="5037"/>
                  </a:lnTo>
                  <a:cubicBezTo>
                    <a:pt x="10592" y="5012"/>
                    <a:pt x="10592" y="4827"/>
                    <a:pt x="10469" y="4815"/>
                  </a:cubicBezTo>
                  <a:cubicBezTo>
                    <a:pt x="10456" y="4803"/>
                    <a:pt x="10431" y="4803"/>
                    <a:pt x="10419" y="4815"/>
                  </a:cubicBezTo>
                  <a:cubicBezTo>
                    <a:pt x="10345" y="4827"/>
                    <a:pt x="10271" y="4840"/>
                    <a:pt x="10197" y="4852"/>
                  </a:cubicBezTo>
                  <a:close/>
                  <a:moveTo>
                    <a:pt x="11098" y="4667"/>
                  </a:moveTo>
                  <a:cubicBezTo>
                    <a:pt x="11012" y="4691"/>
                    <a:pt x="10975" y="4803"/>
                    <a:pt x="11049" y="4864"/>
                  </a:cubicBezTo>
                  <a:cubicBezTo>
                    <a:pt x="11073" y="4889"/>
                    <a:pt x="11123" y="4901"/>
                    <a:pt x="11160" y="4901"/>
                  </a:cubicBezTo>
                  <a:lnTo>
                    <a:pt x="11382" y="4840"/>
                  </a:lnTo>
                  <a:cubicBezTo>
                    <a:pt x="11518" y="4803"/>
                    <a:pt x="11493" y="4593"/>
                    <a:pt x="11345" y="4605"/>
                  </a:cubicBezTo>
                  <a:lnTo>
                    <a:pt x="11320" y="4605"/>
                  </a:lnTo>
                  <a:lnTo>
                    <a:pt x="11098" y="4667"/>
                  </a:lnTo>
                  <a:close/>
                  <a:moveTo>
                    <a:pt x="11987" y="4408"/>
                  </a:moveTo>
                  <a:cubicBezTo>
                    <a:pt x="11851" y="4457"/>
                    <a:pt x="11888" y="4642"/>
                    <a:pt x="12024" y="4642"/>
                  </a:cubicBezTo>
                  <a:cubicBezTo>
                    <a:pt x="12036" y="4642"/>
                    <a:pt x="12049" y="4642"/>
                    <a:pt x="12061" y="4642"/>
                  </a:cubicBezTo>
                  <a:lnTo>
                    <a:pt x="12283" y="4556"/>
                  </a:lnTo>
                  <a:cubicBezTo>
                    <a:pt x="12394" y="4519"/>
                    <a:pt x="12369" y="4334"/>
                    <a:pt x="12246" y="4334"/>
                  </a:cubicBezTo>
                  <a:cubicBezTo>
                    <a:pt x="12221" y="4334"/>
                    <a:pt x="12209" y="4334"/>
                    <a:pt x="12197" y="4346"/>
                  </a:cubicBezTo>
                  <a:lnTo>
                    <a:pt x="11987" y="4420"/>
                  </a:lnTo>
                  <a:close/>
                  <a:moveTo>
                    <a:pt x="12839" y="4074"/>
                  </a:moveTo>
                  <a:cubicBezTo>
                    <a:pt x="12727" y="4124"/>
                    <a:pt x="12764" y="4296"/>
                    <a:pt x="12888" y="4296"/>
                  </a:cubicBezTo>
                  <a:cubicBezTo>
                    <a:pt x="12900" y="4296"/>
                    <a:pt x="12913" y="4296"/>
                    <a:pt x="12925" y="4284"/>
                  </a:cubicBezTo>
                  <a:lnTo>
                    <a:pt x="13147" y="4185"/>
                  </a:lnTo>
                  <a:cubicBezTo>
                    <a:pt x="13258" y="4136"/>
                    <a:pt x="13209" y="3951"/>
                    <a:pt x="13085" y="3963"/>
                  </a:cubicBezTo>
                  <a:cubicBezTo>
                    <a:pt x="13073" y="3963"/>
                    <a:pt x="13061" y="3976"/>
                    <a:pt x="13048" y="3976"/>
                  </a:cubicBezTo>
                  <a:close/>
                  <a:moveTo>
                    <a:pt x="13653" y="3655"/>
                  </a:moveTo>
                  <a:cubicBezTo>
                    <a:pt x="13542" y="3729"/>
                    <a:pt x="13604" y="3889"/>
                    <a:pt x="13727" y="3877"/>
                  </a:cubicBezTo>
                  <a:cubicBezTo>
                    <a:pt x="13740" y="3877"/>
                    <a:pt x="13752" y="3864"/>
                    <a:pt x="13764" y="3864"/>
                  </a:cubicBezTo>
                  <a:cubicBezTo>
                    <a:pt x="13838" y="3827"/>
                    <a:pt x="13900" y="3778"/>
                    <a:pt x="13974" y="3741"/>
                  </a:cubicBezTo>
                  <a:cubicBezTo>
                    <a:pt x="14098" y="3655"/>
                    <a:pt x="13987" y="3457"/>
                    <a:pt x="13851" y="3544"/>
                  </a:cubicBezTo>
                  <a:close/>
                  <a:moveTo>
                    <a:pt x="14419" y="3161"/>
                  </a:moveTo>
                  <a:cubicBezTo>
                    <a:pt x="14320" y="3235"/>
                    <a:pt x="14394" y="3395"/>
                    <a:pt x="14517" y="3371"/>
                  </a:cubicBezTo>
                  <a:cubicBezTo>
                    <a:pt x="14530" y="3371"/>
                    <a:pt x="14554" y="3358"/>
                    <a:pt x="14567" y="3358"/>
                  </a:cubicBezTo>
                  <a:cubicBezTo>
                    <a:pt x="14628" y="3309"/>
                    <a:pt x="14690" y="3260"/>
                    <a:pt x="14752" y="3210"/>
                  </a:cubicBezTo>
                  <a:cubicBezTo>
                    <a:pt x="14826" y="3149"/>
                    <a:pt x="14801" y="3013"/>
                    <a:pt x="14690" y="3000"/>
                  </a:cubicBezTo>
                  <a:cubicBezTo>
                    <a:pt x="14665" y="3000"/>
                    <a:pt x="14628" y="3013"/>
                    <a:pt x="14604" y="3025"/>
                  </a:cubicBezTo>
                  <a:close/>
                  <a:moveTo>
                    <a:pt x="15135" y="2581"/>
                  </a:moveTo>
                  <a:cubicBezTo>
                    <a:pt x="15097" y="2605"/>
                    <a:pt x="15085" y="2655"/>
                    <a:pt x="15097" y="2692"/>
                  </a:cubicBezTo>
                  <a:cubicBezTo>
                    <a:pt x="15110" y="2778"/>
                    <a:pt x="15221" y="2815"/>
                    <a:pt x="15295" y="2754"/>
                  </a:cubicBezTo>
                  <a:cubicBezTo>
                    <a:pt x="15344" y="2704"/>
                    <a:pt x="15406" y="2642"/>
                    <a:pt x="15455" y="2593"/>
                  </a:cubicBezTo>
                  <a:cubicBezTo>
                    <a:pt x="15579" y="2482"/>
                    <a:pt x="15418" y="2309"/>
                    <a:pt x="15307" y="2420"/>
                  </a:cubicBezTo>
                  <a:cubicBezTo>
                    <a:pt x="15246" y="2470"/>
                    <a:pt x="15196" y="2531"/>
                    <a:pt x="15135" y="2581"/>
                  </a:cubicBezTo>
                  <a:close/>
                  <a:moveTo>
                    <a:pt x="15752" y="1926"/>
                  </a:moveTo>
                  <a:cubicBezTo>
                    <a:pt x="15715" y="1951"/>
                    <a:pt x="15715" y="2001"/>
                    <a:pt x="15739" y="2050"/>
                  </a:cubicBezTo>
                  <a:cubicBezTo>
                    <a:pt x="15776" y="2124"/>
                    <a:pt x="15875" y="2124"/>
                    <a:pt x="15925" y="2062"/>
                  </a:cubicBezTo>
                  <a:cubicBezTo>
                    <a:pt x="15974" y="2001"/>
                    <a:pt x="16023" y="1939"/>
                    <a:pt x="16073" y="1877"/>
                  </a:cubicBezTo>
                  <a:cubicBezTo>
                    <a:pt x="16134" y="1778"/>
                    <a:pt x="16023" y="1655"/>
                    <a:pt x="15925" y="1717"/>
                  </a:cubicBezTo>
                  <a:cubicBezTo>
                    <a:pt x="15912" y="1717"/>
                    <a:pt x="15900" y="1729"/>
                    <a:pt x="15900" y="1741"/>
                  </a:cubicBezTo>
                  <a:cubicBezTo>
                    <a:pt x="15850" y="1803"/>
                    <a:pt x="15801" y="1865"/>
                    <a:pt x="15752" y="1926"/>
                  </a:cubicBezTo>
                  <a:close/>
                  <a:moveTo>
                    <a:pt x="16270" y="1173"/>
                  </a:moveTo>
                  <a:cubicBezTo>
                    <a:pt x="16159" y="1285"/>
                    <a:pt x="16332" y="1445"/>
                    <a:pt x="16443" y="1322"/>
                  </a:cubicBezTo>
                  <a:cubicBezTo>
                    <a:pt x="16455" y="1322"/>
                    <a:pt x="16455" y="1309"/>
                    <a:pt x="16468" y="1297"/>
                  </a:cubicBezTo>
                  <a:lnTo>
                    <a:pt x="16492" y="1248"/>
                  </a:lnTo>
                  <a:lnTo>
                    <a:pt x="16542" y="1149"/>
                  </a:lnTo>
                  <a:lnTo>
                    <a:pt x="16579" y="1087"/>
                  </a:lnTo>
                  <a:cubicBezTo>
                    <a:pt x="16653" y="964"/>
                    <a:pt x="16480" y="853"/>
                    <a:pt x="16394" y="951"/>
                  </a:cubicBezTo>
                  <a:cubicBezTo>
                    <a:pt x="16381" y="964"/>
                    <a:pt x="16381" y="976"/>
                    <a:pt x="16381" y="976"/>
                  </a:cubicBezTo>
                  <a:lnTo>
                    <a:pt x="16344" y="1038"/>
                  </a:lnTo>
                  <a:lnTo>
                    <a:pt x="16295" y="1136"/>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theme" Target="../theme/theme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
        <p:nvSpPr>
          <p:cNvPr id="7" name="Google Shape;7;p1"/>
          <p:cNvSpPr txBox="1">
            <a:spLocks noGrp="1"/>
          </p:cNvSpPr>
          <p:nvPr>
            <p:ph type="title"/>
          </p:nvPr>
        </p:nvSpPr>
        <p:spPr>
          <a:xfrm>
            <a:off x="720000" y="540000"/>
            <a:ext cx="7704000" cy="572700"/>
          </a:xfrm>
          <a:prstGeom prst="rect">
            <a:avLst/>
          </a:prstGeom>
          <a:noFill/>
          <a:ln>
            <a:noFill/>
          </a:ln>
        </p:spPr>
        <p:txBody>
          <a:bodyPr spcFirstLastPara="1" wrap="square" lIns="0" tIns="0" rIns="0" bIns="0" anchor="t" anchorCtr="0">
            <a:noAutofit/>
          </a:bodyPr>
          <a:lstStyle>
            <a:lvl1pPr lvl="0" rtl="0">
              <a:spcBef>
                <a:spcPts val="0"/>
              </a:spcBef>
              <a:spcAft>
                <a:spcPts val="0"/>
              </a:spcAft>
              <a:buClr>
                <a:schemeClr val="dk1"/>
              </a:buClr>
              <a:buSzPts val="3000"/>
              <a:buFont typeface="Itim"/>
              <a:buNone/>
              <a:defRPr sz="3000" b="1">
                <a:solidFill>
                  <a:schemeClr val="dk1"/>
                </a:solidFill>
                <a:latin typeface="Itim"/>
                <a:ea typeface="Itim"/>
                <a:cs typeface="Itim"/>
                <a:sym typeface="Itim"/>
              </a:defRPr>
            </a:lvl1pPr>
            <a:lvl2pPr lvl="1" rtl="0">
              <a:spcBef>
                <a:spcPts val="0"/>
              </a:spcBef>
              <a:spcAft>
                <a:spcPts val="0"/>
              </a:spcAft>
              <a:buClr>
                <a:schemeClr val="dk1"/>
              </a:buClr>
              <a:buSzPts val="2800"/>
              <a:buFont typeface="Itim"/>
              <a:buNone/>
              <a:defRPr sz="2800" b="1">
                <a:solidFill>
                  <a:schemeClr val="dk1"/>
                </a:solidFill>
                <a:latin typeface="Itim"/>
                <a:ea typeface="Itim"/>
                <a:cs typeface="Itim"/>
                <a:sym typeface="Itim"/>
              </a:defRPr>
            </a:lvl2pPr>
            <a:lvl3pPr lvl="2" rtl="0">
              <a:spcBef>
                <a:spcPts val="0"/>
              </a:spcBef>
              <a:spcAft>
                <a:spcPts val="0"/>
              </a:spcAft>
              <a:buClr>
                <a:schemeClr val="dk1"/>
              </a:buClr>
              <a:buSzPts val="2800"/>
              <a:buFont typeface="Itim"/>
              <a:buNone/>
              <a:defRPr sz="2800" b="1">
                <a:solidFill>
                  <a:schemeClr val="dk1"/>
                </a:solidFill>
                <a:latin typeface="Itim"/>
                <a:ea typeface="Itim"/>
                <a:cs typeface="Itim"/>
                <a:sym typeface="Itim"/>
              </a:defRPr>
            </a:lvl3pPr>
            <a:lvl4pPr lvl="3" rtl="0">
              <a:spcBef>
                <a:spcPts val="0"/>
              </a:spcBef>
              <a:spcAft>
                <a:spcPts val="0"/>
              </a:spcAft>
              <a:buClr>
                <a:schemeClr val="dk1"/>
              </a:buClr>
              <a:buSzPts val="2800"/>
              <a:buFont typeface="Itim"/>
              <a:buNone/>
              <a:defRPr sz="2800" b="1">
                <a:solidFill>
                  <a:schemeClr val="dk1"/>
                </a:solidFill>
                <a:latin typeface="Itim"/>
                <a:ea typeface="Itim"/>
                <a:cs typeface="Itim"/>
                <a:sym typeface="Itim"/>
              </a:defRPr>
            </a:lvl4pPr>
            <a:lvl5pPr lvl="4" rtl="0">
              <a:spcBef>
                <a:spcPts val="0"/>
              </a:spcBef>
              <a:spcAft>
                <a:spcPts val="0"/>
              </a:spcAft>
              <a:buClr>
                <a:schemeClr val="dk1"/>
              </a:buClr>
              <a:buSzPts val="2800"/>
              <a:buFont typeface="Itim"/>
              <a:buNone/>
              <a:defRPr sz="2800" b="1">
                <a:solidFill>
                  <a:schemeClr val="dk1"/>
                </a:solidFill>
                <a:latin typeface="Itim"/>
                <a:ea typeface="Itim"/>
                <a:cs typeface="Itim"/>
                <a:sym typeface="Itim"/>
              </a:defRPr>
            </a:lvl5pPr>
            <a:lvl6pPr lvl="5" rtl="0">
              <a:spcBef>
                <a:spcPts val="0"/>
              </a:spcBef>
              <a:spcAft>
                <a:spcPts val="0"/>
              </a:spcAft>
              <a:buClr>
                <a:schemeClr val="dk1"/>
              </a:buClr>
              <a:buSzPts val="2800"/>
              <a:buFont typeface="Itim"/>
              <a:buNone/>
              <a:defRPr sz="2800" b="1">
                <a:solidFill>
                  <a:schemeClr val="dk1"/>
                </a:solidFill>
                <a:latin typeface="Itim"/>
                <a:ea typeface="Itim"/>
                <a:cs typeface="Itim"/>
                <a:sym typeface="Itim"/>
              </a:defRPr>
            </a:lvl6pPr>
            <a:lvl7pPr lvl="6" rtl="0">
              <a:spcBef>
                <a:spcPts val="0"/>
              </a:spcBef>
              <a:spcAft>
                <a:spcPts val="0"/>
              </a:spcAft>
              <a:buClr>
                <a:schemeClr val="dk1"/>
              </a:buClr>
              <a:buSzPts val="2800"/>
              <a:buFont typeface="Itim"/>
              <a:buNone/>
              <a:defRPr sz="2800" b="1">
                <a:solidFill>
                  <a:schemeClr val="dk1"/>
                </a:solidFill>
                <a:latin typeface="Itim"/>
                <a:ea typeface="Itim"/>
                <a:cs typeface="Itim"/>
                <a:sym typeface="Itim"/>
              </a:defRPr>
            </a:lvl7pPr>
            <a:lvl8pPr lvl="7" rtl="0">
              <a:spcBef>
                <a:spcPts val="0"/>
              </a:spcBef>
              <a:spcAft>
                <a:spcPts val="0"/>
              </a:spcAft>
              <a:buClr>
                <a:schemeClr val="dk1"/>
              </a:buClr>
              <a:buSzPts val="2800"/>
              <a:buFont typeface="Itim"/>
              <a:buNone/>
              <a:defRPr sz="2800" b="1">
                <a:solidFill>
                  <a:schemeClr val="dk1"/>
                </a:solidFill>
                <a:latin typeface="Itim"/>
                <a:ea typeface="Itim"/>
                <a:cs typeface="Itim"/>
                <a:sym typeface="Itim"/>
              </a:defRPr>
            </a:lvl8pPr>
            <a:lvl9pPr lvl="8" rtl="0">
              <a:spcBef>
                <a:spcPts val="0"/>
              </a:spcBef>
              <a:spcAft>
                <a:spcPts val="0"/>
              </a:spcAft>
              <a:buClr>
                <a:schemeClr val="dk1"/>
              </a:buClr>
              <a:buSzPts val="2800"/>
              <a:buFont typeface="Itim"/>
              <a:buNone/>
              <a:defRPr sz="2800" b="1">
                <a:solidFill>
                  <a:schemeClr val="dk1"/>
                </a:solidFill>
                <a:latin typeface="Itim"/>
                <a:ea typeface="Itim"/>
                <a:cs typeface="Itim"/>
                <a:sym typeface="Itim"/>
              </a:defRPr>
            </a:lvl9pPr>
          </a:lstStyle>
          <a:p>
            <a:endParaRPr/>
          </a:p>
        </p:txBody>
      </p:sp>
      <p:sp>
        <p:nvSpPr>
          <p:cNvPr id="8" name="Google Shape;8;p1"/>
          <p:cNvSpPr txBox="1">
            <a:spLocks noGrp="1"/>
          </p:cNvSpPr>
          <p:nvPr>
            <p:ph type="body" idx="1"/>
          </p:nvPr>
        </p:nvSpPr>
        <p:spPr>
          <a:xfrm>
            <a:off x="720000" y="1187100"/>
            <a:ext cx="7704000" cy="3416400"/>
          </a:xfrm>
          <a:prstGeom prst="rect">
            <a:avLst/>
          </a:prstGeom>
          <a:noFill/>
          <a:ln>
            <a:noFill/>
          </a:ln>
        </p:spPr>
        <p:txBody>
          <a:bodyPr spcFirstLastPara="1" wrap="square" lIns="91425" tIns="91425" rIns="91425" bIns="91425" anchor="t" anchorCtr="0">
            <a:noAutofit/>
          </a:bodyPr>
          <a:lstStyle>
            <a:lvl1pPr marL="457200" lvl="0" indent="-330200" rtl="0">
              <a:lnSpc>
                <a:spcPct val="115000"/>
              </a:lnSpc>
              <a:spcBef>
                <a:spcPts val="0"/>
              </a:spcBef>
              <a:spcAft>
                <a:spcPts val="0"/>
              </a:spcAft>
              <a:buClr>
                <a:schemeClr val="dk2"/>
              </a:buClr>
              <a:buSzPts val="1600"/>
              <a:buFont typeface="Muli"/>
              <a:buChar char="●"/>
              <a:defRPr sz="1600">
                <a:solidFill>
                  <a:schemeClr val="dk2"/>
                </a:solidFill>
                <a:latin typeface="Muli"/>
                <a:ea typeface="Muli"/>
                <a:cs typeface="Muli"/>
                <a:sym typeface="Muli"/>
              </a:defRPr>
            </a:lvl1pPr>
            <a:lvl2pPr marL="914400" lvl="1" indent="-330200" rtl="0">
              <a:lnSpc>
                <a:spcPct val="115000"/>
              </a:lnSpc>
              <a:spcBef>
                <a:spcPts val="1600"/>
              </a:spcBef>
              <a:spcAft>
                <a:spcPts val="0"/>
              </a:spcAft>
              <a:buClr>
                <a:schemeClr val="dk2"/>
              </a:buClr>
              <a:buSzPts val="1600"/>
              <a:buFont typeface="Muli"/>
              <a:buChar char="○"/>
              <a:defRPr sz="1600">
                <a:solidFill>
                  <a:schemeClr val="dk2"/>
                </a:solidFill>
                <a:latin typeface="Muli"/>
                <a:ea typeface="Muli"/>
                <a:cs typeface="Muli"/>
                <a:sym typeface="Muli"/>
              </a:defRPr>
            </a:lvl2pPr>
            <a:lvl3pPr marL="1371600" lvl="2" indent="-330200" rtl="0">
              <a:lnSpc>
                <a:spcPct val="115000"/>
              </a:lnSpc>
              <a:spcBef>
                <a:spcPts val="1600"/>
              </a:spcBef>
              <a:spcAft>
                <a:spcPts val="0"/>
              </a:spcAft>
              <a:buClr>
                <a:schemeClr val="dk2"/>
              </a:buClr>
              <a:buSzPts val="1600"/>
              <a:buFont typeface="Muli"/>
              <a:buChar char="■"/>
              <a:defRPr sz="1600">
                <a:solidFill>
                  <a:schemeClr val="dk2"/>
                </a:solidFill>
                <a:latin typeface="Muli"/>
                <a:ea typeface="Muli"/>
                <a:cs typeface="Muli"/>
                <a:sym typeface="Muli"/>
              </a:defRPr>
            </a:lvl3pPr>
            <a:lvl4pPr marL="1828800" lvl="3" indent="-330200" rtl="0">
              <a:lnSpc>
                <a:spcPct val="115000"/>
              </a:lnSpc>
              <a:spcBef>
                <a:spcPts val="1600"/>
              </a:spcBef>
              <a:spcAft>
                <a:spcPts val="0"/>
              </a:spcAft>
              <a:buClr>
                <a:schemeClr val="dk2"/>
              </a:buClr>
              <a:buSzPts val="1600"/>
              <a:buFont typeface="Muli"/>
              <a:buChar char="●"/>
              <a:defRPr sz="1600">
                <a:solidFill>
                  <a:schemeClr val="dk2"/>
                </a:solidFill>
                <a:latin typeface="Muli"/>
                <a:ea typeface="Muli"/>
                <a:cs typeface="Muli"/>
                <a:sym typeface="Muli"/>
              </a:defRPr>
            </a:lvl4pPr>
            <a:lvl5pPr marL="2286000" lvl="4" indent="-330200" rtl="0">
              <a:lnSpc>
                <a:spcPct val="115000"/>
              </a:lnSpc>
              <a:spcBef>
                <a:spcPts val="1600"/>
              </a:spcBef>
              <a:spcAft>
                <a:spcPts val="0"/>
              </a:spcAft>
              <a:buClr>
                <a:schemeClr val="dk2"/>
              </a:buClr>
              <a:buSzPts val="1600"/>
              <a:buFont typeface="Muli"/>
              <a:buChar char="○"/>
              <a:defRPr sz="1600">
                <a:solidFill>
                  <a:schemeClr val="dk2"/>
                </a:solidFill>
                <a:latin typeface="Muli"/>
                <a:ea typeface="Muli"/>
                <a:cs typeface="Muli"/>
                <a:sym typeface="Muli"/>
              </a:defRPr>
            </a:lvl5pPr>
            <a:lvl6pPr marL="2743200" lvl="5" indent="-330200" rtl="0">
              <a:lnSpc>
                <a:spcPct val="115000"/>
              </a:lnSpc>
              <a:spcBef>
                <a:spcPts val="1600"/>
              </a:spcBef>
              <a:spcAft>
                <a:spcPts val="0"/>
              </a:spcAft>
              <a:buClr>
                <a:schemeClr val="dk2"/>
              </a:buClr>
              <a:buSzPts val="1600"/>
              <a:buFont typeface="Muli"/>
              <a:buChar char="■"/>
              <a:defRPr sz="1600">
                <a:solidFill>
                  <a:schemeClr val="dk2"/>
                </a:solidFill>
                <a:latin typeface="Muli"/>
                <a:ea typeface="Muli"/>
                <a:cs typeface="Muli"/>
                <a:sym typeface="Muli"/>
              </a:defRPr>
            </a:lvl6pPr>
            <a:lvl7pPr marL="3200400" lvl="6" indent="-330200" rtl="0">
              <a:lnSpc>
                <a:spcPct val="115000"/>
              </a:lnSpc>
              <a:spcBef>
                <a:spcPts val="1600"/>
              </a:spcBef>
              <a:spcAft>
                <a:spcPts val="0"/>
              </a:spcAft>
              <a:buClr>
                <a:schemeClr val="dk2"/>
              </a:buClr>
              <a:buSzPts val="1600"/>
              <a:buFont typeface="Muli"/>
              <a:buChar char="●"/>
              <a:defRPr sz="1600">
                <a:solidFill>
                  <a:schemeClr val="dk2"/>
                </a:solidFill>
                <a:latin typeface="Muli"/>
                <a:ea typeface="Muli"/>
                <a:cs typeface="Muli"/>
                <a:sym typeface="Muli"/>
              </a:defRPr>
            </a:lvl7pPr>
            <a:lvl8pPr marL="3657600" lvl="7" indent="-330200" rtl="0">
              <a:lnSpc>
                <a:spcPct val="115000"/>
              </a:lnSpc>
              <a:spcBef>
                <a:spcPts val="1600"/>
              </a:spcBef>
              <a:spcAft>
                <a:spcPts val="0"/>
              </a:spcAft>
              <a:buClr>
                <a:schemeClr val="dk2"/>
              </a:buClr>
              <a:buSzPts val="1600"/>
              <a:buFont typeface="Muli"/>
              <a:buChar char="○"/>
              <a:defRPr sz="1600">
                <a:solidFill>
                  <a:schemeClr val="dk2"/>
                </a:solidFill>
                <a:latin typeface="Muli"/>
                <a:ea typeface="Muli"/>
                <a:cs typeface="Muli"/>
                <a:sym typeface="Muli"/>
              </a:defRPr>
            </a:lvl8pPr>
            <a:lvl9pPr marL="4114800" lvl="8" indent="-330200" rtl="0">
              <a:lnSpc>
                <a:spcPct val="115000"/>
              </a:lnSpc>
              <a:spcBef>
                <a:spcPts val="1600"/>
              </a:spcBef>
              <a:spcAft>
                <a:spcPts val="1600"/>
              </a:spcAft>
              <a:buClr>
                <a:schemeClr val="dk2"/>
              </a:buClr>
              <a:buSzPts val="1600"/>
              <a:buFont typeface="Muli"/>
              <a:buChar char="■"/>
              <a:defRPr sz="1600">
                <a:solidFill>
                  <a:schemeClr val="dk2"/>
                </a:solidFill>
                <a:latin typeface="Muli"/>
                <a:ea typeface="Muli"/>
                <a:cs typeface="Muli"/>
                <a:sym typeface="Muli"/>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 id="2147483685" r:id="rId38"/>
    <p:sldLayoutId id="2147483686" r:id="rId39"/>
    <p:sldLayoutId id="2147483687" r:id="rId40"/>
    <p:sldLayoutId id="2147483688" r:id="rId41"/>
    <p:sldLayoutId id="2147483689" r:id="rId42"/>
    <p:sldLayoutId id="2147483690" r:id="rId43"/>
    <p:sldLayoutId id="2147483691" r:id="rId44"/>
    <p:sldLayoutId id="2147483692" r:id="rId45"/>
    <p:sldLayoutId id="2147483693" r:id="rId46"/>
    <p:sldLayoutId id="2147483694" r:id="rId47"/>
    <p:sldLayoutId id="2147483695" r:id="rId48"/>
    <p:sldLayoutId id="2147483696" r:id="rId49"/>
    <p:sldLayoutId id="2147483697" r:id="rId5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21"/>
        <p:cNvGrpSpPr/>
        <p:nvPr/>
      </p:nvGrpSpPr>
      <p:grpSpPr>
        <a:xfrm>
          <a:off x="0" y="0"/>
          <a:ext cx="0" cy="0"/>
          <a:chOff x="0" y="0"/>
          <a:chExt cx="0" cy="0"/>
        </a:xfrm>
      </p:grpSpPr>
      <p:sp>
        <p:nvSpPr>
          <p:cNvPr id="1522" name="Google Shape;1522;p52"/>
          <p:cNvSpPr txBox="1">
            <a:spLocks noGrp="1"/>
          </p:cNvSpPr>
          <p:nvPr>
            <p:ph type="ctrTitle"/>
          </p:nvPr>
        </p:nvSpPr>
        <p:spPr>
          <a:xfrm>
            <a:off x="2351850" y="1460922"/>
            <a:ext cx="4440300" cy="1749000"/>
          </a:xfrm>
          <a:prstGeom prst="rect">
            <a:avLst/>
          </a:prstGeom>
        </p:spPr>
        <p:txBody>
          <a:bodyPr spcFirstLastPara="1" wrap="square" lIns="0" tIns="0" rIns="0" bIns="0" anchor="t" anchorCtr="0">
            <a:noAutofit/>
          </a:bodyPr>
          <a:lstStyle/>
          <a:p>
            <a:pPr marL="0" lvl="0" indent="0" algn="ctr" rtl="0">
              <a:spcBef>
                <a:spcPts val="0"/>
              </a:spcBef>
              <a:spcAft>
                <a:spcPts val="0"/>
              </a:spcAft>
              <a:buClr>
                <a:schemeClr val="dk2"/>
              </a:buClr>
              <a:buSzPts val="1100"/>
              <a:buFont typeface="Arial"/>
              <a:buNone/>
            </a:pPr>
            <a:r>
              <a:rPr lang="en" sz="4800">
                <a:solidFill>
                  <a:schemeClr val="dk2"/>
                </a:solidFill>
              </a:rPr>
              <a:t>Teacher Support Specialists</a:t>
            </a:r>
            <a:endParaRPr sz="4800">
              <a:solidFill>
                <a:schemeClr val="dk2"/>
              </a:solidFill>
            </a:endParaRPr>
          </a:p>
        </p:txBody>
      </p:sp>
      <p:sp>
        <p:nvSpPr>
          <p:cNvPr id="1523" name="Google Shape;1523;p52"/>
          <p:cNvSpPr txBox="1">
            <a:spLocks noGrp="1"/>
          </p:cNvSpPr>
          <p:nvPr>
            <p:ph type="subTitle" idx="1"/>
          </p:nvPr>
        </p:nvSpPr>
        <p:spPr>
          <a:xfrm>
            <a:off x="2351850" y="3124475"/>
            <a:ext cx="4440300" cy="357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2"/>
              </a:buClr>
              <a:buSzPts val="1100"/>
              <a:buFont typeface="Arial"/>
              <a:buNone/>
            </a:pPr>
            <a:r>
              <a:rPr lang="en" sz="1900">
                <a:latin typeface="Itim"/>
                <a:ea typeface="Itim"/>
                <a:cs typeface="Itim"/>
                <a:sym typeface="Itim"/>
              </a:rPr>
              <a:t>Todd County Schools</a:t>
            </a:r>
            <a:endParaRPr sz="1900">
              <a:latin typeface="Itim"/>
              <a:ea typeface="Itim"/>
              <a:cs typeface="Itim"/>
              <a:sym typeface="Itim"/>
            </a:endParaRPr>
          </a:p>
          <a:p>
            <a:pPr marL="0" lvl="0" indent="0" algn="ctr" rtl="0">
              <a:spcBef>
                <a:spcPts val="0"/>
              </a:spcBef>
              <a:spcAft>
                <a:spcPts val="0"/>
              </a:spcAft>
              <a:buClr>
                <a:schemeClr val="dk2"/>
              </a:buClr>
              <a:buSzPts val="1100"/>
              <a:buFont typeface="Arial"/>
              <a:buNone/>
            </a:pPr>
            <a:r>
              <a:rPr lang="en" sz="1900">
                <a:latin typeface="Itim"/>
                <a:ea typeface="Itim"/>
                <a:cs typeface="Itim"/>
                <a:sym typeface="Itim"/>
              </a:rPr>
              <a:t>2024-2025 First Semester</a:t>
            </a:r>
            <a:endParaRPr sz="1900">
              <a:latin typeface="Itim"/>
              <a:ea typeface="Itim"/>
              <a:cs typeface="Itim"/>
              <a:sym typeface="Itim"/>
            </a:endParaRPr>
          </a:p>
        </p:txBody>
      </p:sp>
      <p:cxnSp>
        <p:nvCxnSpPr>
          <p:cNvPr id="1524" name="Google Shape;1524;p52"/>
          <p:cNvCxnSpPr/>
          <p:nvPr/>
        </p:nvCxnSpPr>
        <p:spPr>
          <a:xfrm>
            <a:off x="549375" y="-15925"/>
            <a:ext cx="0" cy="5159400"/>
          </a:xfrm>
          <a:prstGeom prst="straightConnector1">
            <a:avLst/>
          </a:prstGeom>
          <a:noFill/>
          <a:ln w="19050" cap="flat" cmpd="sng">
            <a:solidFill>
              <a:schemeClr val="dk2"/>
            </a:solidFill>
            <a:prstDash val="solid"/>
            <a:round/>
            <a:headEnd type="none" w="med" len="med"/>
            <a:tailEnd type="none" w="med" len="med"/>
          </a:ln>
        </p:spPr>
      </p:cxnSp>
      <p:cxnSp>
        <p:nvCxnSpPr>
          <p:cNvPr id="1525" name="Google Shape;1525;p52"/>
          <p:cNvCxnSpPr/>
          <p:nvPr/>
        </p:nvCxnSpPr>
        <p:spPr>
          <a:xfrm>
            <a:off x="716575" y="-15925"/>
            <a:ext cx="0" cy="5159400"/>
          </a:xfrm>
          <a:prstGeom prst="straightConnector1">
            <a:avLst/>
          </a:prstGeom>
          <a:noFill/>
          <a:ln w="19050" cap="flat" cmpd="sng">
            <a:solidFill>
              <a:schemeClr val="dk2"/>
            </a:solidFill>
            <a:prstDash val="solid"/>
            <a:round/>
            <a:headEnd type="none" w="med" len="med"/>
            <a:tailEnd type="none" w="med" len="med"/>
          </a:ln>
        </p:spPr>
      </p:cxnSp>
      <p:grpSp>
        <p:nvGrpSpPr>
          <p:cNvPr id="1526" name="Google Shape;1526;p52"/>
          <p:cNvGrpSpPr/>
          <p:nvPr/>
        </p:nvGrpSpPr>
        <p:grpSpPr>
          <a:xfrm>
            <a:off x="4796078" y="4434972"/>
            <a:ext cx="2310700" cy="320922"/>
            <a:chOff x="1394800" y="3522000"/>
            <a:chExt cx="1048650" cy="138275"/>
          </a:xfrm>
        </p:grpSpPr>
        <p:sp>
          <p:nvSpPr>
            <p:cNvPr id="1527" name="Google Shape;1527;p52"/>
            <p:cNvSpPr/>
            <p:nvPr/>
          </p:nvSpPr>
          <p:spPr>
            <a:xfrm>
              <a:off x="1394800" y="3522000"/>
              <a:ext cx="1048650" cy="125000"/>
            </a:xfrm>
            <a:custGeom>
              <a:avLst/>
              <a:gdLst/>
              <a:ahLst/>
              <a:cxnLst/>
              <a:rect l="l" t="t" r="r" b="b"/>
              <a:pathLst>
                <a:path w="41946" h="5000" extrusionOk="0">
                  <a:moveTo>
                    <a:pt x="39862" y="375"/>
                  </a:moveTo>
                  <a:cubicBezTo>
                    <a:pt x="39752" y="375"/>
                    <a:pt x="39641" y="393"/>
                    <a:pt x="39545" y="429"/>
                  </a:cubicBezTo>
                  <a:cubicBezTo>
                    <a:pt x="38422" y="860"/>
                    <a:pt x="37231" y="1220"/>
                    <a:pt x="36143" y="1737"/>
                  </a:cubicBezTo>
                  <a:cubicBezTo>
                    <a:pt x="35848" y="1880"/>
                    <a:pt x="35723" y="1951"/>
                    <a:pt x="35630" y="1951"/>
                  </a:cubicBezTo>
                  <a:cubicBezTo>
                    <a:pt x="35516" y="1951"/>
                    <a:pt x="35452" y="1837"/>
                    <a:pt x="35173" y="1598"/>
                  </a:cubicBezTo>
                  <a:cubicBezTo>
                    <a:pt x="34984" y="1431"/>
                    <a:pt x="34785" y="1277"/>
                    <a:pt x="34571" y="1141"/>
                  </a:cubicBezTo>
                  <a:lnTo>
                    <a:pt x="34571" y="1141"/>
                  </a:lnTo>
                  <a:cubicBezTo>
                    <a:pt x="34760" y="1337"/>
                    <a:pt x="34920" y="1576"/>
                    <a:pt x="35020" y="1741"/>
                  </a:cubicBezTo>
                  <a:cubicBezTo>
                    <a:pt x="35131" y="1926"/>
                    <a:pt x="35491" y="2693"/>
                    <a:pt x="35038" y="2721"/>
                  </a:cubicBezTo>
                  <a:cubicBezTo>
                    <a:pt x="34856" y="2736"/>
                    <a:pt x="34678" y="2739"/>
                    <a:pt x="34500" y="2739"/>
                  </a:cubicBezTo>
                  <a:cubicBezTo>
                    <a:pt x="34336" y="2739"/>
                    <a:pt x="34171" y="2736"/>
                    <a:pt x="34008" y="2725"/>
                  </a:cubicBezTo>
                  <a:lnTo>
                    <a:pt x="34008" y="2725"/>
                  </a:lnTo>
                  <a:cubicBezTo>
                    <a:pt x="34282" y="3003"/>
                    <a:pt x="34556" y="3274"/>
                    <a:pt x="34974" y="3420"/>
                  </a:cubicBezTo>
                  <a:cubicBezTo>
                    <a:pt x="35244" y="3516"/>
                    <a:pt x="35509" y="3559"/>
                    <a:pt x="35766" y="3559"/>
                  </a:cubicBezTo>
                  <a:cubicBezTo>
                    <a:pt x="36322" y="3559"/>
                    <a:pt x="36853" y="3370"/>
                    <a:pt x="37410" y="3164"/>
                  </a:cubicBezTo>
                  <a:cubicBezTo>
                    <a:pt x="38547" y="2736"/>
                    <a:pt x="39677" y="2290"/>
                    <a:pt x="40811" y="1851"/>
                  </a:cubicBezTo>
                  <a:cubicBezTo>
                    <a:pt x="41945" y="1416"/>
                    <a:pt x="40747" y="375"/>
                    <a:pt x="39862" y="375"/>
                  </a:cubicBezTo>
                  <a:close/>
                  <a:moveTo>
                    <a:pt x="1498" y="1719"/>
                  </a:moveTo>
                  <a:cubicBezTo>
                    <a:pt x="1242" y="1894"/>
                    <a:pt x="996" y="2076"/>
                    <a:pt x="761" y="2265"/>
                  </a:cubicBezTo>
                  <a:cubicBezTo>
                    <a:pt x="1" y="2874"/>
                    <a:pt x="1103" y="3669"/>
                    <a:pt x="1926" y="3669"/>
                  </a:cubicBezTo>
                  <a:cubicBezTo>
                    <a:pt x="2130" y="3669"/>
                    <a:pt x="2311" y="3623"/>
                    <a:pt x="2451" y="3513"/>
                  </a:cubicBezTo>
                  <a:cubicBezTo>
                    <a:pt x="2618" y="3381"/>
                    <a:pt x="2793" y="3242"/>
                    <a:pt x="2975" y="3106"/>
                  </a:cubicBezTo>
                  <a:cubicBezTo>
                    <a:pt x="2436" y="3031"/>
                    <a:pt x="1502" y="2211"/>
                    <a:pt x="1498" y="1719"/>
                  </a:cubicBezTo>
                  <a:close/>
                  <a:moveTo>
                    <a:pt x="6376" y="1"/>
                  </a:moveTo>
                  <a:cubicBezTo>
                    <a:pt x="5271" y="1"/>
                    <a:pt x="4137" y="310"/>
                    <a:pt x="3064" y="814"/>
                  </a:cubicBezTo>
                  <a:cubicBezTo>
                    <a:pt x="3998" y="475"/>
                    <a:pt x="4989" y="264"/>
                    <a:pt x="5977" y="264"/>
                  </a:cubicBezTo>
                  <a:cubicBezTo>
                    <a:pt x="6366" y="264"/>
                    <a:pt x="6755" y="297"/>
                    <a:pt x="7136" y="368"/>
                  </a:cubicBezTo>
                  <a:cubicBezTo>
                    <a:pt x="7849" y="500"/>
                    <a:pt x="8519" y="789"/>
                    <a:pt x="9090" y="1242"/>
                  </a:cubicBezTo>
                  <a:cubicBezTo>
                    <a:pt x="9771" y="1780"/>
                    <a:pt x="10310" y="2889"/>
                    <a:pt x="11236" y="3003"/>
                  </a:cubicBezTo>
                  <a:cubicBezTo>
                    <a:pt x="11843" y="3082"/>
                    <a:pt x="13137" y="4686"/>
                    <a:pt x="12449" y="4686"/>
                  </a:cubicBezTo>
                  <a:cubicBezTo>
                    <a:pt x="12428" y="4686"/>
                    <a:pt x="12403" y="4686"/>
                    <a:pt x="12378" y="4683"/>
                  </a:cubicBezTo>
                  <a:cubicBezTo>
                    <a:pt x="10777" y="4479"/>
                    <a:pt x="10120" y="3574"/>
                    <a:pt x="9033" y="2557"/>
                  </a:cubicBezTo>
                  <a:cubicBezTo>
                    <a:pt x="8787" y="2329"/>
                    <a:pt x="8501" y="2168"/>
                    <a:pt x="8191" y="2061"/>
                  </a:cubicBezTo>
                  <a:lnTo>
                    <a:pt x="8191" y="2061"/>
                  </a:lnTo>
                  <a:cubicBezTo>
                    <a:pt x="8366" y="2204"/>
                    <a:pt x="8534" y="2372"/>
                    <a:pt x="8698" y="2571"/>
                  </a:cubicBezTo>
                  <a:cubicBezTo>
                    <a:pt x="9742" y="3855"/>
                    <a:pt x="10719" y="4903"/>
                    <a:pt x="12481" y="4903"/>
                  </a:cubicBezTo>
                  <a:cubicBezTo>
                    <a:pt x="12528" y="4903"/>
                    <a:pt x="12574" y="4903"/>
                    <a:pt x="12620" y="4900"/>
                  </a:cubicBezTo>
                  <a:cubicBezTo>
                    <a:pt x="14603" y="4843"/>
                    <a:pt x="15879" y="3509"/>
                    <a:pt x="17384" y="2415"/>
                  </a:cubicBezTo>
                  <a:cubicBezTo>
                    <a:pt x="17687" y="2193"/>
                    <a:pt x="17983" y="2001"/>
                    <a:pt x="18268" y="1862"/>
                  </a:cubicBezTo>
                  <a:lnTo>
                    <a:pt x="18268" y="1862"/>
                  </a:lnTo>
                  <a:cubicBezTo>
                    <a:pt x="18140" y="1880"/>
                    <a:pt x="17997" y="1923"/>
                    <a:pt x="17826" y="2001"/>
                  </a:cubicBezTo>
                  <a:cubicBezTo>
                    <a:pt x="17259" y="2261"/>
                    <a:pt x="16703" y="2860"/>
                    <a:pt x="16157" y="3188"/>
                  </a:cubicBezTo>
                  <a:cubicBezTo>
                    <a:pt x="15630" y="3502"/>
                    <a:pt x="15081" y="3763"/>
                    <a:pt x="14521" y="4008"/>
                  </a:cubicBezTo>
                  <a:cubicBezTo>
                    <a:pt x="14381" y="4069"/>
                    <a:pt x="14125" y="4158"/>
                    <a:pt x="13914" y="4158"/>
                  </a:cubicBezTo>
                  <a:cubicBezTo>
                    <a:pt x="13740" y="4158"/>
                    <a:pt x="13593" y="4097"/>
                    <a:pt x="13565" y="3908"/>
                  </a:cubicBezTo>
                  <a:cubicBezTo>
                    <a:pt x="13501" y="3506"/>
                    <a:pt x="14389" y="3103"/>
                    <a:pt x="14663" y="2985"/>
                  </a:cubicBezTo>
                  <a:cubicBezTo>
                    <a:pt x="16246" y="2293"/>
                    <a:pt x="17441" y="703"/>
                    <a:pt x="19241" y="493"/>
                  </a:cubicBezTo>
                  <a:cubicBezTo>
                    <a:pt x="19366" y="478"/>
                    <a:pt x="19495" y="468"/>
                    <a:pt x="19623" y="468"/>
                  </a:cubicBezTo>
                  <a:cubicBezTo>
                    <a:pt x="20097" y="468"/>
                    <a:pt x="20582" y="585"/>
                    <a:pt x="20936" y="921"/>
                  </a:cubicBezTo>
                  <a:cubicBezTo>
                    <a:pt x="21221" y="1195"/>
                    <a:pt x="21278" y="1566"/>
                    <a:pt x="21535" y="1859"/>
                  </a:cubicBezTo>
                  <a:cubicBezTo>
                    <a:pt x="21848" y="2211"/>
                    <a:pt x="22233" y="2346"/>
                    <a:pt x="22672" y="2504"/>
                  </a:cubicBezTo>
                  <a:cubicBezTo>
                    <a:pt x="23003" y="2621"/>
                    <a:pt x="22255" y="3313"/>
                    <a:pt x="21563" y="3620"/>
                  </a:cubicBezTo>
                  <a:cubicBezTo>
                    <a:pt x="21749" y="3773"/>
                    <a:pt x="21945" y="3919"/>
                    <a:pt x="22159" y="4055"/>
                  </a:cubicBezTo>
                  <a:cubicBezTo>
                    <a:pt x="23121" y="4661"/>
                    <a:pt x="24266" y="4986"/>
                    <a:pt x="25407" y="4999"/>
                  </a:cubicBezTo>
                  <a:cubicBezTo>
                    <a:pt x="24968" y="4464"/>
                    <a:pt x="24783" y="3694"/>
                    <a:pt x="25393" y="3541"/>
                  </a:cubicBezTo>
                  <a:cubicBezTo>
                    <a:pt x="26395" y="3288"/>
                    <a:pt x="27272" y="2835"/>
                    <a:pt x="28034" y="2137"/>
                  </a:cubicBezTo>
                  <a:cubicBezTo>
                    <a:pt x="28666" y="1555"/>
                    <a:pt x="29183" y="960"/>
                    <a:pt x="30024" y="689"/>
                  </a:cubicBezTo>
                  <a:cubicBezTo>
                    <a:pt x="30085" y="671"/>
                    <a:pt x="30146" y="664"/>
                    <a:pt x="30206" y="664"/>
                  </a:cubicBezTo>
                  <a:cubicBezTo>
                    <a:pt x="30723" y="664"/>
                    <a:pt x="31291" y="1302"/>
                    <a:pt x="31433" y="1865"/>
                  </a:cubicBezTo>
                  <a:cubicBezTo>
                    <a:pt x="31647" y="1812"/>
                    <a:pt x="31864" y="1787"/>
                    <a:pt x="32082" y="1787"/>
                  </a:cubicBezTo>
                  <a:lnTo>
                    <a:pt x="32193" y="1787"/>
                  </a:lnTo>
                  <a:cubicBezTo>
                    <a:pt x="32175" y="1762"/>
                    <a:pt x="32160" y="1737"/>
                    <a:pt x="32142" y="1712"/>
                  </a:cubicBezTo>
                  <a:cubicBezTo>
                    <a:pt x="32071" y="1591"/>
                    <a:pt x="31697" y="725"/>
                    <a:pt x="32078" y="725"/>
                  </a:cubicBezTo>
                  <a:cubicBezTo>
                    <a:pt x="32093" y="725"/>
                    <a:pt x="32111" y="725"/>
                    <a:pt x="32125" y="728"/>
                  </a:cubicBezTo>
                  <a:cubicBezTo>
                    <a:pt x="32545" y="792"/>
                    <a:pt x="32963" y="824"/>
                    <a:pt x="33380" y="824"/>
                  </a:cubicBezTo>
                  <a:cubicBezTo>
                    <a:pt x="33559" y="824"/>
                    <a:pt x="33740" y="817"/>
                    <a:pt x="33918" y="806"/>
                  </a:cubicBezTo>
                  <a:lnTo>
                    <a:pt x="33947" y="806"/>
                  </a:lnTo>
                  <a:cubicBezTo>
                    <a:pt x="33195" y="457"/>
                    <a:pt x="32356" y="271"/>
                    <a:pt x="31522" y="271"/>
                  </a:cubicBezTo>
                  <a:cubicBezTo>
                    <a:pt x="30919" y="271"/>
                    <a:pt x="30320" y="368"/>
                    <a:pt x="29754" y="575"/>
                  </a:cubicBezTo>
                  <a:cubicBezTo>
                    <a:pt x="27928" y="1242"/>
                    <a:pt x="27186" y="3406"/>
                    <a:pt x="25090" y="3491"/>
                  </a:cubicBezTo>
                  <a:cubicBezTo>
                    <a:pt x="25044" y="3495"/>
                    <a:pt x="24996" y="3495"/>
                    <a:pt x="24950" y="3495"/>
                  </a:cubicBezTo>
                  <a:cubicBezTo>
                    <a:pt x="22857" y="3495"/>
                    <a:pt x="22544" y="1462"/>
                    <a:pt x="20967" y="542"/>
                  </a:cubicBezTo>
                  <a:cubicBezTo>
                    <a:pt x="20340" y="175"/>
                    <a:pt x="19641" y="11"/>
                    <a:pt x="18938" y="11"/>
                  </a:cubicBezTo>
                  <a:cubicBezTo>
                    <a:pt x="18072" y="11"/>
                    <a:pt x="17202" y="257"/>
                    <a:pt x="16446" y="671"/>
                  </a:cubicBezTo>
                  <a:cubicBezTo>
                    <a:pt x="15515" y="1177"/>
                    <a:pt x="14781" y="1966"/>
                    <a:pt x="13918" y="2568"/>
                  </a:cubicBezTo>
                  <a:cubicBezTo>
                    <a:pt x="13369" y="2950"/>
                    <a:pt x="12941" y="3224"/>
                    <a:pt x="12352" y="3224"/>
                  </a:cubicBezTo>
                  <a:cubicBezTo>
                    <a:pt x="12210" y="3224"/>
                    <a:pt x="12057" y="3210"/>
                    <a:pt x="11889" y="3174"/>
                  </a:cubicBezTo>
                  <a:cubicBezTo>
                    <a:pt x="11090" y="3003"/>
                    <a:pt x="11012" y="2667"/>
                    <a:pt x="10534" y="2061"/>
                  </a:cubicBezTo>
                  <a:cubicBezTo>
                    <a:pt x="9365" y="589"/>
                    <a:pt x="7899" y="1"/>
                    <a:pt x="6376" y="1"/>
                  </a:cubicBez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8" name="Google Shape;1528;p52"/>
            <p:cNvSpPr/>
            <p:nvPr/>
          </p:nvSpPr>
          <p:spPr>
            <a:xfrm>
              <a:off x="1432150" y="3542325"/>
              <a:ext cx="167450" cy="57425"/>
            </a:xfrm>
            <a:custGeom>
              <a:avLst/>
              <a:gdLst/>
              <a:ahLst/>
              <a:cxnLst/>
              <a:rect l="l" t="t" r="r" b="b"/>
              <a:pathLst>
                <a:path w="6698" h="2297" extrusionOk="0">
                  <a:moveTo>
                    <a:pt x="1570" y="1"/>
                  </a:moveTo>
                  <a:lnTo>
                    <a:pt x="1570" y="1"/>
                  </a:lnTo>
                  <a:cubicBezTo>
                    <a:pt x="1278" y="108"/>
                    <a:pt x="989" y="228"/>
                    <a:pt x="707" y="361"/>
                  </a:cubicBezTo>
                  <a:cubicBezTo>
                    <a:pt x="682" y="368"/>
                    <a:pt x="657" y="378"/>
                    <a:pt x="636" y="393"/>
                  </a:cubicBezTo>
                  <a:cubicBezTo>
                    <a:pt x="482" y="468"/>
                    <a:pt x="329" y="542"/>
                    <a:pt x="176" y="625"/>
                  </a:cubicBezTo>
                  <a:cubicBezTo>
                    <a:pt x="54" y="689"/>
                    <a:pt x="1" y="789"/>
                    <a:pt x="4" y="906"/>
                  </a:cubicBezTo>
                  <a:cubicBezTo>
                    <a:pt x="500" y="564"/>
                    <a:pt x="1028" y="257"/>
                    <a:pt x="1570" y="1"/>
                  </a:cubicBezTo>
                  <a:close/>
                  <a:moveTo>
                    <a:pt x="5093" y="685"/>
                  </a:moveTo>
                  <a:cubicBezTo>
                    <a:pt x="3862" y="685"/>
                    <a:pt x="2557" y="1480"/>
                    <a:pt x="1481" y="2293"/>
                  </a:cubicBezTo>
                  <a:cubicBezTo>
                    <a:pt x="1505" y="2297"/>
                    <a:pt x="1530" y="2297"/>
                    <a:pt x="1556" y="2297"/>
                  </a:cubicBezTo>
                  <a:cubicBezTo>
                    <a:pt x="1588" y="2297"/>
                    <a:pt x="1616" y="2293"/>
                    <a:pt x="1645" y="2286"/>
                  </a:cubicBezTo>
                  <a:cubicBezTo>
                    <a:pt x="1984" y="2204"/>
                    <a:pt x="2009" y="2186"/>
                    <a:pt x="2254" y="1983"/>
                  </a:cubicBezTo>
                  <a:cubicBezTo>
                    <a:pt x="3232" y="1530"/>
                    <a:pt x="4497" y="1092"/>
                    <a:pt x="5631" y="1092"/>
                  </a:cubicBezTo>
                  <a:cubicBezTo>
                    <a:pt x="6006" y="1092"/>
                    <a:pt x="6365" y="1138"/>
                    <a:pt x="6697" y="1248"/>
                  </a:cubicBezTo>
                  <a:cubicBezTo>
                    <a:pt x="6199" y="849"/>
                    <a:pt x="5653" y="685"/>
                    <a:pt x="5093" y="685"/>
                  </a:cubicBez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9" name="Google Shape;1529;p52"/>
            <p:cNvSpPr/>
            <p:nvPr/>
          </p:nvSpPr>
          <p:spPr>
            <a:xfrm>
              <a:off x="1432250" y="3528600"/>
              <a:ext cx="291000" cy="110575"/>
            </a:xfrm>
            <a:custGeom>
              <a:avLst/>
              <a:gdLst/>
              <a:ahLst/>
              <a:cxnLst/>
              <a:rect l="l" t="t" r="r" b="b"/>
              <a:pathLst>
                <a:path w="11640" h="4423" extrusionOk="0">
                  <a:moveTo>
                    <a:pt x="4479" y="0"/>
                  </a:moveTo>
                  <a:cubicBezTo>
                    <a:pt x="3491" y="0"/>
                    <a:pt x="2500" y="211"/>
                    <a:pt x="1566" y="550"/>
                  </a:cubicBezTo>
                  <a:cubicBezTo>
                    <a:pt x="1024" y="806"/>
                    <a:pt x="496" y="1113"/>
                    <a:pt x="0" y="1455"/>
                  </a:cubicBezTo>
                  <a:cubicBezTo>
                    <a:pt x="4" y="1947"/>
                    <a:pt x="938" y="2767"/>
                    <a:pt x="1477" y="2842"/>
                  </a:cubicBezTo>
                  <a:cubicBezTo>
                    <a:pt x="2553" y="2029"/>
                    <a:pt x="3858" y="1234"/>
                    <a:pt x="5089" y="1234"/>
                  </a:cubicBezTo>
                  <a:cubicBezTo>
                    <a:pt x="5649" y="1234"/>
                    <a:pt x="6195" y="1398"/>
                    <a:pt x="6693" y="1797"/>
                  </a:cubicBezTo>
                  <a:cubicBezTo>
                    <a:pt x="7003" y="1904"/>
                    <a:pt x="7289" y="2065"/>
                    <a:pt x="7535" y="2293"/>
                  </a:cubicBezTo>
                  <a:cubicBezTo>
                    <a:pt x="8622" y="3310"/>
                    <a:pt x="9279" y="4215"/>
                    <a:pt x="10880" y="4419"/>
                  </a:cubicBezTo>
                  <a:cubicBezTo>
                    <a:pt x="10905" y="4422"/>
                    <a:pt x="10930" y="4422"/>
                    <a:pt x="10951" y="4422"/>
                  </a:cubicBezTo>
                  <a:cubicBezTo>
                    <a:pt x="11639" y="4422"/>
                    <a:pt x="10345" y="2818"/>
                    <a:pt x="9738" y="2739"/>
                  </a:cubicBezTo>
                  <a:cubicBezTo>
                    <a:pt x="8812" y="2625"/>
                    <a:pt x="8273" y="1516"/>
                    <a:pt x="7592" y="978"/>
                  </a:cubicBezTo>
                  <a:cubicBezTo>
                    <a:pt x="7021" y="525"/>
                    <a:pt x="6351" y="236"/>
                    <a:pt x="5638" y="104"/>
                  </a:cubicBezTo>
                  <a:cubicBezTo>
                    <a:pt x="5257" y="33"/>
                    <a:pt x="4868" y="0"/>
                    <a:pt x="4479" y="0"/>
                  </a:cubicBez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0" name="Google Shape;1530;p52"/>
            <p:cNvSpPr/>
            <p:nvPr/>
          </p:nvSpPr>
          <p:spPr>
            <a:xfrm>
              <a:off x="1851500" y="3562750"/>
              <a:ext cx="82400" cy="53425"/>
            </a:xfrm>
            <a:custGeom>
              <a:avLst/>
              <a:gdLst/>
              <a:ahLst/>
              <a:cxnLst/>
              <a:rect l="l" t="t" r="r" b="b"/>
              <a:pathLst>
                <a:path w="3296" h="2137" extrusionOk="0">
                  <a:moveTo>
                    <a:pt x="881" y="0"/>
                  </a:moveTo>
                  <a:cubicBezTo>
                    <a:pt x="596" y="0"/>
                    <a:pt x="300" y="86"/>
                    <a:pt x="0" y="232"/>
                  </a:cubicBezTo>
                  <a:cubicBezTo>
                    <a:pt x="36" y="229"/>
                    <a:pt x="68" y="224"/>
                    <a:pt x="104" y="224"/>
                  </a:cubicBezTo>
                  <a:cubicBezTo>
                    <a:pt x="667" y="224"/>
                    <a:pt x="817" y="852"/>
                    <a:pt x="1259" y="1369"/>
                  </a:cubicBezTo>
                  <a:cubicBezTo>
                    <a:pt x="1594" y="1758"/>
                    <a:pt x="2097" y="1940"/>
                    <a:pt x="2564" y="2107"/>
                  </a:cubicBezTo>
                  <a:cubicBezTo>
                    <a:pt x="2614" y="2125"/>
                    <a:pt x="2671" y="2136"/>
                    <a:pt x="2735" y="2136"/>
                  </a:cubicBezTo>
                  <a:cubicBezTo>
                    <a:pt x="2899" y="2136"/>
                    <a:pt x="3096" y="2079"/>
                    <a:pt x="3295" y="1990"/>
                  </a:cubicBezTo>
                  <a:cubicBezTo>
                    <a:pt x="2920" y="1669"/>
                    <a:pt x="2599" y="1302"/>
                    <a:pt x="2293" y="881"/>
                  </a:cubicBezTo>
                  <a:cubicBezTo>
                    <a:pt x="1833" y="250"/>
                    <a:pt x="1366" y="0"/>
                    <a:pt x="881" y="0"/>
                  </a:cubicBez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1" name="Google Shape;1531;p52"/>
            <p:cNvSpPr/>
            <p:nvPr/>
          </p:nvSpPr>
          <p:spPr>
            <a:xfrm>
              <a:off x="1732300" y="3533675"/>
              <a:ext cx="237600" cy="92300"/>
            </a:xfrm>
            <a:custGeom>
              <a:avLst/>
              <a:gdLst/>
              <a:ahLst/>
              <a:cxnLst/>
              <a:rect l="l" t="t" r="r" b="b"/>
              <a:pathLst>
                <a:path w="9504" h="3692" extrusionOk="0">
                  <a:moveTo>
                    <a:pt x="6123" y="1"/>
                  </a:moveTo>
                  <a:cubicBezTo>
                    <a:pt x="5995" y="1"/>
                    <a:pt x="5866" y="11"/>
                    <a:pt x="5741" y="26"/>
                  </a:cubicBezTo>
                  <a:cubicBezTo>
                    <a:pt x="3941" y="236"/>
                    <a:pt x="2746" y="1826"/>
                    <a:pt x="1163" y="2518"/>
                  </a:cubicBezTo>
                  <a:cubicBezTo>
                    <a:pt x="889" y="2636"/>
                    <a:pt x="1" y="3039"/>
                    <a:pt x="65" y="3441"/>
                  </a:cubicBezTo>
                  <a:cubicBezTo>
                    <a:pt x="93" y="3630"/>
                    <a:pt x="240" y="3691"/>
                    <a:pt x="414" y="3691"/>
                  </a:cubicBezTo>
                  <a:cubicBezTo>
                    <a:pt x="625" y="3691"/>
                    <a:pt x="881" y="3602"/>
                    <a:pt x="1021" y="3541"/>
                  </a:cubicBezTo>
                  <a:cubicBezTo>
                    <a:pt x="1581" y="3296"/>
                    <a:pt x="2130" y="3035"/>
                    <a:pt x="2657" y="2721"/>
                  </a:cubicBezTo>
                  <a:cubicBezTo>
                    <a:pt x="3203" y="2393"/>
                    <a:pt x="3759" y="1794"/>
                    <a:pt x="4326" y="1534"/>
                  </a:cubicBezTo>
                  <a:cubicBezTo>
                    <a:pt x="4497" y="1456"/>
                    <a:pt x="4640" y="1413"/>
                    <a:pt x="4768" y="1395"/>
                  </a:cubicBezTo>
                  <a:cubicBezTo>
                    <a:pt x="5068" y="1249"/>
                    <a:pt x="5364" y="1163"/>
                    <a:pt x="5649" y="1163"/>
                  </a:cubicBezTo>
                  <a:cubicBezTo>
                    <a:pt x="6134" y="1163"/>
                    <a:pt x="6601" y="1413"/>
                    <a:pt x="7061" y="2044"/>
                  </a:cubicBezTo>
                  <a:cubicBezTo>
                    <a:pt x="7367" y="2465"/>
                    <a:pt x="7688" y="2832"/>
                    <a:pt x="8063" y="3153"/>
                  </a:cubicBezTo>
                  <a:cubicBezTo>
                    <a:pt x="8755" y="2846"/>
                    <a:pt x="9503" y="2154"/>
                    <a:pt x="9172" y="2037"/>
                  </a:cubicBezTo>
                  <a:cubicBezTo>
                    <a:pt x="8733" y="1879"/>
                    <a:pt x="8348" y="1744"/>
                    <a:pt x="8035" y="1392"/>
                  </a:cubicBezTo>
                  <a:cubicBezTo>
                    <a:pt x="7778" y="1099"/>
                    <a:pt x="7721" y="728"/>
                    <a:pt x="7436" y="454"/>
                  </a:cubicBezTo>
                  <a:cubicBezTo>
                    <a:pt x="7082" y="118"/>
                    <a:pt x="6597" y="1"/>
                    <a:pt x="6123" y="1"/>
                  </a:cubicBez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2" name="Google Shape;1532;p52"/>
            <p:cNvSpPr/>
            <p:nvPr/>
          </p:nvSpPr>
          <p:spPr>
            <a:xfrm>
              <a:off x="2029975" y="3568625"/>
              <a:ext cx="152875" cy="91650"/>
            </a:xfrm>
            <a:custGeom>
              <a:avLst/>
              <a:gdLst/>
              <a:ahLst/>
              <a:cxnLst/>
              <a:rect l="l" t="t" r="r" b="b"/>
              <a:pathLst>
                <a:path w="6115" h="3666" extrusionOk="0">
                  <a:moveTo>
                    <a:pt x="6026" y="0"/>
                  </a:moveTo>
                  <a:lnTo>
                    <a:pt x="6026" y="0"/>
                  </a:lnTo>
                  <a:cubicBezTo>
                    <a:pt x="5730" y="79"/>
                    <a:pt x="5441" y="203"/>
                    <a:pt x="5185" y="374"/>
                  </a:cubicBezTo>
                  <a:cubicBezTo>
                    <a:pt x="4329" y="942"/>
                    <a:pt x="3812" y="1880"/>
                    <a:pt x="2920" y="2415"/>
                  </a:cubicBezTo>
                  <a:cubicBezTo>
                    <a:pt x="2346" y="2757"/>
                    <a:pt x="1701" y="2956"/>
                    <a:pt x="1049" y="3060"/>
                  </a:cubicBezTo>
                  <a:cubicBezTo>
                    <a:pt x="731" y="3110"/>
                    <a:pt x="410" y="3134"/>
                    <a:pt x="89" y="3134"/>
                  </a:cubicBezTo>
                  <a:lnTo>
                    <a:pt x="0" y="3134"/>
                  </a:lnTo>
                  <a:cubicBezTo>
                    <a:pt x="249" y="3438"/>
                    <a:pt x="581" y="3666"/>
                    <a:pt x="895" y="3666"/>
                  </a:cubicBezTo>
                  <a:cubicBezTo>
                    <a:pt x="945" y="3666"/>
                    <a:pt x="995" y="3659"/>
                    <a:pt x="1041" y="3648"/>
                  </a:cubicBezTo>
                  <a:cubicBezTo>
                    <a:pt x="1954" y="3417"/>
                    <a:pt x="2835" y="3027"/>
                    <a:pt x="3583" y="2454"/>
                  </a:cubicBezTo>
                  <a:cubicBezTo>
                    <a:pt x="4283" y="1919"/>
                    <a:pt x="4814" y="1074"/>
                    <a:pt x="5677" y="795"/>
                  </a:cubicBezTo>
                  <a:cubicBezTo>
                    <a:pt x="6037" y="678"/>
                    <a:pt x="6115" y="357"/>
                    <a:pt x="6026" y="0"/>
                  </a:cubicBez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3" name="Google Shape;1533;p52"/>
            <p:cNvSpPr/>
            <p:nvPr/>
          </p:nvSpPr>
          <p:spPr>
            <a:xfrm>
              <a:off x="2014350" y="3538575"/>
              <a:ext cx="166275" cy="108425"/>
            </a:xfrm>
            <a:custGeom>
              <a:avLst/>
              <a:gdLst/>
              <a:ahLst/>
              <a:cxnLst/>
              <a:rect l="l" t="t" r="r" b="b"/>
              <a:pathLst>
                <a:path w="6651" h="4337" extrusionOk="0">
                  <a:moveTo>
                    <a:pt x="5424" y="1"/>
                  </a:moveTo>
                  <a:cubicBezTo>
                    <a:pt x="5364" y="1"/>
                    <a:pt x="5303" y="8"/>
                    <a:pt x="5242" y="26"/>
                  </a:cubicBezTo>
                  <a:cubicBezTo>
                    <a:pt x="4401" y="297"/>
                    <a:pt x="3884" y="892"/>
                    <a:pt x="3252" y="1474"/>
                  </a:cubicBezTo>
                  <a:cubicBezTo>
                    <a:pt x="2490" y="2172"/>
                    <a:pt x="1613" y="2625"/>
                    <a:pt x="611" y="2878"/>
                  </a:cubicBezTo>
                  <a:cubicBezTo>
                    <a:pt x="1" y="3031"/>
                    <a:pt x="186" y="3801"/>
                    <a:pt x="625" y="4336"/>
                  </a:cubicBezTo>
                  <a:lnTo>
                    <a:pt x="714" y="4336"/>
                  </a:lnTo>
                  <a:cubicBezTo>
                    <a:pt x="1035" y="4336"/>
                    <a:pt x="1356" y="4312"/>
                    <a:pt x="1674" y="4262"/>
                  </a:cubicBezTo>
                  <a:cubicBezTo>
                    <a:pt x="2326" y="4158"/>
                    <a:pt x="2971" y="3959"/>
                    <a:pt x="3545" y="3617"/>
                  </a:cubicBezTo>
                  <a:cubicBezTo>
                    <a:pt x="4437" y="3082"/>
                    <a:pt x="4954" y="2144"/>
                    <a:pt x="5810" y="1576"/>
                  </a:cubicBezTo>
                  <a:cubicBezTo>
                    <a:pt x="6066" y="1405"/>
                    <a:pt x="6355" y="1281"/>
                    <a:pt x="6651" y="1202"/>
                  </a:cubicBezTo>
                  <a:cubicBezTo>
                    <a:pt x="6509" y="639"/>
                    <a:pt x="5941" y="1"/>
                    <a:pt x="5424" y="1"/>
                  </a:cubicBez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4" name="Google Shape;1534;p52"/>
            <p:cNvSpPr/>
            <p:nvPr/>
          </p:nvSpPr>
          <p:spPr>
            <a:xfrm>
              <a:off x="2199600" y="3542125"/>
              <a:ext cx="59475" cy="48000"/>
            </a:xfrm>
            <a:custGeom>
              <a:avLst/>
              <a:gdLst/>
              <a:ahLst/>
              <a:cxnLst/>
              <a:rect l="l" t="t" r="r" b="b"/>
              <a:pathLst>
                <a:path w="2379" h="1920" extrusionOk="0">
                  <a:moveTo>
                    <a:pt x="1755" y="1"/>
                  </a:moveTo>
                  <a:cubicBezTo>
                    <a:pt x="1897" y="65"/>
                    <a:pt x="2033" y="137"/>
                    <a:pt x="2168" y="212"/>
                  </a:cubicBezTo>
                  <a:cubicBezTo>
                    <a:pt x="2239" y="251"/>
                    <a:pt x="2308" y="294"/>
                    <a:pt x="2379" y="336"/>
                  </a:cubicBezTo>
                  <a:cubicBezTo>
                    <a:pt x="2193" y="147"/>
                    <a:pt x="1979" y="1"/>
                    <a:pt x="1759" y="1"/>
                  </a:cubicBezTo>
                  <a:close/>
                  <a:moveTo>
                    <a:pt x="1" y="982"/>
                  </a:moveTo>
                  <a:cubicBezTo>
                    <a:pt x="243" y="1367"/>
                    <a:pt x="589" y="1770"/>
                    <a:pt x="1052" y="1838"/>
                  </a:cubicBezTo>
                  <a:cubicBezTo>
                    <a:pt x="1306" y="1877"/>
                    <a:pt x="1559" y="1905"/>
                    <a:pt x="1816" y="1920"/>
                  </a:cubicBezTo>
                  <a:cubicBezTo>
                    <a:pt x="1640" y="1745"/>
                    <a:pt x="1466" y="1567"/>
                    <a:pt x="1252" y="1413"/>
                  </a:cubicBezTo>
                  <a:cubicBezTo>
                    <a:pt x="878" y="1139"/>
                    <a:pt x="442" y="1003"/>
                    <a:pt x="1" y="982"/>
                  </a:cubicBez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5" name="Google Shape;1535;p52"/>
            <p:cNvSpPr/>
            <p:nvPr/>
          </p:nvSpPr>
          <p:spPr>
            <a:xfrm>
              <a:off x="2187225" y="3540100"/>
              <a:ext cx="94850" cy="50400"/>
            </a:xfrm>
            <a:custGeom>
              <a:avLst/>
              <a:gdLst/>
              <a:ahLst/>
              <a:cxnLst/>
              <a:rect l="l" t="t" r="r" b="b"/>
              <a:pathLst>
                <a:path w="3794" h="2016" extrusionOk="0">
                  <a:moveTo>
                    <a:pt x="381" y="1"/>
                  </a:moveTo>
                  <a:cubicBezTo>
                    <a:pt x="0" y="1"/>
                    <a:pt x="374" y="867"/>
                    <a:pt x="445" y="988"/>
                  </a:cubicBezTo>
                  <a:cubicBezTo>
                    <a:pt x="463" y="1013"/>
                    <a:pt x="478" y="1038"/>
                    <a:pt x="496" y="1063"/>
                  </a:cubicBezTo>
                  <a:cubicBezTo>
                    <a:pt x="937" y="1084"/>
                    <a:pt x="1373" y="1220"/>
                    <a:pt x="1747" y="1494"/>
                  </a:cubicBezTo>
                  <a:cubicBezTo>
                    <a:pt x="1961" y="1648"/>
                    <a:pt x="2135" y="1826"/>
                    <a:pt x="2311" y="2001"/>
                  </a:cubicBezTo>
                  <a:cubicBezTo>
                    <a:pt x="2474" y="2012"/>
                    <a:pt x="2639" y="2015"/>
                    <a:pt x="2803" y="2015"/>
                  </a:cubicBezTo>
                  <a:cubicBezTo>
                    <a:pt x="2981" y="2015"/>
                    <a:pt x="3159" y="2012"/>
                    <a:pt x="3341" y="1997"/>
                  </a:cubicBezTo>
                  <a:cubicBezTo>
                    <a:pt x="3794" y="1969"/>
                    <a:pt x="3434" y="1202"/>
                    <a:pt x="3323" y="1017"/>
                  </a:cubicBezTo>
                  <a:cubicBezTo>
                    <a:pt x="3223" y="852"/>
                    <a:pt x="3063" y="613"/>
                    <a:pt x="2874" y="417"/>
                  </a:cubicBezTo>
                  <a:cubicBezTo>
                    <a:pt x="2803" y="375"/>
                    <a:pt x="2734" y="332"/>
                    <a:pt x="2663" y="293"/>
                  </a:cubicBezTo>
                  <a:cubicBezTo>
                    <a:pt x="2528" y="218"/>
                    <a:pt x="2392" y="146"/>
                    <a:pt x="2250" y="82"/>
                  </a:cubicBezTo>
                  <a:lnTo>
                    <a:pt x="2221" y="82"/>
                  </a:lnTo>
                  <a:cubicBezTo>
                    <a:pt x="2043" y="93"/>
                    <a:pt x="1862" y="100"/>
                    <a:pt x="1683" y="100"/>
                  </a:cubicBezTo>
                  <a:cubicBezTo>
                    <a:pt x="1266" y="100"/>
                    <a:pt x="848" y="68"/>
                    <a:pt x="428" y="4"/>
                  </a:cubicBezTo>
                  <a:cubicBezTo>
                    <a:pt x="414" y="1"/>
                    <a:pt x="396" y="1"/>
                    <a:pt x="381" y="1"/>
                  </a:cubicBezTo>
                  <a:close/>
                </a:path>
              </a:pathLst>
            </a:custGeom>
            <a:solidFill>
              <a:schemeClr val="accent2"/>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36" name="Google Shape;1536;p52"/>
          <p:cNvSpPr/>
          <p:nvPr/>
        </p:nvSpPr>
        <p:spPr>
          <a:xfrm rot="489382">
            <a:off x="6587619" y="458135"/>
            <a:ext cx="932338" cy="512411"/>
          </a:xfrm>
          <a:custGeom>
            <a:avLst/>
            <a:gdLst/>
            <a:ahLst/>
            <a:cxnLst/>
            <a:rect l="l" t="t" r="r" b="b"/>
            <a:pathLst>
              <a:path w="17773" h="9768" extrusionOk="0">
                <a:moveTo>
                  <a:pt x="3304" y="1"/>
                </a:moveTo>
                <a:cubicBezTo>
                  <a:pt x="3172" y="1"/>
                  <a:pt x="3045" y="62"/>
                  <a:pt x="2971" y="211"/>
                </a:cubicBezTo>
                <a:cubicBezTo>
                  <a:pt x="2857" y="439"/>
                  <a:pt x="2743" y="690"/>
                  <a:pt x="2629" y="918"/>
                </a:cubicBezTo>
                <a:cubicBezTo>
                  <a:pt x="2629" y="941"/>
                  <a:pt x="2606" y="964"/>
                  <a:pt x="2583" y="1009"/>
                </a:cubicBezTo>
                <a:cubicBezTo>
                  <a:pt x="2058" y="2105"/>
                  <a:pt x="1510" y="3201"/>
                  <a:pt x="985" y="4296"/>
                </a:cubicBezTo>
                <a:cubicBezTo>
                  <a:pt x="985" y="4319"/>
                  <a:pt x="985" y="4319"/>
                  <a:pt x="985" y="4319"/>
                </a:cubicBezTo>
                <a:cubicBezTo>
                  <a:pt x="825" y="4593"/>
                  <a:pt x="643" y="4844"/>
                  <a:pt x="483" y="5118"/>
                </a:cubicBezTo>
                <a:cubicBezTo>
                  <a:pt x="369" y="5209"/>
                  <a:pt x="255" y="5323"/>
                  <a:pt x="141" y="5438"/>
                </a:cubicBezTo>
                <a:cubicBezTo>
                  <a:pt x="49" y="5529"/>
                  <a:pt x="49" y="5643"/>
                  <a:pt x="95" y="5711"/>
                </a:cubicBezTo>
                <a:cubicBezTo>
                  <a:pt x="0" y="5996"/>
                  <a:pt x="173" y="6327"/>
                  <a:pt x="469" y="6327"/>
                </a:cubicBezTo>
                <a:cubicBezTo>
                  <a:pt x="530" y="6327"/>
                  <a:pt x="596" y="6313"/>
                  <a:pt x="666" y="6282"/>
                </a:cubicBezTo>
                <a:cubicBezTo>
                  <a:pt x="711" y="6259"/>
                  <a:pt x="757" y="6236"/>
                  <a:pt x="803" y="6214"/>
                </a:cubicBezTo>
                <a:lnTo>
                  <a:pt x="917" y="6214"/>
                </a:lnTo>
                <a:cubicBezTo>
                  <a:pt x="962" y="6282"/>
                  <a:pt x="1031" y="6328"/>
                  <a:pt x="1122" y="6328"/>
                </a:cubicBezTo>
                <a:lnTo>
                  <a:pt x="3336" y="6830"/>
                </a:lnTo>
                <a:lnTo>
                  <a:pt x="3519" y="6830"/>
                </a:lnTo>
                <a:cubicBezTo>
                  <a:pt x="3633" y="6853"/>
                  <a:pt x="3770" y="6898"/>
                  <a:pt x="3907" y="6944"/>
                </a:cubicBezTo>
                <a:cubicBezTo>
                  <a:pt x="3951" y="6957"/>
                  <a:pt x="3993" y="6962"/>
                  <a:pt x="4033" y="6962"/>
                </a:cubicBezTo>
                <a:cubicBezTo>
                  <a:pt x="4427" y="6962"/>
                  <a:pt x="4601" y="6396"/>
                  <a:pt x="4249" y="6168"/>
                </a:cubicBezTo>
                <a:cubicBezTo>
                  <a:pt x="4500" y="6145"/>
                  <a:pt x="4592" y="5757"/>
                  <a:pt x="4318" y="5666"/>
                </a:cubicBezTo>
                <a:cubicBezTo>
                  <a:pt x="3861" y="5529"/>
                  <a:pt x="3405" y="5438"/>
                  <a:pt x="2971" y="5346"/>
                </a:cubicBezTo>
                <a:cubicBezTo>
                  <a:pt x="4744" y="4737"/>
                  <a:pt x="6686" y="4321"/>
                  <a:pt x="8540" y="4321"/>
                </a:cubicBezTo>
                <a:cubicBezTo>
                  <a:pt x="9811" y="4321"/>
                  <a:pt x="11041" y="4517"/>
                  <a:pt x="12147" y="4981"/>
                </a:cubicBezTo>
                <a:cubicBezTo>
                  <a:pt x="13311" y="5780"/>
                  <a:pt x="14292" y="6830"/>
                  <a:pt x="15228" y="7971"/>
                </a:cubicBezTo>
                <a:cubicBezTo>
                  <a:pt x="14886" y="7925"/>
                  <a:pt x="14543" y="7857"/>
                  <a:pt x="14201" y="7789"/>
                </a:cubicBezTo>
                <a:cubicBezTo>
                  <a:pt x="13767" y="7674"/>
                  <a:pt x="13356" y="7560"/>
                  <a:pt x="12923" y="7446"/>
                </a:cubicBezTo>
                <a:cubicBezTo>
                  <a:pt x="12881" y="7434"/>
                  <a:pt x="12839" y="7428"/>
                  <a:pt x="12799" y="7428"/>
                </a:cubicBezTo>
                <a:cubicBezTo>
                  <a:pt x="12406" y="7428"/>
                  <a:pt x="12143" y="7994"/>
                  <a:pt x="12558" y="8222"/>
                </a:cubicBezTo>
                <a:cubicBezTo>
                  <a:pt x="13790" y="8930"/>
                  <a:pt x="15046" y="9432"/>
                  <a:pt x="16438" y="9751"/>
                </a:cubicBezTo>
                <a:cubicBezTo>
                  <a:pt x="16480" y="9762"/>
                  <a:pt x="16522" y="9767"/>
                  <a:pt x="16563" y="9767"/>
                </a:cubicBezTo>
                <a:cubicBezTo>
                  <a:pt x="16785" y="9767"/>
                  <a:pt x="16970" y="9614"/>
                  <a:pt x="17009" y="9363"/>
                </a:cubicBezTo>
                <a:cubicBezTo>
                  <a:pt x="17009" y="9227"/>
                  <a:pt x="17031" y="9090"/>
                  <a:pt x="17054" y="8953"/>
                </a:cubicBezTo>
                <a:cubicBezTo>
                  <a:pt x="17123" y="8907"/>
                  <a:pt x="17191" y="8838"/>
                  <a:pt x="17237" y="8770"/>
                </a:cubicBezTo>
                <a:cubicBezTo>
                  <a:pt x="17351" y="8724"/>
                  <a:pt x="17465" y="8587"/>
                  <a:pt x="17488" y="8405"/>
                </a:cubicBezTo>
                <a:cubicBezTo>
                  <a:pt x="17556" y="7903"/>
                  <a:pt x="17533" y="7469"/>
                  <a:pt x="17442" y="7035"/>
                </a:cubicBezTo>
                <a:cubicBezTo>
                  <a:pt x="17442" y="6077"/>
                  <a:pt x="17533" y="5141"/>
                  <a:pt x="17716" y="4205"/>
                </a:cubicBezTo>
                <a:cubicBezTo>
                  <a:pt x="17773" y="3866"/>
                  <a:pt x="17480" y="3632"/>
                  <a:pt x="17227" y="3632"/>
                </a:cubicBezTo>
                <a:cubicBezTo>
                  <a:pt x="17071" y="3632"/>
                  <a:pt x="16929" y="3722"/>
                  <a:pt x="16894" y="3931"/>
                </a:cubicBezTo>
                <a:cubicBezTo>
                  <a:pt x="16780" y="4502"/>
                  <a:pt x="16689" y="5095"/>
                  <a:pt x="16598" y="5666"/>
                </a:cubicBezTo>
                <a:cubicBezTo>
                  <a:pt x="16324" y="5711"/>
                  <a:pt x="16073" y="5963"/>
                  <a:pt x="16232" y="6282"/>
                </a:cubicBezTo>
                <a:cubicBezTo>
                  <a:pt x="16324" y="6442"/>
                  <a:pt x="16392" y="6579"/>
                  <a:pt x="16438" y="6716"/>
                </a:cubicBezTo>
                <a:cubicBezTo>
                  <a:pt x="16415" y="6853"/>
                  <a:pt x="16415" y="6990"/>
                  <a:pt x="16392" y="7127"/>
                </a:cubicBezTo>
                <a:cubicBezTo>
                  <a:pt x="15160" y="5506"/>
                  <a:pt x="13585" y="4410"/>
                  <a:pt x="11827" y="3794"/>
                </a:cubicBezTo>
                <a:cubicBezTo>
                  <a:pt x="10960" y="3292"/>
                  <a:pt x="9978" y="2927"/>
                  <a:pt x="8883" y="2721"/>
                </a:cubicBezTo>
                <a:cubicBezTo>
                  <a:pt x="8296" y="2610"/>
                  <a:pt x="7705" y="2556"/>
                  <a:pt x="7117" y="2556"/>
                </a:cubicBezTo>
                <a:cubicBezTo>
                  <a:pt x="5416" y="2556"/>
                  <a:pt x="3739" y="3009"/>
                  <a:pt x="2263" y="3840"/>
                </a:cubicBezTo>
                <a:cubicBezTo>
                  <a:pt x="2377" y="3634"/>
                  <a:pt x="2492" y="3429"/>
                  <a:pt x="2583" y="3201"/>
                </a:cubicBezTo>
                <a:cubicBezTo>
                  <a:pt x="2857" y="2813"/>
                  <a:pt x="3062" y="2356"/>
                  <a:pt x="3222" y="1900"/>
                </a:cubicBezTo>
                <a:cubicBezTo>
                  <a:pt x="3405" y="1466"/>
                  <a:pt x="3587" y="1032"/>
                  <a:pt x="3770" y="576"/>
                </a:cubicBezTo>
                <a:cubicBezTo>
                  <a:pt x="3878" y="267"/>
                  <a:pt x="3580" y="1"/>
                  <a:pt x="330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37" name="Google Shape;1537;p52"/>
          <p:cNvGrpSpPr/>
          <p:nvPr/>
        </p:nvGrpSpPr>
        <p:grpSpPr>
          <a:xfrm rot="6705569">
            <a:off x="797958" y="1349623"/>
            <a:ext cx="806638" cy="421735"/>
            <a:chOff x="1822875" y="1377000"/>
            <a:chExt cx="548075" cy="286550"/>
          </a:xfrm>
        </p:grpSpPr>
        <p:sp>
          <p:nvSpPr>
            <p:cNvPr id="1538" name="Google Shape;1538;p52"/>
            <p:cNvSpPr/>
            <p:nvPr/>
          </p:nvSpPr>
          <p:spPr>
            <a:xfrm>
              <a:off x="1822875" y="1402500"/>
              <a:ext cx="163425" cy="251950"/>
            </a:xfrm>
            <a:custGeom>
              <a:avLst/>
              <a:gdLst/>
              <a:ahLst/>
              <a:cxnLst/>
              <a:rect l="l" t="t" r="r" b="b"/>
              <a:pathLst>
                <a:path w="6537" h="10078" extrusionOk="0">
                  <a:moveTo>
                    <a:pt x="849" y="1"/>
                  </a:moveTo>
                  <a:cubicBezTo>
                    <a:pt x="528" y="1"/>
                    <a:pt x="193" y="83"/>
                    <a:pt x="100" y="361"/>
                  </a:cubicBezTo>
                  <a:cubicBezTo>
                    <a:pt x="86" y="404"/>
                    <a:pt x="72" y="443"/>
                    <a:pt x="58" y="486"/>
                  </a:cubicBezTo>
                  <a:cubicBezTo>
                    <a:pt x="0" y="657"/>
                    <a:pt x="189" y="853"/>
                    <a:pt x="300" y="945"/>
                  </a:cubicBezTo>
                  <a:lnTo>
                    <a:pt x="300" y="949"/>
                  </a:lnTo>
                  <a:cubicBezTo>
                    <a:pt x="553" y="628"/>
                    <a:pt x="1445" y="589"/>
                    <a:pt x="1784" y="585"/>
                  </a:cubicBezTo>
                  <a:lnTo>
                    <a:pt x="1819" y="585"/>
                  </a:lnTo>
                  <a:cubicBezTo>
                    <a:pt x="2019" y="585"/>
                    <a:pt x="2215" y="593"/>
                    <a:pt x="2408" y="611"/>
                  </a:cubicBezTo>
                  <a:cubicBezTo>
                    <a:pt x="2247" y="322"/>
                    <a:pt x="1705" y="165"/>
                    <a:pt x="1466" y="97"/>
                  </a:cubicBezTo>
                  <a:cubicBezTo>
                    <a:pt x="1423" y="86"/>
                    <a:pt x="1381" y="76"/>
                    <a:pt x="1338" y="61"/>
                  </a:cubicBezTo>
                  <a:cubicBezTo>
                    <a:pt x="1213" y="29"/>
                    <a:pt x="1035" y="1"/>
                    <a:pt x="849" y="1"/>
                  </a:cubicBezTo>
                  <a:close/>
                  <a:moveTo>
                    <a:pt x="1160" y="1456"/>
                  </a:moveTo>
                  <a:cubicBezTo>
                    <a:pt x="1310" y="1538"/>
                    <a:pt x="1455" y="1612"/>
                    <a:pt x="1562" y="1684"/>
                  </a:cubicBezTo>
                  <a:cubicBezTo>
                    <a:pt x="2358" y="2190"/>
                    <a:pt x="3556" y="2668"/>
                    <a:pt x="4187" y="3360"/>
                  </a:cubicBezTo>
                  <a:cubicBezTo>
                    <a:pt x="4804" y="4037"/>
                    <a:pt x="4308" y="4405"/>
                    <a:pt x="3862" y="4989"/>
                  </a:cubicBezTo>
                  <a:cubicBezTo>
                    <a:pt x="3517" y="5446"/>
                    <a:pt x="3171" y="5899"/>
                    <a:pt x="2824" y="6351"/>
                  </a:cubicBezTo>
                  <a:cubicBezTo>
                    <a:pt x="2133" y="7260"/>
                    <a:pt x="1441" y="8170"/>
                    <a:pt x="749" y="9075"/>
                  </a:cubicBezTo>
                  <a:cubicBezTo>
                    <a:pt x="375" y="9571"/>
                    <a:pt x="1423" y="10078"/>
                    <a:pt x="2190" y="10078"/>
                  </a:cubicBezTo>
                  <a:cubicBezTo>
                    <a:pt x="2472" y="10078"/>
                    <a:pt x="2714" y="10010"/>
                    <a:pt x="2835" y="9849"/>
                  </a:cubicBezTo>
                  <a:cubicBezTo>
                    <a:pt x="3759" y="8641"/>
                    <a:pt x="4679" y="7428"/>
                    <a:pt x="5602" y="6220"/>
                  </a:cubicBezTo>
                  <a:cubicBezTo>
                    <a:pt x="5838" y="5909"/>
                    <a:pt x="6237" y="5520"/>
                    <a:pt x="6537" y="5107"/>
                  </a:cubicBezTo>
                  <a:lnTo>
                    <a:pt x="6537" y="5107"/>
                  </a:lnTo>
                  <a:cubicBezTo>
                    <a:pt x="6351" y="5278"/>
                    <a:pt x="6166" y="5435"/>
                    <a:pt x="6012" y="5585"/>
                  </a:cubicBezTo>
                  <a:cubicBezTo>
                    <a:pt x="4939" y="6636"/>
                    <a:pt x="4044" y="7828"/>
                    <a:pt x="3263" y="9111"/>
                  </a:cubicBezTo>
                  <a:cubicBezTo>
                    <a:pt x="3078" y="9414"/>
                    <a:pt x="2365" y="9546"/>
                    <a:pt x="1797" y="9546"/>
                  </a:cubicBezTo>
                  <a:cubicBezTo>
                    <a:pt x="1334" y="9546"/>
                    <a:pt x="967" y="9461"/>
                    <a:pt x="1060" y="9307"/>
                  </a:cubicBezTo>
                  <a:cubicBezTo>
                    <a:pt x="2040" y="7692"/>
                    <a:pt x="3217" y="6391"/>
                    <a:pt x="4536" y="5061"/>
                  </a:cubicBezTo>
                  <a:cubicBezTo>
                    <a:pt x="5546" y="4037"/>
                    <a:pt x="4832" y="3460"/>
                    <a:pt x="3912" y="2764"/>
                  </a:cubicBezTo>
                  <a:cubicBezTo>
                    <a:pt x="3081" y="2133"/>
                    <a:pt x="2197" y="1569"/>
                    <a:pt x="1160" y="1456"/>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9" name="Google Shape;1539;p52"/>
            <p:cNvSpPr/>
            <p:nvPr/>
          </p:nvSpPr>
          <p:spPr>
            <a:xfrm>
              <a:off x="1824750" y="1417750"/>
              <a:ext cx="188550" cy="112450"/>
            </a:xfrm>
            <a:custGeom>
              <a:avLst/>
              <a:gdLst/>
              <a:ahLst/>
              <a:cxnLst/>
              <a:rect l="l" t="t" r="r" b="b"/>
              <a:pathLst>
                <a:path w="7542" h="4498" extrusionOk="0">
                  <a:moveTo>
                    <a:pt x="225" y="339"/>
                  </a:moveTo>
                  <a:cubicBezTo>
                    <a:pt x="215" y="353"/>
                    <a:pt x="203" y="371"/>
                    <a:pt x="193" y="389"/>
                  </a:cubicBezTo>
                  <a:cubicBezTo>
                    <a:pt x="1" y="750"/>
                    <a:pt x="286" y="824"/>
                    <a:pt x="674" y="824"/>
                  </a:cubicBezTo>
                  <a:lnTo>
                    <a:pt x="707" y="824"/>
                  </a:lnTo>
                  <a:cubicBezTo>
                    <a:pt x="835" y="824"/>
                    <a:pt x="960" y="831"/>
                    <a:pt x="1085" y="846"/>
                  </a:cubicBezTo>
                  <a:cubicBezTo>
                    <a:pt x="945" y="767"/>
                    <a:pt x="796" y="685"/>
                    <a:pt x="660" y="592"/>
                  </a:cubicBezTo>
                  <a:cubicBezTo>
                    <a:pt x="521" y="546"/>
                    <a:pt x="404" y="489"/>
                    <a:pt x="321" y="421"/>
                  </a:cubicBezTo>
                  <a:cubicBezTo>
                    <a:pt x="289" y="393"/>
                    <a:pt x="257" y="365"/>
                    <a:pt x="225" y="339"/>
                  </a:cubicBezTo>
                  <a:close/>
                  <a:moveTo>
                    <a:pt x="2333" y="1"/>
                  </a:moveTo>
                  <a:lnTo>
                    <a:pt x="2333" y="1"/>
                  </a:lnTo>
                  <a:cubicBezTo>
                    <a:pt x="2347" y="26"/>
                    <a:pt x="2357" y="54"/>
                    <a:pt x="2364" y="82"/>
                  </a:cubicBezTo>
                  <a:cubicBezTo>
                    <a:pt x="3395" y="739"/>
                    <a:pt x="4426" y="1395"/>
                    <a:pt x="5449" y="2055"/>
                  </a:cubicBezTo>
                  <a:cubicBezTo>
                    <a:pt x="5937" y="2368"/>
                    <a:pt x="6814" y="2786"/>
                    <a:pt x="6865" y="3467"/>
                  </a:cubicBezTo>
                  <a:cubicBezTo>
                    <a:pt x="6886" y="3805"/>
                    <a:pt x="6707" y="4158"/>
                    <a:pt x="6462" y="4497"/>
                  </a:cubicBezTo>
                  <a:cubicBezTo>
                    <a:pt x="7003" y="3997"/>
                    <a:pt x="7542" y="3403"/>
                    <a:pt x="7189" y="2685"/>
                  </a:cubicBezTo>
                  <a:cubicBezTo>
                    <a:pt x="6797" y="1894"/>
                    <a:pt x="5556" y="1209"/>
                    <a:pt x="4821" y="788"/>
                  </a:cubicBezTo>
                  <a:cubicBezTo>
                    <a:pt x="4023" y="329"/>
                    <a:pt x="3210" y="75"/>
                    <a:pt x="2333"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0" name="Google Shape;1540;p52"/>
            <p:cNvSpPr/>
            <p:nvPr/>
          </p:nvSpPr>
          <p:spPr>
            <a:xfrm>
              <a:off x="1830350" y="1417125"/>
              <a:ext cx="166575" cy="224050"/>
            </a:xfrm>
            <a:custGeom>
              <a:avLst/>
              <a:gdLst/>
              <a:ahLst/>
              <a:cxnLst/>
              <a:rect l="l" t="t" r="r" b="b"/>
              <a:pathLst>
                <a:path w="6663" h="8962" extrusionOk="0">
                  <a:moveTo>
                    <a:pt x="1485" y="0"/>
                  </a:moveTo>
                  <a:cubicBezTo>
                    <a:pt x="1146" y="4"/>
                    <a:pt x="254" y="43"/>
                    <a:pt x="1" y="364"/>
                  </a:cubicBezTo>
                  <a:cubicBezTo>
                    <a:pt x="33" y="390"/>
                    <a:pt x="65" y="418"/>
                    <a:pt x="97" y="446"/>
                  </a:cubicBezTo>
                  <a:cubicBezTo>
                    <a:pt x="180" y="514"/>
                    <a:pt x="297" y="571"/>
                    <a:pt x="436" y="617"/>
                  </a:cubicBezTo>
                  <a:cubicBezTo>
                    <a:pt x="572" y="710"/>
                    <a:pt x="721" y="792"/>
                    <a:pt x="861" y="871"/>
                  </a:cubicBezTo>
                  <a:cubicBezTo>
                    <a:pt x="1898" y="984"/>
                    <a:pt x="2782" y="1548"/>
                    <a:pt x="3613" y="2179"/>
                  </a:cubicBezTo>
                  <a:cubicBezTo>
                    <a:pt x="4533" y="2875"/>
                    <a:pt x="5247" y="3452"/>
                    <a:pt x="4237" y="4476"/>
                  </a:cubicBezTo>
                  <a:cubicBezTo>
                    <a:pt x="2918" y="5806"/>
                    <a:pt x="1741" y="7107"/>
                    <a:pt x="761" y="8722"/>
                  </a:cubicBezTo>
                  <a:cubicBezTo>
                    <a:pt x="668" y="8876"/>
                    <a:pt x="1035" y="8961"/>
                    <a:pt x="1498" y="8961"/>
                  </a:cubicBezTo>
                  <a:cubicBezTo>
                    <a:pt x="2066" y="8961"/>
                    <a:pt x="2779" y="8829"/>
                    <a:pt x="2964" y="8526"/>
                  </a:cubicBezTo>
                  <a:cubicBezTo>
                    <a:pt x="3745" y="7243"/>
                    <a:pt x="4640" y="6051"/>
                    <a:pt x="5713" y="5000"/>
                  </a:cubicBezTo>
                  <a:cubicBezTo>
                    <a:pt x="5867" y="4850"/>
                    <a:pt x="6052" y="4693"/>
                    <a:pt x="6238" y="4522"/>
                  </a:cubicBezTo>
                  <a:cubicBezTo>
                    <a:pt x="6483" y="4183"/>
                    <a:pt x="6662" y="3830"/>
                    <a:pt x="6641" y="3492"/>
                  </a:cubicBezTo>
                  <a:cubicBezTo>
                    <a:pt x="6590" y="2811"/>
                    <a:pt x="5713" y="2393"/>
                    <a:pt x="5225" y="2080"/>
                  </a:cubicBezTo>
                  <a:cubicBezTo>
                    <a:pt x="4202" y="1420"/>
                    <a:pt x="3171" y="764"/>
                    <a:pt x="2140" y="107"/>
                  </a:cubicBezTo>
                  <a:cubicBezTo>
                    <a:pt x="2133" y="79"/>
                    <a:pt x="2123" y="51"/>
                    <a:pt x="2109" y="26"/>
                  </a:cubicBezTo>
                  <a:cubicBezTo>
                    <a:pt x="1916" y="8"/>
                    <a:pt x="1720" y="0"/>
                    <a:pt x="1520"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1" name="Google Shape;1541;p52"/>
            <p:cNvSpPr/>
            <p:nvPr/>
          </p:nvSpPr>
          <p:spPr>
            <a:xfrm>
              <a:off x="1983600" y="1387975"/>
              <a:ext cx="118150" cy="230725"/>
            </a:xfrm>
            <a:custGeom>
              <a:avLst/>
              <a:gdLst/>
              <a:ahLst/>
              <a:cxnLst/>
              <a:rect l="l" t="t" r="r" b="b"/>
              <a:pathLst>
                <a:path w="4726" h="9229" extrusionOk="0">
                  <a:moveTo>
                    <a:pt x="425" y="1"/>
                  </a:moveTo>
                  <a:cubicBezTo>
                    <a:pt x="236" y="1"/>
                    <a:pt x="315" y="336"/>
                    <a:pt x="489" y="700"/>
                  </a:cubicBezTo>
                  <a:cubicBezTo>
                    <a:pt x="521" y="478"/>
                    <a:pt x="610" y="282"/>
                    <a:pt x="738" y="144"/>
                  </a:cubicBezTo>
                  <a:cubicBezTo>
                    <a:pt x="596" y="43"/>
                    <a:pt x="493" y="1"/>
                    <a:pt x="425" y="1"/>
                  </a:cubicBezTo>
                  <a:close/>
                  <a:moveTo>
                    <a:pt x="3781" y="4408"/>
                  </a:moveTo>
                  <a:cubicBezTo>
                    <a:pt x="3246" y="4961"/>
                    <a:pt x="2433" y="5588"/>
                    <a:pt x="2236" y="5787"/>
                  </a:cubicBezTo>
                  <a:cubicBezTo>
                    <a:pt x="1534" y="6505"/>
                    <a:pt x="863" y="7247"/>
                    <a:pt x="211" y="8006"/>
                  </a:cubicBezTo>
                  <a:cubicBezTo>
                    <a:pt x="1" y="8248"/>
                    <a:pt x="304" y="8797"/>
                    <a:pt x="685" y="9229"/>
                  </a:cubicBezTo>
                  <a:cubicBezTo>
                    <a:pt x="721" y="9172"/>
                    <a:pt x="764" y="9118"/>
                    <a:pt x="814" y="9065"/>
                  </a:cubicBezTo>
                  <a:cubicBezTo>
                    <a:pt x="1556" y="8316"/>
                    <a:pt x="2297" y="7567"/>
                    <a:pt x="3042" y="6814"/>
                  </a:cubicBezTo>
                  <a:cubicBezTo>
                    <a:pt x="3438" y="6416"/>
                    <a:pt x="4329" y="5792"/>
                    <a:pt x="4726" y="5231"/>
                  </a:cubicBezTo>
                  <a:cubicBezTo>
                    <a:pt x="4469" y="4946"/>
                    <a:pt x="4115" y="4668"/>
                    <a:pt x="3781" y="4408"/>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2" name="Google Shape;1542;p52"/>
            <p:cNvSpPr/>
            <p:nvPr/>
          </p:nvSpPr>
          <p:spPr>
            <a:xfrm>
              <a:off x="1989850" y="1386450"/>
              <a:ext cx="169475" cy="277100"/>
            </a:xfrm>
            <a:custGeom>
              <a:avLst/>
              <a:gdLst/>
              <a:ahLst/>
              <a:cxnLst/>
              <a:rect l="l" t="t" r="r" b="b"/>
              <a:pathLst>
                <a:path w="6779" h="11084" extrusionOk="0">
                  <a:moveTo>
                    <a:pt x="239" y="761"/>
                  </a:moveTo>
                  <a:lnTo>
                    <a:pt x="239" y="761"/>
                  </a:lnTo>
                  <a:cubicBezTo>
                    <a:pt x="186" y="1142"/>
                    <a:pt x="300" y="1591"/>
                    <a:pt x="660" y="1923"/>
                  </a:cubicBezTo>
                  <a:cubicBezTo>
                    <a:pt x="1377" y="2575"/>
                    <a:pt x="2090" y="3231"/>
                    <a:pt x="2803" y="3884"/>
                  </a:cubicBezTo>
                  <a:cubicBezTo>
                    <a:pt x="2992" y="4059"/>
                    <a:pt x="3256" y="4255"/>
                    <a:pt x="3531" y="4469"/>
                  </a:cubicBezTo>
                  <a:cubicBezTo>
                    <a:pt x="3698" y="4301"/>
                    <a:pt x="3837" y="4137"/>
                    <a:pt x="3926" y="3998"/>
                  </a:cubicBezTo>
                  <a:cubicBezTo>
                    <a:pt x="2927" y="3171"/>
                    <a:pt x="1854" y="2415"/>
                    <a:pt x="842" y="1620"/>
                  </a:cubicBezTo>
                  <a:cubicBezTo>
                    <a:pt x="653" y="1470"/>
                    <a:pt x="403" y="1103"/>
                    <a:pt x="239" y="761"/>
                  </a:cubicBezTo>
                  <a:close/>
                  <a:moveTo>
                    <a:pt x="945" y="1"/>
                  </a:moveTo>
                  <a:cubicBezTo>
                    <a:pt x="767" y="1"/>
                    <a:pt x="610" y="76"/>
                    <a:pt x="488" y="205"/>
                  </a:cubicBezTo>
                  <a:cubicBezTo>
                    <a:pt x="536" y="233"/>
                    <a:pt x="582" y="269"/>
                    <a:pt x="635" y="311"/>
                  </a:cubicBezTo>
                  <a:cubicBezTo>
                    <a:pt x="1737" y="1174"/>
                    <a:pt x="2860" y="2023"/>
                    <a:pt x="3944" y="2907"/>
                  </a:cubicBezTo>
                  <a:cubicBezTo>
                    <a:pt x="4568" y="3417"/>
                    <a:pt x="5413" y="4056"/>
                    <a:pt x="5570" y="4915"/>
                  </a:cubicBezTo>
                  <a:cubicBezTo>
                    <a:pt x="5738" y="5817"/>
                    <a:pt x="4700" y="6373"/>
                    <a:pt x="4126" y="6929"/>
                  </a:cubicBezTo>
                  <a:cubicBezTo>
                    <a:pt x="3167" y="7860"/>
                    <a:pt x="2261" y="8837"/>
                    <a:pt x="1391" y="9849"/>
                  </a:cubicBezTo>
                  <a:cubicBezTo>
                    <a:pt x="1362" y="9882"/>
                    <a:pt x="1327" y="9896"/>
                    <a:pt x="1280" y="9896"/>
                  </a:cubicBezTo>
                  <a:cubicBezTo>
                    <a:pt x="1081" y="9896"/>
                    <a:pt x="735" y="9628"/>
                    <a:pt x="435" y="9290"/>
                  </a:cubicBezTo>
                  <a:lnTo>
                    <a:pt x="435" y="9290"/>
                  </a:lnTo>
                  <a:cubicBezTo>
                    <a:pt x="1" y="10007"/>
                    <a:pt x="792" y="11083"/>
                    <a:pt x="1530" y="11083"/>
                  </a:cubicBezTo>
                  <a:cubicBezTo>
                    <a:pt x="1719" y="11083"/>
                    <a:pt x="1905" y="11016"/>
                    <a:pt x="2065" y="10851"/>
                  </a:cubicBezTo>
                  <a:cubicBezTo>
                    <a:pt x="3056" y="9853"/>
                    <a:pt x="4044" y="8851"/>
                    <a:pt x="5035" y="7853"/>
                  </a:cubicBezTo>
                  <a:cubicBezTo>
                    <a:pt x="5670" y="7207"/>
                    <a:pt x="6778" y="6465"/>
                    <a:pt x="6643" y="5432"/>
                  </a:cubicBezTo>
                  <a:cubicBezTo>
                    <a:pt x="6522" y="4533"/>
                    <a:pt x="5509" y="3891"/>
                    <a:pt x="4903" y="3335"/>
                  </a:cubicBezTo>
                  <a:cubicBezTo>
                    <a:pt x="3801" y="2326"/>
                    <a:pt x="2696" y="1317"/>
                    <a:pt x="1594" y="304"/>
                  </a:cubicBezTo>
                  <a:cubicBezTo>
                    <a:pt x="1359" y="90"/>
                    <a:pt x="1138" y="1"/>
                    <a:pt x="945"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3" name="Google Shape;1543;p52"/>
            <p:cNvSpPr/>
            <p:nvPr/>
          </p:nvSpPr>
          <p:spPr>
            <a:xfrm>
              <a:off x="1995825" y="1391550"/>
              <a:ext cx="137475" cy="242325"/>
            </a:xfrm>
            <a:custGeom>
              <a:avLst/>
              <a:gdLst/>
              <a:ahLst/>
              <a:cxnLst/>
              <a:rect l="l" t="t" r="r" b="b"/>
              <a:pathLst>
                <a:path w="5499" h="9693" extrusionOk="0">
                  <a:moveTo>
                    <a:pt x="249" y="1"/>
                  </a:moveTo>
                  <a:cubicBezTo>
                    <a:pt x="121" y="139"/>
                    <a:pt x="32" y="335"/>
                    <a:pt x="0" y="557"/>
                  </a:cubicBezTo>
                  <a:cubicBezTo>
                    <a:pt x="164" y="899"/>
                    <a:pt x="414" y="1266"/>
                    <a:pt x="603" y="1416"/>
                  </a:cubicBezTo>
                  <a:cubicBezTo>
                    <a:pt x="1615" y="2211"/>
                    <a:pt x="2688" y="2967"/>
                    <a:pt x="3687" y="3794"/>
                  </a:cubicBezTo>
                  <a:cubicBezTo>
                    <a:pt x="3598" y="3933"/>
                    <a:pt x="3459" y="4097"/>
                    <a:pt x="3292" y="4265"/>
                  </a:cubicBezTo>
                  <a:cubicBezTo>
                    <a:pt x="3626" y="4525"/>
                    <a:pt x="3980" y="4803"/>
                    <a:pt x="4237" y="5088"/>
                  </a:cubicBezTo>
                  <a:cubicBezTo>
                    <a:pt x="3840" y="5649"/>
                    <a:pt x="2949" y="6273"/>
                    <a:pt x="2553" y="6671"/>
                  </a:cubicBezTo>
                  <a:cubicBezTo>
                    <a:pt x="1808" y="7424"/>
                    <a:pt x="1067" y="8173"/>
                    <a:pt x="325" y="8922"/>
                  </a:cubicBezTo>
                  <a:cubicBezTo>
                    <a:pt x="275" y="8975"/>
                    <a:pt x="232" y="9029"/>
                    <a:pt x="196" y="9086"/>
                  </a:cubicBezTo>
                  <a:cubicBezTo>
                    <a:pt x="496" y="9424"/>
                    <a:pt x="842" y="9692"/>
                    <a:pt x="1041" y="9692"/>
                  </a:cubicBezTo>
                  <a:cubicBezTo>
                    <a:pt x="1088" y="9692"/>
                    <a:pt x="1123" y="9678"/>
                    <a:pt x="1152" y="9645"/>
                  </a:cubicBezTo>
                  <a:cubicBezTo>
                    <a:pt x="2022" y="8633"/>
                    <a:pt x="2928" y="7656"/>
                    <a:pt x="3887" y="6725"/>
                  </a:cubicBezTo>
                  <a:cubicBezTo>
                    <a:pt x="4461" y="6169"/>
                    <a:pt x="5499" y="5613"/>
                    <a:pt x="5331" y="4711"/>
                  </a:cubicBezTo>
                  <a:cubicBezTo>
                    <a:pt x="5174" y="3852"/>
                    <a:pt x="4329" y="3213"/>
                    <a:pt x="3705" y="2703"/>
                  </a:cubicBezTo>
                  <a:cubicBezTo>
                    <a:pt x="2621" y="1819"/>
                    <a:pt x="1498" y="970"/>
                    <a:pt x="396" y="107"/>
                  </a:cubicBezTo>
                  <a:cubicBezTo>
                    <a:pt x="343" y="65"/>
                    <a:pt x="297" y="29"/>
                    <a:pt x="249"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4" name="Google Shape;1544;p52"/>
            <p:cNvSpPr/>
            <p:nvPr/>
          </p:nvSpPr>
          <p:spPr>
            <a:xfrm>
              <a:off x="2127325" y="1397150"/>
              <a:ext cx="167675" cy="219250"/>
            </a:xfrm>
            <a:custGeom>
              <a:avLst/>
              <a:gdLst/>
              <a:ahLst/>
              <a:cxnLst/>
              <a:rect l="l" t="t" r="r" b="b"/>
              <a:pathLst>
                <a:path w="6707" h="8770" extrusionOk="0">
                  <a:moveTo>
                    <a:pt x="374" y="1"/>
                  </a:moveTo>
                  <a:cubicBezTo>
                    <a:pt x="292" y="12"/>
                    <a:pt x="214" y="26"/>
                    <a:pt x="132" y="47"/>
                  </a:cubicBezTo>
                  <a:cubicBezTo>
                    <a:pt x="107" y="68"/>
                    <a:pt x="86" y="90"/>
                    <a:pt x="60" y="111"/>
                  </a:cubicBezTo>
                  <a:cubicBezTo>
                    <a:pt x="0" y="389"/>
                    <a:pt x="50" y="435"/>
                    <a:pt x="217" y="661"/>
                  </a:cubicBezTo>
                  <a:cubicBezTo>
                    <a:pt x="520" y="1070"/>
                    <a:pt x="1337" y="1409"/>
                    <a:pt x="1921" y="1409"/>
                  </a:cubicBezTo>
                  <a:cubicBezTo>
                    <a:pt x="2015" y="1409"/>
                    <a:pt x="2100" y="1403"/>
                    <a:pt x="2178" y="1385"/>
                  </a:cubicBezTo>
                  <a:cubicBezTo>
                    <a:pt x="2225" y="1373"/>
                    <a:pt x="2275" y="1363"/>
                    <a:pt x="2321" y="1352"/>
                  </a:cubicBezTo>
                  <a:cubicBezTo>
                    <a:pt x="2456" y="1320"/>
                    <a:pt x="2424" y="1231"/>
                    <a:pt x="2328" y="1124"/>
                  </a:cubicBezTo>
                  <a:lnTo>
                    <a:pt x="2328" y="1124"/>
                  </a:lnTo>
                  <a:cubicBezTo>
                    <a:pt x="3676" y="1598"/>
                    <a:pt x="5006" y="2251"/>
                    <a:pt x="6318" y="2857"/>
                  </a:cubicBezTo>
                  <a:cubicBezTo>
                    <a:pt x="4863" y="3666"/>
                    <a:pt x="3583" y="4686"/>
                    <a:pt x="2489" y="5906"/>
                  </a:cubicBezTo>
                  <a:cubicBezTo>
                    <a:pt x="3843" y="4768"/>
                    <a:pt x="5245" y="3702"/>
                    <a:pt x="6707" y="2708"/>
                  </a:cubicBezTo>
                  <a:cubicBezTo>
                    <a:pt x="4892" y="1873"/>
                    <a:pt x="3027" y="1153"/>
                    <a:pt x="1123" y="529"/>
                  </a:cubicBezTo>
                  <a:cubicBezTo>
                    <a:pt x="802" y="425"/>
                    <a:pt x="538" y="218"/>
                    <a:pt x="374" y="1"/>
                  </a:cubicBezTo>
                  <a:close/>
                  <a:moveTo>
                    <a:pt x="1761" y="6786"/>
                  </a:moveTo>
                  <a:cubicBezTo>
                    <a:pt x="1519" y="7104"/>
                    <a:pt x="1284" y="7436"/>
                    <a:pt x="1062" y="7774"/>
                  </a:cubicBezTo>
                  <a:cubicBezTo>
                    <a:pt x="905" y="8024"/>
                    <a:pt x="2214" y="8769"/>
                    <a:pt x="2867" y="8769"/>
                  </a:cubicBezTo>
                  <a:cubicBezTo>
                    <a:pt x="3009" y="8769"/>
                    <a:pt x="3124" y="8733"/>
                    <a:pt x="3177" y="8644"/>
                  </a:cubicBezTo>
                  <a:cubicBezTo>
                    <a:pt x="3455" y="8216"/>
                    <a:pt x="3751" y="7806"/>
                    <a:pt x="4068" y="7414"/>
                  </a:cubicBezTo>
                  <a:lnTo>
                    <a:pt x="4068" y="7414"/>
                  </a:lnTo>
                  <a:cubicBezTo>
                    <a:pt x="3932" y="7528"/>
                    <a:pt x="3801" y="7642"/>
                    <a:pt x="3669" y="7757"/>
                  </a:cubicBezTo>
                  <a:cubicBezTo>
                    <a:pt x="3583" y="7831"/>
                    <a:pt x="3462" y="7864"/>
                    <a:pt x="3326" y="7864"/>
                  </a:cubicBezTo>
                  <a:cubicBezTo>
                    <a:pt x="2749" y="7864"/>
                    <a:pt x="1857" y="7275"/>
                    <a:pt x="1761" y="6786"/>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5" name="Google Shape;1545;p52"/>
            <p:cNvSpPr/>
            <p:nvPr/>
          </p:nvSpPr>
          <p:spPr>
            <a:xfrm>
              <a:off x="2129450" y="1377000"/>
              <a:ext cx="241500" cy="205525"/>
            </a:xfrm>
            <a:custGeom>
              <a:avLst/>
              <a:gdLst/>
              <a:ahLst/>
              <a:cxnLst/>
              <a:rect l="l" t="t" r="r" b="b"/>
              <a:pathLst>
                <a:path w="9660" h="8221" extrusionOk="0">
                  <a:moveTo>
                    <a:pt x="2404" y="6712"/>
                  </a:moveTo>
                  <a:lnTo>
                    <a:pt x="2404" y="6712"/>
                  </a:lnTo>
                  <a:cubicBezTo>
                    <a:pt x="2204" y="6883"/>
                    <a:pt x="2004" y="7051"/>
                    <a:pt x="1808" y="7225"/>
                  </a:cubicBezTo>
                  <a:cubicBezTo>
                    <a:pt x="1687" y="7329"/>
                    <a:pt x="1651" y="7457"/>
                    <a:pt x="1676" y="7592"/>
                  </a:cubicBezTo>
                  <a:cubicBezTo>
                    <a:pt x="1908" y="7289"/>
                    <a:pt x="2150" y="6993"/>
                    <a:pt x="2404" y="6712"/>
                  </a:cubicBezTo>
                  <a:close/>
                  <a:moveTo>
                    <a:pt x="518" y="1"/>
                  </a:moveTo>
                  <a:cubicBezTo>
                    <a:pt x="7" y="1"/>
                    <a:pt x="1" y="422"/>
                    <a:pt x="289" y="807"/>
                  </a:cubicBezTo>
                  <a:cubicBezTo>
                    <a:pt x="381" y="792"/>
                    <a:pt x="475" y="789"/>
                    <a:pt x="567" y="789"/>
                  </a:cubicBezTo>
                  <a:cubicBezTo>
                    <a:pt x="1416" y="789"/>
                    <a:pt x="2243" y="1274"/>
                    <a:pt x="3017" y="1605"/>
                  </a:cubicBezTo>
                  <a:cubicBezTo>
                    <a:pt x="4600" y="2280"/>
                    <a:pt x="6184" y="2957"/>
                    <a:pt x="7767" y="3634"/>
                  </a:cubicBezTo>
                  <a:cubicBezTo>
                    <a:pt x="7827" y="3663"/>
                    <a:pt x="9015" y="4237"/>
                    <a:pt x="8626" y="4437"/>
                  </a:cubicBezTo>
                  <a:cubicBezTo>
                    <a:pt x="6800" y="5378"/>
                    <a:pt x="5246" y="6644"/>
                    <a:pt x="3983" y="8220"/>
                  </a:cubicBezTo>
                  <a:cubicBezTo>
                    <a:pt x="5623" y="6822"/>
                    <a:pt x="7346" y="5535"/>
                    <a:pt x="9150" y="4351"/>
                  </a:cubicBezTo>
                  <a:cubicBezTo>
                    <a:pt x="9660" y="4016"/>
                    <a:pt x="8786" y="3321"/>
                    <a:pt x="8533" y="3196"/>
                  </a:cubicBezTo>
                  <a:cubicBezTo>
                    <a:pt x="6105" y="1983"/>
                    <a:pt x="3616" y="942"/>
                    <a:pt x="1038" y="97"/>
                  </a:cubicBezTo>
                  <a:cubicBezTo>
                    <a:pt x="824" y="30"/>
                    <a:pt x="653" y="1"/>
                    <a:pt x="518"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6" name="Google Shape;1546;p52"/>
            <p:cNvSpPr/>
            <p:nvPr/>
          </p:nvSpPr>
          <p:spPr>
            <a:xfrm>
              <a:off x="2136675" y="1396700"/>
              <a:ext cx="218150" cy="197050"/>
            </a:xfrm>
            <a:custGeom>
              <a:avLst/>
              <a:gdLst/>
              <a:ahLst/>
              <a:cxnLst/>
              <a:rect l="l" t="t" r="r" b="b"/>
              <a:pathLst>
                <a:path w="8726" h="7882" extrusionOk="0">
                  <a:moveTo>
                    <a:pt x="278" y="1"/>
                  </a:moveTo>
                  <a:cubicBezTo>
                    <a:pt x="186" y="1"/>
                    <a:pt x="92" y="4"/>
                    <a:pt x="0" y="19"/>
                  </a:cubicBezTo>
                  <a:cubicBezTo>
                    <a:pt x="164" y="236"/>
                    <a:pt x="428" y="443"/>
                    <a:pt x="749" y="547"/>
                  </a:cubicBezTo>
                  <a:cubicBezTo>
                    <a:pt x="2653" y="1171"/>
                    <a:pt x="4518" y="1891"/>
                    <a:pt x="6333" y="2726"/>
                  </a:cubicBezTo>
                  <a:cubicBezTo>
                    <a:pt x="4871" y="3720"/>
                    <a:pt x="3469" y="4786"/>
                    <a:pt x="2115" y="5924"/>
                  </a:cubicBezTo>
                  <a:cubicBezTo>
                    <a:pt x="1861" y="6205"/>
                    <a:pt x="1619" y="6501"/>
                    <a:pt x="1387" y="6804"/>
                  </a:cubicBezTo>
                  <a:cubicBezTo>
                    <a:pt x="1483" y="7293"/>
                    <a:pt x="2375" y="7882"/>
                    <a:pt x="2952" y="7882"/>
                  </a:cubicBezTo>
                  <a:cubicBezTo>
                    <a:pt x="3088" y="7882"/>
                    <a:pt x="3209" y="7849"/>
                    <a:pt x="3295" y="7775"/>
                  </a:cubicBezTo>
                  <a:cubicBezTo>
                    <a:pt x="3427" y="7660"/>
                    <a:pt x="3558" y="7546"/>
                    <a:pt x="3694" y="7432"/>
                  </a:cubicBezTo>
                  <a:cubicBezTo>
                    <a:pt x="4957" y="5856"/>
                    <a:pt x="6511" y="4590"/>
                    <a:pt x="8337" y="3649"/>
                  </a:cubicBezTo>
                  <a:cubicBezTo>
                    <a:pt x="8726" y="3449"/>
                    <a:pt x="7538" y="2875"/>
                    <a:pt x="7478" y="2846"/>
                  </a:cubicBezTo>
                  <a:cubicBezTo>
                    <a:pt x="5895" y="2169"/>
                    <a:pt x="4311" y="1492"/>
                    <a:pt x="2728" y="817"/>
                  </a:cubicBezTo>
                  <a:cubicBezTo>
                    <a:pt x="1954" y="486"/>
                    <a:pt x="1127" y="1"/>
                    <a:pt x="278"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50"/>
        <p:cNvGrpSpPr/>
        <p:nvPr/>
      </p:nvGrpSpPr>
      <p:grpSpPr>
        <a:xfrm>
          <a:off x="0" y="0"/>
          <a:ext cx="0" cy="0"/>
          <a:chOff x="0" y="0"/>
          <a:chExt cx="0" cy="0"/>
        </a:xfrm>
      </p:grpSpPr>
      <p:sp>
        <p:nvSpPr>
          <p:cNvPr id="1551" name="Google Shape;1551;p53"/>
          <p:cNvSpPr txBox="1">
            <a:spLocks noGrp="1"/>
          </p:cNvSpPr>
          <p:nvPr>
            <p:ph type="title"/>
          </p:nvPr>
        </p:nvSpPr>
        <p:spPr>
          <a:xfrm>
            <a:off x="2362975" y="79350"/>
            <a:ext cx="4147200" cy="755700"/>
          </a:xfrm>
          <a:prstGeom prst="rect">
            <a:avLst/>
          </a:prstGeom>
        </p:spPr>
        <p:txBody>
          <a:bodyPr spcFirstLastPara="1" wrap="square" lIns="0" tIns="0" rIns="0" bIns="0" anchor="t" anchorCtr="0">
            <a:noAutofit/>
          </a:bodyPr>
          <a:lstStyle/>
          <a:p>
            <a:pPr marL="0" lvl="0" indent="0" algn="ctr" rtl="0">
              <a:spcBef>
                <a:spcPts val="0"/>
              </a:spcBef>
              <a:spcAft>
                <a:spcPts val="0"/>
              </a:spcAft>
              <a:buClr>
                <a:schemeClr val="dk2"/>
              </a:buClr>
              <a:buSzPts val="1100"/>
              <a:buFont typeface="Arial"/>
              <a:buNone/>
            </a:pPr>
            <a:r>
              <a:rPr lang="en" sz="2300">
                <a:solidFill>
                  <a:schemeClr val="dk2"/>
                </a:solidFill>
              </a:rPr>
              <a:t>A </a:t>
            </a:r>
            <a:r>
              <a:rPr lang="en" sz="3600">
                <a:solidFill>
                  <a:schemeClr val="dk2"/>
                </a:solidFill>
              </a:rPr>
              <a:t>PROFILE</a:t>
            </a:r>
            <a:r>
              <a:rPr lang="en" sz="3400">
                <a:solidFill>
                  <a:schemeClr val="dk2"/>
                </a:solidFill>
              </a:rPr>
              <a:t> </a:t>
            </a:r>
            <a:r>
              <a:rPr lang="en" sz="2300">
                <a:solidFill>
                  <a:schemeClr val="dk2"/>
                </a:solidFill>
              </a:rPr>
              <a:t>OF A </a:t>
            </a:r>
            <a:r>
              <a:rPr lang="en" sz="3600">
                <a:solidFill>
                  <a:schemeClr val="dk2"/>
                </a:solidFill>
              </a:rPr>
              <a:t>TSS</a:t>
            </a:r>
            <a:endParaRPr sz="3600">
              <a:solidFill>
                <a:schemeClr val="dk2"/>
              </a:solidFill>
            </a:endParaRPr>
          </a:p>
          <a:p>
            <a:pPr marL="0" lvl="0" indent="0" algn="ctr" rtl="0">
              <a:spcBef>
                <a:spcPts val="0"/>
              </a:spcBef>
              <a:spcAft>
                <a:spcPts val="0"/>
              </a:spcAft>
              <a:buClr>
                <a:schemeClr val="dk2"/>
              </a:buClr>
              <a:buSzPts val="1100"/>
              <a:buFont typeface="Arial"/>
              <a:buNone/>
            </a:pPr>
            <a:r>
              <a:rPr lang="en" sz="2300">
                <a:solidFill>
                  <a:schemeClr val="dk2"/>
                </a:solidFill>
              </a:rPr>
              <a:t>TEACHER SUPPORT SPECIALIST </a:t>
            </a:r>
            <a:endParaRPr sz="2300"/>
          </a:p>
        </p:txBody>
      </p:sp>
      <p:sp>
        <p:nvSpPr>
          <p:cNvPr id="1552" name="Google Shape;1552;p53"/>
          <p:cNvSpPr txBox="1">
            <a:spLocks noGrp="1"/>
          </p:cNvSpPr>
          <p:nvPr>
            <p:ph type="body" idx="1"/>
          </p:nvPr>
        </p:nvSpPr>
        <p:spPr>
          <a:xfrm>
            <a:off x="1855800" y="2948500"/>
            <a:ext cx="5936400" cy="2567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2"/>
              </a:buClr>
              <a:buSzPts val="1100"/>
              <a:buFont typeface="Arial"/>
              <a:buNone/>
            </a:pPr>
            <a:r>
              <a:rPr lang="en" sz="2200">
                <a:latin typeface="Itim"/>
                <a:ea typeface="Itim"/>
                <a:cs typeface="Itim"/>
                <a:sym typeface="Itim"/>
              </a:rPr>
              <a:t>A Resource Partner</a:t>
            </a:r>
            <a:endParaRPr sz="2200">
              <a:latin typeface="Itim"/>
              <a:ea typeface="Itim"/>
              <a:cs typeface="Itim"/>
              <a:sym typeface="Itim"/>
            </a:endParaRPr>
          </a:p>
          <a:p>
            <a:pPr marL="0" lvl="0" indent="0" algn="ctr" rtl="0">
              <a:spcBef>
                <a:spcPts val="1600"/>
              </a:spcBef>
              <a:spcAft>
                <a:spcPts val="0"/>
              </a:spcAft>
              <a:buClr>
                <a:schemeClr val="dk2"/>
              </a:buClr>
              <a:buSzPts val="1100"/>
              <a:buFont typeface="Arial"/>
              <a:buNone/>
            </a:pPr>
            <a:r>
              <a:rPr lang="en" sz="2200">
                <a:latin typeface="Itim"/>
                <a:ea typeface="Itim"/>
                <a:cs typeface="Itim"/>
                <a:sym typeface="Itim"/>
              </a:rPr>
              <a:t>A Growth Mindset Professional</a:t>
            </a:r>
            <a:endParaRPr sz="2200">
              <a:latin typeface="Itim"/>
              <a:ea typeface="Itim"/>
              <a:cs typeface="Itim"/>
              <a:sym typeface="Itim"/>
            </a:endParaRPr>
          </a:p>
          <a:p>
            <a:pPr marL="0" lvl="0" indent="0" algn="ctr" rtl="0">
              <a:spcBef>
                <a:spcPts val="1600"/>
              </a:spcBef>
              <a:spcAft>
                <a:spcPts val="1600"/>
              </a:spcAft>
              <a:buClr>
                <a:schemeClr val="dk2"/>
              </a:buClr>
              <a:buSzPts val="1100"/>
              <a:buFont typeface="Arial"/>
              <a:buNone/>
            </a:pPr>
            <a:r>
              <a:rPr lang="en" sz="2200">
                <a:latin typeface="Itim"/>
                <a:ea typeface="Itim"/>
                <a:cs typeface="Itim"/>
                <a:sym typeface="Itim"/>
              </a:rPr>
              <a:t>An Effective Communicator and Collaborator</a:t>
            </a:r>
            <a:endParaRPr sz="2200">
              <a:latin typeface="Itim"/>
              <a:ea typeface="Itim"/>
              <a:cs typeface="Itim"/>
              <a:sym typeface="Itim"/>
            </a:endParaRPr>
          </a:p>
        </p:txBody>
      </p:sp>
      <p:grpSp>
        <p:nvGrpSpPr>
          <p:cNvPr id="1553" name="Google Shape;1553;p53"/>
          <p:cNvGrpSpPr/>
          <p:nvPr/>
        </p:nvGrpSpPr>
        <p:grpSpPr>
          <a:xfrm flipH="1">
            <a:off x="3341400" y="1048262"/>
            <a:ext cx="2383432" cy="176025"/>
            <a:chOff x="4345425" y="2175475"/>
            <a:chExt cx="800750" cy="176025"/>
          </a:xfrm>
        </p:grpSpPr>
        <p:sp>
          <p:nvSpPr>
            <p:cNvPr id="1554" name="Google Shape;1554;p53"/>
            <p:cNvSpPr/>
            <p:nvPr/>
          </p:nvSpPr>
          <p:spPr>
            <a:xfrm>
              <a:off x="4351850" y="2175475"/>
              <a:ext cx="763000" cy="156275"/>
            </a:xfrm>
            <a:custGeom>
              <a:avLst/>
              <a:gdLst/>
              <a:ahLst/>
              <a:cxnLst/>
              <a:rect l="l" t="t" r="r" b="b"/>
              <a:pathLst>
                <a:path w="30520" h="6251" extrusionOk="0">
                  <a:moveTo>
                    <a:pt x="28815" y="0"/>
                  </a:moveTo>
                  <a:cubicBezTo>
                    <a:pt x="19166" y="50"/>
                    <a:pt x="9617" y="1178"/>
                    <a:pt x="243" y="3359"/>
                  </a:cubicBezTo>
                  <a:cubicBezTo>
                    <a:pt x="1" y="3431"/>
                    <a:pt x="1096" y="6250"/>
                    <a:pt x="1871" y="6250"/>
                  </a:cubicBezTo>
                  <a:cubicBezTo>
                    <a:pt x="1897" y="6250"/>
                    <a:pt x="1923" y="6247"/>
                    <a:pt x="1948" y="6241"/>
                  </a:cubicBezTo>
                  <a:cubicBezTo>
                    <a:pt x="11321" y="4060"/>
                    <a:pt x="20870" y="2933"/>
                    <a:pt x="30494" y="2882"/>
                  </a:cubicBezTo>
                  <a:cubicBezTo>
                    <a:pt x="30519" y="2882"/>
                    <a:pt x="29742" y="0"/>
                    <a:pt x="28815" y="0"/>
                  </a:cubicBezTo>
                  <a:close/>
                </a:path>
              </a:pathLst>
            </a:custGeom>
            <a:solidFill>
              <a:srgbClr val="FFBBAA">
                <a:alpha val="331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5" name="Google Shape;1555;p53"/>
            <p:cNvSpPr/>
            <p:nvPr/>
          </p:nvSpPr>
          <p:spPr>
            <a:xfrm>
              <a:off x="4345425" y="2195925"/>
              <a:ext cx="800750" cy="155575"/>
            </a:xfrm>
            <a:custGeom>
              <a:avLst/>
              <a:gdLst/>
              <a:ahLst/>
              <a:cxnLst/>
              <a:rect l="l" t="t" r="r" b="b"/>
              <a:pathLst>
                <a:path w="32030" h="6223" extrusionOk="0">
                  <a:moveTo>
                    <a:pt x="28845" y="0"/>
                  </a:moveTo>
                  <a:cubicBezTo>
                    <a:pt x="27445" y="0"/>
                    <a:pt x="25887" y="355"/>
                    <a:pt x="24736" y="435"/>
                  </a:cubicBezTo>
                  <a:cubicBezTo>
                    <a:pt x="22004" y="611"/>
                    <a:pt x="19247" y="811"/>
                    <a:pt x="16490" y="987"/>
                  </a:cubicBezTo>
                  <a:cubicBezTo>
                    <a:pt x="11578" y="1338"/>
                    <a:pt x="6240" y="1112"/>
                    <a:pt x="1603" y="3042"/>
                  </a:cubicBezTo>
                  <a:cubicBezTo>
                    <a:pt x="0" y="3697"/>
                    <a:pt x="919" y="6222"/>
                    <a:pt x="2308" y="6222"/>
                  </a:cubicBezTo>
                  <a:cubicBezTo>
                    <a:pt x="2461" y="6222"/>
                    <a:pt x="2620" y="6192"/>
                    <a:pt x="2781" y="6125"/>
                  </a:cubicBezTo>
                  <a:cubicBezTo>
                    <a:pt x="6967" y="4370"/>
                    <a:pt x="11653" y="4546"/>
                    <a:pt x="16115" y="4220"/>
                  </a:cubicBezTo>
                  <a:cubicBezTo>
                    <a:pt x="18596" y="4069"/>
                    <a:pt x="21052" y="3894"/>
                    <a:pt x="23533" y="3719"/>
                  </a:cubicBezTo>
                  <a:cubicBezTo>
                    <a:pt x="24636" y="3643"/>
                    <a:pt x="25739" y="3568"/>
                    <a:pt x="26841" y="3493"/>
                  </a:cubicBezTo>
                  <a:cubicBezTo>
                    <a:pt x="27393" y="3468"/>
                    <a:pt x="27944" y="3418"/>
                    <a:pt x="28496" y="3393"/>
                  </a:cubicBezTo>
                  <a:cubicBezTo>
                    <a:pt x="28558" y="3393"/>
                    <a:pt x="29066" y="3437"/>
                    <a:pt x="29482" y="3437"/>
                  </a:cubicBezTo>
                  <a:cubicBezTo>
                    <a:pt x="29580" y="3437"/>
                    <a:pt x="29673" y="3434"/>
                    <a:pt x="29754" y="3428"/>
                  </a:cubicBezTo>
                  <a:lnTo>
                    <a:pt x="29754" y="3428"/>
                  </a:lnTo>
                  <a:cubicBezTo>
                    <a:pt x="30007" y="3587"/>
                    <a:pt x="30293" y="3683"/>
                    <a:pt x="30597" y="3683"/>
                  </a:cubicBezTo>
                  <a:cubicBezTo>
                    <a:pt x="30664" y="3683"/>
                    <a:pt x="30732" y="3678"/>
                    <a:pt x="30801" y="3668"/>
                  </a:cubicBezTo>
                  <a:cubicBezTo>
                    <a:pt x="30877" y="3668"/>
                    <a:pt x="30952" y="3643"/>
                    <a:pt x="31002" y="3643"/>
                  </a:cubicBezTo>
                  <a:cubicBezTo>
                    <a:pt x="31528" y="3568"/>
                    <a:pt x="31829" y="2992"/>
                    <a:pt x="31904" y="2516"/>
                  </a:cubicBezTo>
                  <a:lnTo>
                    <a:pt x="31929" y="2265"/>
                  </a:lnTo>
                  <a:cubicBezTo>
                    <a:pt x="32029" y="1563"/>
                    <a:pt x="31578" y="811"/>
                    <a:pt x="30977" y="460"/>
                  </a:cubicBezTo>
                  <a:cubicBezTo>
                    <a:pt x="30386" y="115"/>
                    <a:pt x="29641" y="0"/>
                    <a:pt x="28845" y="0"/>
                  </a:cubicBezTo>
                  <a:close/>
                </a:path>
              </a:pathLst>
            </a:custGeom>
            <a:solidFill>
              <a:srgbClr val="FFBBAA">
                <a:alpha val="331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56" name="Google Shape;1556;p53"/>
          <p:cNvGrpSpPr/>
          <p:nvPr/>
        </p:nvGrpSpPr>
        <p:grpSpPr>
          <a:xfrm rot="1325548">
            <a:off x="6702831" y="161148"/>
            <a:ext cx="1721480" cy="1664463"/>
            <a:chOff x="1867600" y="3249925"/>
            <a:chExt cx="1223225" cy="1178125"/>
          </a:xfrm>
        </p:grpSpPr>
        <p:sp>
          <p:nvSpPr>
            <p:cNvPr id="1557" name="Google Shape;1557;p53"/>
            <p:cNvSpPr/>
            <p:nvPr/>
          </p:nvSpPr>
          <p:spPr>
            <a:xfrm>
              <a:off x="2513000" y="4148825"/>
              <a:ext cx="463125" cy="272250"/>
            </a:xfrm>
            <a:custGeom>
              <a:avLst/>
              <a:gdLst/>
              <a:ahLst/>
              <a:cxnLst/>
              <a:rect l="l" t="t" r="r" b="b"/>
              <a:pathLst>
                <a:path w="18525" h="10890" extrusionOk="0">
                  <a:moveTo>
                    <a:pt x="12728" y="1"/>
                  </a:moveTo>
                  <a:cubicBezTo>
                    <a:pt x="12377" y="28"/>
                    <a:pt x="11899" y="1641"/>
                    <a:pt x="11664" y="2065"/>
                  </a:cubicBezTo>
                  <a:cubicBezTo>
                    <a:pt x="10979" y="3318"/>
                    <a:pt x="10015" y="4435"/>
                    <a:pt x="9005" y="5418"/>
                  </a:cubicBezTo>
                  <a:cubicBezTo>
                    <a:pt x="6527" y="7843"/>
                    <a:pt x="3263" y="9754"/>
                    <a:pt x="0" y="10889"/>
                  </a:cubicBezTo>
                  <a:cubicBezTo>
                    <a:pt x="5192" y="10331"/>
                    <a:pt x="10556" y="9114"/>
                    <a:pt x="15144" y="6626"/>
                  </a:cubicBezTo>
                  <a:cubicBezTo>
                    <a:pt x="16685" y="5788"/>
                    <a:pt x="17578" y="5409"/>
                    <a:pt x="18524" y="4066"/>
                  </a:cubicBezTo>
                  <a:cubicBezTo>
                    <a:pt x="17623" y="3976"/>
                    <a:pt x="17064" y="3038"/>
                    <a:pt x="16189" y="2651"/>
                  </a:cubicBezTo>
                  <a:cubicBezTo>
                    <a:pt x="15928" y="2543"/>
                    <a:pt x="12728" y="1"/>
                    <a:pt x="12728" y="1"/>
                  </a:cubicBez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8" name="Google Shape;1558;p53"/>
            <p:cNvSpPr/>
            <p:nvPr/>
          </p:nvSpPr>
          <p:spPr>
            <a:xfrm>
              <a:off x="2508725" y="4143800"/>
              <a:ext cx="474150" cy="281125"/>
            </a:xfrm>
            <a:custGeom>
              <a:avLst/>
              <a:gdLst/>
              <a:ahLst/>
              <a:cxnLst/>
              <a:rect l="l" t="t" r="r" b="b"/>
              <a:pathLst>
                <a:path w="18966" h="11245" extrusionOk="0">
                  <a:moveTo>
                    <a:pt x="12884" y="443"/>
                  </a:moveTo>
                  <a:lnTo>
                    <a:pt x="14486" y="1707"/>
                  </a:lnTo>
                  <a:lnTo>
                    <a:pt x="15351" y="2383"/>
                  </a:lnTo>
                  <a:lnTo>
                    <a:pt x="15793" y="2716"/>
                  </a:lnTo>
                  <a:lnTo>
                    <a:pt x="16018" y="2879"/>
                  </a:lnTo>
                  <a:lnTo>
                    <a:pt x="16135" y="2960"/>
                  </a:lnTo>
                  <a:lnTo>
                    <a:pt x="16198" y="2996"/>
                  </a:lnTo>
                  <a:lnTo>
                    <a:pt x="16225" y="3023"/>
                  </a:lnTo>
                  <a:lnTo>
                    <a:pt x="16279" y="3050"/>
                  </a:lnTo>
                  <a:cubicBezTo>
                    <a:pt x="16469" y="3131"/>
                    <a:pt x="16649" y="3248"/>
                    <a:pt x="16820" y="3393"/>
                  </a:cubicBezTo>
                  <a:cubicBezTo>
                    <a:pt x="16991" y="3528"/>
                    <a:pt x="17163" y="3681"/>
                    <a:pt x="17334" y="3834"/>
                  </a:cubicBezTo>
                  <a:cubicBezTo>
                    <a:pt x="17514" y="3987"/>
                    <a:pt x="17703" y="4141"/>
                    <a:pt x="17920" y="4267"/>
                  </a:cubicBezTo>
                  <a:cubicBezTo>
                    <a:pt x="18030" y="4333"/>
                    <a:pt x="18147" y="4389"/>
                    <a:pt x="18270" y="4431"/>
                  </a:cubicBezTo>
                  <a:lnTo>
                    <a:pt x="18270" y="4431"/>
                  </a:lnTo>
                  <a:cubicBezTo>
                    <a:pt x="18099" y="4651"/>
                    <a:pt x="17917" y="4859"/>
                    <a:pt x="17713" y="5051"/>
                  </a:cubicBezTo>
                  <a:cubicBezTo>
                    <a:pt x="17424" y="5321"/>
                    <a:pt x="17100" y="5565"/>
                    <a:pt x="16757" y="5790"/>
                  </a:cubicBezTo>
                  <a:cubicBezTo>
                    <a:pt x="16415" y="6007"/>
                    <a:pt x="16045" y="6214"/>
                    <a:pt x="15684" y="6412"/>
                  </a:cubicBezTo>
                  <a:cubicBezTo>
                    <a:pt x="15315" y="6619"/>
                    <a:pt x="14945" y="6818"/>
                    <a:pt x="14585" y="7016"/>
                  </a:cubicBezTo>
                  <a:cubicBezTo>
                    <a:pt x="13106" y="7791"/>
                    <a:pt x="11547" y="8413"/>
                    <a:pt x="9961" y="8927"/>
                  </a:cubicBezTo>
                  <a:cubicBezTo>
                    <a:pt x="8374" y="9450"/>
                    <a:pt x="6752" y="9846"/>
                    <a:pt x="5111" y="10180"/>
                  </a:cubicBezTo>
                  <a:cubicBezTo>
                    <a:pt x="3896" y="10420"/>
                    <a:pt x="2671" y="10616"/>
                    <a:pt x="1444" y="10775"/>
                  </a:cubicBezTo>
                  <a:lnTo>
                    <a:pt x="1444" y="10775"/>
                  </a:lnTo>
                  <a:cubicBezTo>
                    <a:pt x="2382" y="10395"/>
                    <a:pt x="3302" y="9962"/>
                    <a:pt x="4192" y="9477"/>
                  </a:cubicBezTo>
                  <a:cubicBezTo>
                    <a:pt x="5463" y="8783"/>
                    <a:pt x="6670" y="7981"/>
                    <a:pt x="7806" y="7070"/>
                  </a:cubicBezTo>
                  <a:cubicBezTo>
                    <a:pt x="8933" y="6160"/>
                    <a:pt x="9979" y="5150"/>
                    <a:pt x="10898" y="4005"/>
                  </a:cubicBezTo>
                  <a:cubicBezTo>
                    <a:pt x="11123" y="3726"/>
                    <a:pt x="11340" y="3429"/>
                    <a:pt x="11538" y="3122"/>
                  </a:cubicBezTo>
                  <a:cubicBezTo>
                    <a:pt x="11646" y="2969"/>
                    <a:pt x="11736" y="2816"/>
                    <a:pt x="11835" y="2662"/>
                  </a:cubicBezTo>
                  <a:cubicBezTo>
                    <a:pt x="11881" y="2581"/>
                    <a:pt x="11926" y="2500"/>
                    <a:pt x="11971" y="2419"/>
                  </a:cubicBezTo>
                  <a:lnTo>
                    <a:pt x="12007" y="2356"/>
                  </a:lnTo>
                  <a:lnTo>
                    <a:pt x="12043" y="2293"/>
                  </a:lnTo>
                  <a:cubicBezTo>
                    <a:pt x="12061" y="2248"/>
                    <a:pt x="12079" y="2203"/>
                    <a:pt x="12097" y="2158"/>
                  </a:cubicBezTo>
                  <a:cubicBezTo>
                    <a:pt x="12241" y="1824"/>
                    <a:pt x="12367" y="1482"/>
                    <a:pt x="12502" y="1157"/>
                  </a:cubicBezTo>
                  <a:cubicBezTo>
                    <a:pt x="12575" y="995"/>
                    <a:pt x="12647" y="833"/>
                    <a:pt x="12728" y="688"/>
                  </a:cubicBezTo>
                  <a:cubicBezTo>
                    <a:pt x="12764" y="616"/>
                    <a:pt x="12809" y="544"/>
                    <a:pt x="12854" y="481"/>
                  </a:cubicBezTo>
                  <a:cubicBezTo>
                    <a:pt x="12863" y="468"/>
                    <a:pt x="12874" y="455"/>
                    <a:pt x="12884" y="443"/>
                  </a:cubicBezTo>
                  <a:close/>
                  <a:moveTo>
                    <a:pt x="12906" y="1"/>
                  </a:moveTo>
                  <a:cubicBezTo>
                    <a:pt x="12897" y="1"/>
                    <a:pt x="12889" y="2"/>
                    <a:pt x="12881" y="3"/>
                  </a:cubicBezTo>
                  <a:cubicBezTo>
                    <a:pt x="12755" y="21"/>
                    <a:pt x="12701" y="75"/>
                    <a:pt x="12647" y="120"/>
                  </a:cubicBezTo>
                  <a:cubicBezTo>
                    <a:pt x="12602" y="157"/>
                    <a:pt x="12566" y="202"/>
                    <a:pt x="12539" y="247"/>
                  </a:cubicBezTo>
                  <a:cubicBezTo>
                    <a:pt x="12475" y="337"/>
                    <a:pt x="12421" y="418"/>
                    <a:pt x="12376" y="499"/>
                  </a:cubicBezTo>
                  <a:cubicBezTo>
                    <a:pt x="12286" y="670"/>
                    <a:pt x="12214" y="842"/>
                    <a:pt x="12142" y="1004"/>
                  </a:cubicBezTo>
                  <a:cubicBezTo>
                    <a:pt x="12007" y="1346"/>
                    <a:pt x="11881" y="1689"/>
                    <a:pt x="11745" y="2013"/>
                  </a:cubicBezTo>
                  <a:lnTo>
                    <a:pt x="11691" y="2122"/>
                  </a:lnTo>
                  <a:lnTo>
                    <a:pt x="11673" y="2176"/>
                  </a:lnTo>
                  <a:lnTo>
                    <a:pt x="11637" y="2239"/>
                  </a:lnTo>
                  <a:cubicBezTo>
                    <a:pt x="11592" y="2311"/>
                    <a:pt x="11556" y="2392"/>
                    <a:pt x="11502" y="2464"/>
                  </a:cubicBezTo>
                  <a:cubicBezTo>
                    <a:pt x="11421" y="2617"/>
                    <a:pt x="11322" y="2771"/>
                    <a:pt x="11222" y="2915"/>
                  </a:cubicBezTo>
                  <a:cubicBezTo>
                    <a:pt x="11033" y="3212"/>
                    <a:pt x="10826" y="3501"/>
                    <a:pt x="10601" y="3780"/>
                  </a:cubicBezTo>
                  <a:cubicBezTo>
                    <a:pt x="9717" y="4889"/>
                    <a:pt x="8690" y="5898"/>
                    <a:pt x="7590" y="6800"/>
                  </a:cubicBezTo>
                  <a:cubicBezTo>
                    <a:pt x="6472" y="7701"/>
                    <a:pt x="5282" y="8503"/>
                    <a:pt x="4029" y="9188"/>
                  </a:cubicBezTo>
                  <a:cubicBezTo>
                    <a:pt x="2776" y="9883"/>
                    <a:pt x="1469" y="10459"/>
                    <a:pt x="117" y="10937"/>
                  </a:cubicBezTo>
                  <a:cubicBezTo>
                    <a:pt x="45" y="10964"/>
                    <a:pt x="0" y="11027"/>
                    <a:pt x="9" y="11108"/>
                  </a:cubicBezTo>
                  <a:cubicBezTo>
                    <a:pt x="18" y="11184"/>
                    <a:pt x="89" y="11244"/>
                    <a:pt x="172" y="11244"/>
                  </a:cubicBezTo>
                  <a:cubicBezTo>
                    <a:pt x="178" y="11244"/>
                    <a:pt x="184" y="11244"/>
                    <a:pt x="189" y="11244"/>
                  </a:cubicBezTo>
                  <a:cubicBezTo>
                    <a:pt x="1857" y="11063"/>
                    <a:pt x="3525" y="10820"/>
                    <a:pt x="5174" y="10486"/>
                  </a:cubicBezTo>
                  <a:cubicBezTo>
                    <a:pt x="6824" y="10153"/>
                    <a:pt x="8455" y="9747"/>
                    <a:pt x="10060" y="9225"/>
                  </a:cubicBezTo>
                  <a:cubicBezTo>
                    <a:pt x="10456" y="9089"/>
                    <a:pt x="10862" y="8963"/>
                    <a:pt x="11250" y="8810"/>
                  </a:cubicBezTo>
                  <a:lnTo>
                    <a:pt x="11844" y="8594"/>
                  </a:lnTo>
                  <a:lnTo>
                    <a:pt x="12430" y="8359"/>
                  </a:lnTo>
                  <a:cubicBezTo>
                    <a:pt x="12818" y="8206"/>
                    <a:pt x="13206" y="8026"/>
                    <a:pt x="13593" y="7863"/>
                  </a:cubicBezTo>
                  <a:lnTo>
                    <a:pt x="14170" y="7593"/>
                  </a:lnTo>
                  <a:cubicBezTo>
                    <a:pt x="14359" y="7503"/>
                    <a:pt x="14549" y="7422"/>
                    <a:pt x="14738" y="7323"/>
                  </a:cubicBezTo>
                  <a:cubicBezTo>
                    <a:pt x="15117" y="7133"/>
                    <a:pt x="15495" y="6944"/>
                    <a:pt x="15865" y="6755"/>
                  </a:cubicBezTo>
                  <a:cubicBezTo>
                    <a:pt x="16234" y="6556"/>
                    <a:pt x="16613" y="6367"/>
                    <a:pt x="16982" y="6151"/>
                  </a:cubicBezTo>
                  <a:cubicBezTo>
                    <a:pt x="17352" y="5934"/>
                    <a:pt x="17713" y="5691"/>
                    <a:pt x="18037" y="5394"/>
                  </a:cubicBezTo>
                  <a:cubicBezTo>
                    <a:pt x="18362" y="5096"/>
                    <a:pt x="18650" y="4763"/>
                    <a:pt x="18902" y="4420"/>
                  </a:cubicBezTo>
                  <a:cubicBezTo>
                    <a:pt x="18929" y="4384"/>
                    <a:pt x="18947" y="4339"/>
                    <a:pt x="18947" y="4303"/>
                  </a:cubicBezTo>
                  <a:cubicBezTo>
                    <a:pt x="18965" y="4159"/>
                    <a:pt x="18866" y="4042"/>
                    <a:pt x="18731" y="4023"/>
                  </a:cubicBezTo>
                  <a:lnTo>
                    <a:pt x="18722" y="4023"/>
                  </a:lnTo>
                  <a:cubicBezTo>
                    <a:pt x="18533" y="3996"/>
                    <a:pt x="18352" y="3924"/>
                    <a:pt x="18172" y="3825"/>
                  </a:cubicBezTo>
                  <a:cubicBezTo>
                    <a:pt x="18001" y="3726"/>
                    <a:pt x="17821" y="3600"/>
                    <a:pt x="17640" y="3456"/>
                  </a:cubicBezTo>
                  <a:cubicBezTo>
                    <a:pt x="17460" y="3320"/>
                    <a:pt x="17280" y="3176"/>
                    <a:pt x="17082" y="3032"/>
                  </a:cubicBezTo>
                  <a:cubicBezTo>
                    <a:pt x="16892" y="2897"/>
                    <a:pt x="16685" y="2762"/>
                    <a:pt x="16451" y="2662"/>
                  </a:cubicBezTo>
                  <a:lnTo>
                    <a:pt x="16415" y="2644"/>
                  </a:lnTo>
                  <a:lnTo>
                    <a:pt x="16360" y="2608"/>
                  </a:lnTo>
                  <a:lnTo>
                    <a:pt x="16261" y="2536"/>
                  </a:lnTo>
                  <a:lnTo>
                    <a:pt x="16036" y="2374"/>
                  </a:lnTo>
                  <a:lnTo>
                    <a:pt x="15603" y="2049"/>
                  </a:lnTo>
                  <a:lnTo>
                    <a:pt x="14738" y="1391"/>
                  </a:lnTo>
                  <a:lnTo>
                    <a:pt x="13025" y="48"/>
                  </a:lnTo>
                  <a:lnTo>
                    <a:pt x="13016" y="39"/>
                  </a:lnTo>
                  <a:cubicBezTo>
                    <a:pt x="12987" y="17"/>
                    <a:pt x="12945" y="1"/>
                    <a:pt x="12906" y="1"/>
                  </a:cubicBez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9" name="Google Shape;1559;p53"/>
            <p:cNvSpPr/>
            <p:nvPr/>
          </p:nvSpPr>
          <p:spPr>
            <a:xfrm>
              <a:off x="1867600" y="3249925"/>
              <a:ext cx="1223225" cy="1178125"/>
            </a:xfrm>
            <a:custGeom>
              <a:avLst/>
              <a:gdLst/>
              <a:ahLst/>
              <a:cxnLst/>
              <a:rect l="l" t="t" r="r" b="b"/>
              <a:pathLst>
                <a:path w="48929" h="47125" extrusionOk="0">
                  <a:moveTo>
                    <a:pt x="2615" y="0"/>
                  </a:moveTo>
                  <a:cubicBezTo>
                    <a:pt x="1335" y="7617"/>
                    <a:pt x="541" y="15315"/>
                    <a:pt x="316" y="23049"/>
                  </a:cubicBezTo>
                  <a:cubicBezTo>
                    <a:pt x="82" y="30638"/>
                    <a:pt x="803" y="38291"/>
                    <a:pt x="100" y="45863"/>
                  </a:cubicBezTo>
                  <a:cubicBezTo>
                    <a:pt x="100" y="45944"/>
                    <a:pt x="55" y="45998"/>
                    <a:pt x="1" y="46025"/>
                  </a:cubicBezTo>
                  <a:cubicBezTo>
                    <a:pt x="5231" y="46886"/>
                    <a:pt x="10526" y="47124"/>
                    <a:pt x="15820" y="47124"/>
                  </a:cubicBezTo>
                  <a:cubicBezTo>
                    <a:pt x="17678" y="47124"/>
                    <a:pt x="19536" y="47095"/>
                    <a:pt x="21391" y="47053"/>
                  </a:cubicBezTo>
                  <a:cubicBezTo>
                    <a:pt x="22815" y="47017"/>
                    <a:pt x="24257" y="46963"/>
                    <a:pt x="25708" y="46863"/>
                  </a:cubicBezTo>
                  <a:cubicBezTo>
                    <a:pt x="31351" y="45601"/>
                    <a:pt x="37354" y="42402"/>
                    <a:pt x="38589" y="36633"/>
                  </a:cubicBezTo>
                  <a:cubicBezTo>
                    <a:pt x="38618" y="36502"/>
                    <a:pt x="38725" y="36441"/>
                    <a:pt x="38838" y="36441"/>
                  </a:cubicBezTo>
                  <a:cubicBezTo>
                    <a:pt x="38935" y="36441"/>
                    <a:pt x="39036" y="36486"/>
                    <a:pt x="39094" y="36570"/>
                  </a:cubicBezTo>
                  <a:cubicBezTo>
                    <a:pt x="40374" y="38517"/>
                    <a:pt x="42222" y="39634"/>
                    <a:pt x="44502" y="39941"/>
                  </a:cubicBezTo>
                  <a:cubicBezTo>
                    <a:pt x="47396" y="35452"/>
                    <a:pt x="47197" y="28520"/>
                    <a:pt x="47585" y="23599"/>
                  </a:cubicBezTo>
                  <a:cubicBezTo>
                    <a:pt x="48135" y="16631"/>
                    <a:pt x="48928" y="9645"/>
                    <a:pt x="48468" y="2668"/>
                  </a:cubicBezTo>
                  <a:cubicBezTo>
                    <a:pt x="33280" y="54"/>
                    <a:pt x="17929" y="1352"/>
                    <a:pt x="2642" y="9"/>
                  </a:cubicBezTo>
                  <a:cubicBezTo>
                    <a:pt x="2633" y="0"/>
                    <a:pt x="2624" y="0"/>
                    <a:pt x="2615" y="0"/>
                  </a:cubicBez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0" name="Google Shape;1560;p53"/>
            <p:cNvSpPr/>
            <p:nvPr/>
          </p:nvSpPr>
          <p:spPr>
            <a:xfrm>
              <a:off x="2004625" y="3411050"/>
              <a:ext cx="976675" cy="36075"/>
            </a:xfrm>
            <a:custGeom>
              <a:avLst/>
              <a:gdLst/>
              <a:ahLst/>
              <a:cxnLst/>
              <a:rect l="l" t="t" r="r" b="b"/>
              <a:pathLst>
                <a:path w="39067" h="1443" extrusionOk="0">
                  <a:moveTo>
                    <a:pt x="180" y="0"/>
                  </a:moveTo>
                  <a:cubicBezTo>
                    <a:pt x="0" y="0"/>
                    <a:pt x="9" y="262"/>
                    <a:pt x="180" y="271"/>
                  </a:cubicBezTo>
                  <a:cubicBezTo>
                    <a:pt x="13025" y="748"/>
                    <a:pt x="25897" y="1253"/>
                    <a:pt x="38751" y="1442"/>
                  </a:cubicBezTo>
                  <a:cubicBezTo>
                    <a:pt x="39066" y="1442"/>
                    <a:pt x="39066" y="965"/>
                    <a:pt x="38751" y="947"/>
                  </a:cubicBezTo>
                  <a:cubicBezTo>
                    <a:pt x="25906" y="424"/>
                    <a:pt x="13025" y="234"/>
                    <a:pt x="180" y="0"/>
                  </a:cubicBezTo>
                  <a:close/>
                </a:path>
              </a:pathLst>
            </a:custGeom>
            <a:solidFill>
              <a:srgbClr val="A67A9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1" name="Google Shape;1561;p53"/>
            <p:cNvSpPr/>
            <p:nvPr/>
          </p:nvSpPr>
          <p:spPr>
            <a:xfrm>
              <a:off x="2004625" y="3411050"/>
              <a:ext cx="976675" cy="36075"/>
            </a:xfrm>
            <a:custGeom>
              <a:avLst/>
              <a:gdLst/>
              <a:ahLst/>
              <a:cxnLst/>
              <a:rect l="l" t="t" r="r" b="b"/>
              <a:pathLst>
                <a:path w="39067" h="1443" extrusionOk="0">
                  <a:moveTo>
                    <a:pt x="180" y="0"/>
                  </a:moveTo>
                  <a:cubicBezTo>
                    <a:pt x="0" y="0"/>
                    <a:pt x="9" y="262"/>
                    <a:pt x="180" y="271"/>
                  </a:cubicBezTo>
                  <a:cubicBezTo>
                    <a:pt x="13025" y="748"/>
                    <a:pt x="25897" y="1253"/>
                    <a:pt x="38751" y="1442"/>
                  </a:cubicBezTo>
                  <a:cubicBezTo>
                    <a:pt x="39066" y="1442"/>
                    <a:pt x="39066" y="965"/>
                    <a:pt x="38751" y="947"/>
                  </a:cubicBezTo>
                  <a:cubicBezTo>
                    <a:pt x="25906" y="424"/>
                    <a:pt x="13025" y="234"/>
                    <a:pt x="180" y="0"/>
                  </a:cubicBezTo>
                  <a:close/>
                </a:path>
              </a:pathLst>
            </a:custGeom>
            <a:solidFill>
              <a:srgbClr val="1C1C1B"/>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62" name="Google Shape;1562;p53"/>
          <p:cNvGrpSpPr/>
          <p:nvPr/>
        </p:nvGrpSpPr>
        <p:grpSpPr>
          <a:xfrm rot="2054437">
            <a:off x="6912301" y="223408"/>
            <a:ext cx="1003178" cy="1540021"/>
            <a:chOff x="2946668" y="3613769"/>
            <a:chExt cx="640047" cy="1096481"/>
          </a:xfrm>
        </p:grpSpPr>
        <p:sp>
          <p:nvSpPr>
            <p:cNvPr id="1563" name="Google Shape;1563;p53"/>
            <p:cNvSpPr/>
            <p:nvPr/>
          </p:nvSpPr>
          <p:spPr>
            <a:xfrm rot="1150281">
              <a:off x="3079389" y="3651109"/>
              <a:ext cx="374604" cy="871569"/>
            </a:xfrm>
            <a:custGeom>
              <a:avLst/>
              <a:gdLst/>
              <a:ahLst/>
              <a:cxnLst/>
              <a:rect l="l" t="t" r="r" b="b"/>
              <a:pathLst>
                <a:path w="11600" h="26989" extrusionOk="0">
                  <a:moveTo>
                    <a:pt x="7894" y="394"/>
                  </a:moveTo>
                  <a:cubicBezTo>
                    <a:pt x="7952" y="394"/>
                    <a:pt x="8012" y="398"/>
                    <a:pt x="8072" y="405"/>
                  </a:cubicBezTo>
                  <a:cubicBezTo>
                    <a:pt x="8887" y="468"/>
                    <a:pt x="9608" y="875"/>
                    <a:pt x="10423" y="985"/>
                  </a:cubicBezTo>
                  <a:lnTo>
                    <a:pt x="10439" y="985"/>
                  </a:lnTo>
                  <a:cubicBezTo>
                    <a:pt x="10894" y="1189"/>
                    <a:pt x="11333" y="1518"/>
                    <a:pt x="11254" y="2333"/>
                  </a:cubicBezTo>
                  <a:cubicBezTo>
                    <a:pt x="11160" y="3164"/>
                    <a:pt x="10627" y="4214"/>
                    <a:pt x="10267" y="5044"/>
                  </a:cubicBezTo>
                  <a:cubicBezTo>
                    <a:pt x="10016" y="4684"/>
                    <a:pt x="9655" y="4386"/>
                    <a:pt x="9436" y="4276"/>
                  </a:cubicBezTo>
                  <a:cubicBezTo>
                    <a:pt x="8558" y="3822"/>
                    <a:pt x="7571" y="3571"/>
                    <a:pt x="6630" y="3273"/>
                  </a:cubicBezTo>
                  <a:cubicBezTo>
                    <a:pt x="6416" y="3209"/>
                    <a:pt x="6231" y="3159"/>
                    <a:pt x="6041" y="3159"/>
                  </a:cubicBezTo>
                  <a:cubicBezTo>
                    <a:pt x="5952" y="3159"/>
                    <a:pt x="5863" y="3170"/>
                    <a:pt x="5768" y="3195"/>
                  </a:cubicBezTo>
                  <a:cubicBezTo>
                    <a:pt x="6003" y="2693"/>
                    <a:pt x="6176" y="2176"/>
                    <a:pt x="6395" y="1674"/>
                  </a:cubicBezTo>
                  <a:cubicBezTo>
                    <a:pt x="6781" y="774"/>
                    <a:pt x="7285" y="394"/>
                    <a:pt x="7894" y="394"/>
                  </a:cubicBezTo>
                  <a:close/>
                  <a:moveTo>
                    <a:pt x="5959" y="3426"/>
                  </a:moveTo>
                  <a:cubicBezTo>
                    <a:pt x="6707" y="3426"/>
                    <a:pt x="7540" y="3948"/>
                    <a:pt x="8057" y="4135"/>
                  </a:cubicBezTo>
                  <a:cubicBezTo>
                    <a:pt x="8370" y="4245"/>
                    <a:pt x="11050" y="5154"/>
                    <a:pt x="10016" y="6345"/>
                  </a:cubicBezTo>
                  <a:cubicBezTo>
                    <a:pt x="9702" y="5703"/>
                    <a:pt x="8715" y="5436"/>
                    <a:pt x="8260" y="5264"/>
                  </a:cubicBezTo>
                  <a:cubicBezTo>
                    <a:pt x="7864" y="5132"/>
                    <a:pt x="6564" y="4520"/>
                    <a:pt x="5630" y="4520"/>
                  </a:cubicBezTo>
                  <a:cubicBezTo>
                    <a:pt x="5457" y="4520"/>
                    <a:pt x="5297" y="4541"/>
                    <a:pt x="5157" y="4590"/>
                  </a:cubicBezTo>
                  <a:cubicBezTo>
                    <a:pt x="5063" y="4590"/>
                    <a:pt x="4969" y="4637"/>
                    <a:pt x="4875" y="4684"/>
                  </a:cubicBezTo>
                  <a:cubicBezTo>
                    <a:pt x="4796" y="4480"/>
                    <a:pt x="4796" y="4198"/>
                    <a:pt x="4937" y="3932"/>
                  </a:cubicBezTo>
                  <a:cubicBezTo>
                    <a:pt x="5016" y="3791"/>
                    <a:pt x="5110" y="3696"/>
                    <a:pt x="5204" y="3634"/>
                  </a:cubicBezTo>
                  <a:cubicBezTo>
                    <a:pt x="5213" y="3643"/>
                    <a:pt x="5222" y="3652"/>
                    <a:pt x="5231" y="3652"/>
                  </a:cubicBezTo>
                  <a:cubicBezTo>
                    <a:pt x="5238" y="3652"/>
                    <a:pt x="5244" y="3647"/>
                    <a:pt x="5251" y="3634"/>
                  </a:cubicBezTo>
                  <a:cubicBezTo>
                    <a:pt x="5467" y="3484"/>
                    <a:pt x="5708" y="3426"/>
                    <a:pt x="5959" y="3426"/>
                  </a:cubicBezTo>
                  <a:close/>
                  <a:moveTo>
                    <a:pt x="5331" y="4825"/>
                  </a:moveTo>
                  <a:cubicBezTo>
                    <a:pt x="6116" y="4825"/>
                    <a:pt x="7484" y="5382"/>
                    <a:pt x="7727" y="5468"/>
                  </a:cubicBezTo>
                  <a:cubicBezTo>
                    <a:pt x="8088" y="5577"/>
                    <a:pt x="10361" y="6095"/>
                    <a:pt x="9671" y="7443"/>
                  </a:cubicBezTo>
                  <a:cubicBezTo>
                    <a:pt x="9138" y="6628"/>
                    <a:pt x="7837" y="6361"/>
                    <a:pt x="7148" y="6173"/>
                  </a:cubicBezTo>
                  <a:cubicBezTo>
                    <a:pt x="6773" y="6066"/>
                    <a:pt x="6128" y="5813"/>
                    <a:pt x="5486" y="5813"/>
                  </a:cubicBezTo>
                  <a:cubicBezTo>
                    <a:pt x="5189" y="5813"/>
                    <a:pt x="4892" y="5867"/>
                    <a:pt x="4624" y="6016"/>
                  </a:cubicBezTo>
                  <a:cubicBezTo>
                    <a:pt x="4624" y="5828"/>
                    <a:pt x="4624" y="5656"/>
                    <a:pt x="4718" y="5483"/>
                  </a:cubicBezTo>
                  <a:cubicBezTo>
                    <a:pt x="4796" y="5295"/>
                    <a:pt x="4922" y="5186"/>
                    <a:pt x="5063" y="5076"/>
                  </a:cubicBezTo>
                  <a:cubicBezTo>
                    <a:pt x="5076" y="5063"/>
                    <a:pt x="5078" y="5040"/>
                    <a:pt x="5070" y="5040"/>
                  </a:cubicBezTo>
                  <a:cubicBezTo>
                    <a:pt x="5068" y="5040"/>
                    <a:pt x="5066" y="5041"/>
                    <a:pt x="5063" y="5044"/>
                  </a:cubicBezTo>
                  <a:cubicBezTo>
                    <a:pt x="4718" y="5107"/>
                    <a:pt x="4405" y="5671"/>
                    <a:pt x="4577" y="6032"/>
                  </a:cubicBezTo>
                  <a:cubicBezTo>
                    <a:pt x="4452" y="6110"/>
                    <a:pt x="4342" y="6204"/>
                    <a:pt x="4232" y="6314"/>
                  </a:cubicBezTo>
                  <a:cubicBezTo>
                    <a:pt x="4279" y="5640"/>
                    <a:pt x="4655" y="5154"/>
                    <a:pt x="5126" y="4841"/>
                  </a:cubicBezTo>
                  <a:cubicBezTo>
                    <a:pt x="5188" y="4830"/>
                    <a:pt x="5257" y="4825"/>
                    <a:pt x="5331" y="4825"/>
                  </a:cubicBezTo>
                  <a:close/>
                  <a:moveTo>
                    <a:pt x="4373" y="7160"/>
                  </a:moveTo>
                  <a:cubicBezTo>
                    <a:pt x="4373" y="7223"/>
                    <a:pt x="4373" y="7270"/>
                    <a:pt x="4405" y="7302"/>
                  </a:cubicBezTo>
                  <a:cubicBezTo>
                    <a:pt x="4326" y="7474"/>
                    <a:pt x="4263" y="7646"/>
                    <a:pt x="4201" y="7819"/>
                  </a:cubicBezTo>
                  <a:cubicBezTo>
                    <a:pt x="4201" y="7772"/>
                    <a:pt x="4201" y="7740"/>
                    <a:pt x="4185" y="7709"/>
                  </a:cubicBezTo>
                  <a:cubicBezTo>
                    <a:pt x="4248" y="7505"/>
                    <a:pt x="4310" y="7333"/>
                    <a:pt x="4373" y="7160"/>
                  </a:cubicBezTo>
                  <a:close/>
                  <a:moveTo>
                    <a:pt x="5232" y="6227"/>
                  </a:moveTo>
                  <a:cubicBezTo>
                    <a:pt x="5264" y="6227"/>
                    <a:pt x="5297" y="6230"/>
                    <a:pt x="5329" y="6236"/>
                  </a:cubicBezTo>
                  <a:cubicBezTo>
                    <a:pt x="5517" y="6236"/>
                    <a:pt x="5690" y="6251"/>
                    <a:pt x="5862" y="6283"/>
                  </a:cubicBezTo>
                  <a:cubicBezTo>
                    <a:pt x="6395" y="6361"/>
                    <a:pt x="6897" y="6471"/>
                    <a:pt x="7383" y="6643"/>
                  </a:cubicBezTo>
                  <a:cubicBezTo>
                    <a:pt x="7759" y="6769"/>
                    <a:pt x="8119" y="6925"/>
                    <a:pt x="8480" y="7113"/>
                  </a:cubicBezTo>
                  <a:cubicBezTo>
                    <a:pt x="8762" y="7270"/>
                    <a:pt x="10361" y="8195"/>
                    <a:pt x="9170" y="9277"/>
                  </a:cubicBezTo>
                  <a:cubicBezTo>
                    <a:pt x="9217" y="9151"/>
                    <a:pt x="9248" y="9026"/>
                    <a:pt x="9295" y="8900"/>
                  </a:cubicBezTo>
                  <a:cubicBezTo>
                    <a:pt x="9326" y="8806"/>
                    <a:pt x="9295" y="8775"/>
                    <a:pt x="9248" y="8775"/>
                  </a:cubicBezTo>
                  <a:lnTo>
                    <a:pt x="9217" y="8681"/>
                  </a:lnTo>
                  <a:cubicBezTo>
                    <a:pt x="9232" y="8634"/>
                    <a:pt x="9232" y="8603"/>
                    <a:pt x="9201" y="8571"/>
                  </a:cubicBezTo>
                  <a:cubicBezTo>
                    <a:pt x="7978" y="7443"/>
                    <a:pt x="6160" y="7113"/>
                    <a:pt x="4530" y="6988"/>
                  </a:cubicBezTo>
                  <a:cubicBezTo>
                    <a:pt x="4522" y="6985"/>
                    <a:pt x="4514" y="6984"/>
                    <a:pt x="4506" y="6984"/>
                  </a:cubicBezTo>
                  <a:cubicBezTo>
                    <a:pt x="4472" y="6984"/>
                    <a:pt x="4446" y="7012"/>
                    <a:pt x="4420" y="7051"/>
                  </a:cubicBezTo>
                  <a:cubicBezTo>
                    <a:pt x="4661" y="6498"/>
                    <a:pt x="4928" y="6227"/>
                    <a:pt x="5232" y="6227"/>
                  </a:cubicBezTo>
                  <a:close/>
                  <a:moveTo>
                    <a:pt x="6270" y="7740"/>
                  </a:moveTo>
                  <a:cubicBezTo>
                    <a:pt x="6771" y="7913"/>
                    <a:pt x="7257" y="8101"/>
                    <a:pt x="7759" y="8289"/>
                  </a:cubicBezTo>
                  <a:cubicBezTo>
                    <a:pt x="7759" y="8352"/>
                    <a:pt x="7759" y="8414"/>
                    <a:pt x="7759" y="8461"/>
                  </a:cubicBezTo>
                  <a:cubicBezTo>
                    <a:pt x="6176" y="12082"/>
                    <a:pt x="4812" y="16001"/>
                    <a:pt x="3715" y="19763"/>
                  </a:cubicBezTo>
                  <a:cubicBezTo>
                    <a:pt x="3684" y="19308"/>
                    <a:pt x="3495" y="18963"/>
                    <a:pt x="3182" y="18838"/>
                  </a:cubicBezTo>
                  <a:cubicBezTo>
                    <a:pt x="3121" y="18819"/>
                    <a:pt x="3058" y="18809"/>
                    <a:pt x="2994" y="18809"/>
                  </a:cubicBezTo>
                  <a:cubicBezTo>
                    <a:pt x="2639" y="18809"/>
                    <a:pt x="2233" y="19088"/>
                    <a:pt x="1928" y="19512"/>
                  </a:cubicBezTo>
                  <a:cubicBezTo>
                    <a:pt x="2618" y="17662"/>
                    <a:pt x="3260" y="15797"/>
                    <a:pt x="3903" y="13932"/>
                  </a:cubicBezTo>
                  <a:cubicBezTo>
                    <a:pt x="4248" y="12960"/>
                    <a:pt x="4593" y="11973"/>
                    <a:pt x="4937" y="11001"/>
                  </a:cubicBezTo>
                  <a:cubicBezTo>
                    <a:pt x="5094" y="10562"/>
                    <a:pt x="5235" y="10123"/>
                    <a:pt x="5392" y="9684"/>
                  </a:cubicBezTo>
                  <a:cubicBezTo>
                    <a:pt x="5423" y="9621"/>
                    <a:pt x="5800" y="8430"/>
                    <a:pt x="5956" y="7866"/>
                  </a:cubicBezTo>
                  <a:cubicBezTo>
                    <a:pt x="6066" y="7819"/>
                    <a:pt x="6160" y="7772"/>
                    <a:pt x="6270" y="7740"/>
                  </a:cubicBezTo>
                  <a:close/>
                  <a:moveTo>
                    <a:pt x="8010" y="8399"/>
                  </a:moveTo>
                  <a:cubicBezTo>
                    <a:pt x="8213" y="8477"/>
                    <a:pt x="8433" y="8571"/>
                    <a:pt x="8637" y="8650"/>
                  </a:cubicBezTo>
                  <a:cubicBezTo>
                    <a:pt x="8762" y="8728"/>
                    <a:pt x="8856" y="8853"/>
                    <a:pt x="8919" y="9010"/>
                  </a:cubicBezTo>
                  <a:cubicBezTo>
                    <a:pt x="8934" y="9073"/>
                    <a:pt x="8950" y="9135"/>
                    <a:pt x="8966" y="9198"/>
                  </a:cubicBezTo>
                  <a:cubicBezTo>
                    <a:pt x="8981" y="9230"/>
                    <a:pt x="8981" y="9245"/>
                    <a:pt x="8997" y="9245"/>
                  </a:cubicBezTo>
                  <a:cubicBezTo>
                    <a:pt x="8401" y="10860"/>
                    <a:pt x="7790" y="12490"/>
                    <a:pt x="7195" y="14120"/>
                  </a:cubicBezTo>
                  <a:cubicBezTo>
                    <a:pt x="7492" y="13242"/>
                    <a:pt x="7759" y="12364"/>
                    <a:pt x="8057" y="11502"/>
                  </a:cubicBezTo>
                  <a:cubicBezTo>
                    <a:pt x="8307" y="10687"/>
                    <a:pt x="8715" y="9825"/>
                    <a:pt x="8574" y="8979"/>
                  </a:cubicBezTo>
                  <a:cubicBezTo>
                    <a:pt x="8574" y="8972"/>
                    <a:pt x="8569" y="8968"/>
                    <a:pt x="8562" y="8968"/>
                  </a:cubicBezTo>
                  <a:cubicBezTo>
                    <a:pt x="8553" y="8968"/>
                    <a:pt x="8543" y="8976"/>
                    <a:pt x="8543" y="8994"/>
                  </a:cubicBezTo>
                  <a:cubicBezTo>
                    <a:pt x="8574" y="9982"/>
                    <a:pt x="8213" y="10922"/>
                    <a:pt x="7900" y="11863"/>
                  </a:cubicBezTo>
                  <a:cubicBezTo>
                    <a:pt x="7586" y="12819"/>
                    <a:pt x="7257" y="13791"/>
                    <a:pt x="6944" y="14747"/>
                  </a:cubicBezTo>
                  <a:cubicBezTo>
                    <a:pt x="6850" y="15013"/>
                    <a:pt x="6771" y="15280"/>
                    <a:pt x="6677" y="15546"/>
                  </a:cubicBezTo>
                  <a:cubicBezTo>
                    <a:pt x="6113" y="17161"/>
                    <a:pt x="5549" y="18759"/>
                    <a:pt x="5016" y="20374"/>
                  </a:cubicBezTo>
                  <a:cubicBezTo>
                    <a:pt x="4922" y="20050"/>
                    <a:pt x="4699" y="19875"/>
                    <a:pt x="4429" y="19875"/>
                  </a:cubicBezTo>
                  <a:cubicBezTo>
                    <a:pt x="4203" y="19875"/>
                    <a:pt x="3943" y="19999"/>
                    <a:pt x="3699" y="20264"/>
                  </a:cubicBezTo>
                  <a:cubicBezTo>
                    <a:pt x="5110" y="16314"/>
                    <a:pt x="6568" y="12380"/>
                    <a:pt x="8010" y="8430"/>
                  </a:cubicBezTo>
                  <a:cubicBezTo>
                    <a:pt x="8010" y="8414"/>
                    <a:pt x="8010" y="8414"/>
                    <a:pt x="8010" y="8399"/>
                  </a:cubicBezTo>
                  <a:close/>
                  <a:moveTo>
                    <a:pt x="1630" y="23195"/>
                  </a:moveTo>
                  <a:cubicBezTo>
                    <a:pt x="1724" y="23211"/>
                    <a:pt x="1834" y="23242"/>
                    <a:pt x="1912" y="23305"/>
                  </a:cubicBezTo>
                  <a:cubicBezTo>
                    <a:pt x="1944" y="23321"/>
                    <a:pt x="1959" y="23336"/>
                    <a:pt x="1991" y="23352"/>
                  </a:cubicBezTo>
                  <a:cubicBezTo>
                    <a:pt x="1991" y="23352"/>
                    <a:pt x="2006" y="23368"/>
                    <a:pt x="2006" y="23383"/>
                  </a:cubicBezTo>
                  <a:cubicBezTo>
                    <a:pt x="1897" y="23321"/>
                    <a:pt x="1787" y="23274"/>
                    <a:pt x="1662" y="23242"/>
                  </a:cubicBezTo>
                  <a:cubicBezTo>
                    <a:pt x="1646" y="23227"/>
                    <a:pt x="1646" y="23211"/>
                    <a:pt x="1630" y="23195"/>
                  </a:cubicBezTo>
                  <a:close/>
                  <a:moveTo>
                    <a:pt x="1019" y="23477"/>
                  </a:moveTo>
                  <a:cubicBezTo>
                    <a:pt x="1035" y="23509"/>
                    <a:pt x="1050" y="23556"/>
                    <a:pt x="1066" y="23603"/>
                  </a:cubicBezTo>
                  <a:cubicBezTo>
                    <a:pt x="1050" y="23650"/>
                    <a:pt x="1035" y="23697"/>
                    <a:pt x="1019" y="23744"/>
                  </a:cubicBezTo>
                  <a:cubicBezTo>
                    <a:pt x="1003" y="23760"/>
                    <a:pt x="988" y="23775"/>
                    <a:pt x="972" y="23807"/>
                  </a:cubicBezTo>
                  <a:cubicBezTo>
                    <a:pt x="972" y="23760"/>
                    <a:pt x="972" y="23713"/>
                    <a:pt x="972" y="23666"/>
                  </a:cubicBezTo>
                  <a:cubicBezTo>
                    <a:pt x="988" y="23619"/>
                    <a:pt x="1003" y="23556"/>
                    <a:pt x="1019" y="23493"/>
                  </a:cubicBezTo>
                  <a:cubicBezTo>
                    <a:pt x="1019" y="23493"/>
                    <a:pt x="1019" y="23477"/>
                    <a:pt x="1019" y="23477"/>
                  </a:cubicBezTo>
                  <a:close/>
                  <a:moveTo>
                    <a:pt x="1072" y="18956"/>
                  </a:moveTo>
                  <a:cubicBezTo>
                    <a:pt x="1135" y="18956"/>
                    <a:pt x="1196" y="18969"/>
                    <a:pt x="1254" y="18995"/>
                  </a:cubicBezTo>
                  <a:cubicBezTo>
                    <a:pt x="1630" y="19167"/>
                    <a:pt x="1614" y="19669"/>
                    <a:pt x="1583" y="20202"/>
                  </a:cubicBezTo>
                  <a:cubicBezTo>
                    <a:pt x="1583" y="20263"/>
                    <a:pt x="1623" y="20305"/>
                    <a:pt x="1668" y="20305"/>
                  </a:cubicBezTo>
                  <a:cubicBezTo>
                    <a:pt x="1704" y="20305"/>
                    <a:pt x="1744" y="20279"/>
                    <a:pt x="1771" y="20217"/>
                  </a:cubicBezTo>
                  <a:cubicBezTo>
                    <a:pt x="1803" y="20123"/>
                    <a:pt x="1834" y="20013"/>
                    <a:pt x="1850" y="19919"/>
                  </a:cubicBezTo>
                  <a:cubicBezTo>
                    <a:pt x="2149" y="19427"/>
                    <a:pt x="2521" y="19199"/>
                    <a:pt x="2832" y="19199"/>
                  </a:cubicBezTo>
                  <a:cubicBezTo>
                    <a:pt x="3302" y="19199"/>
                    <a:pt x="3634" y="19719"/>
                    <a:pt x="3370" y="20625"/>
                  </a:cubicBezTo>
                  <a:cubicBezTo>
                    <a:pt x="3337" y="20748"/>
                    <a:pt x="3386" y="20811"/>
                    <a:pt x="3450" y="20811"/>
                  </a:cubicBezTo>
                  <a:cubicBezTo>
                    <a:pt x="3507" y="20811"/>
                    <a:pt x="3575" y="20760"/>
                    <a:pt x="3605" y="20656"/>
                  </a:cubicBezTo>
                  <a:cubicBezTo>
                    <a:pt x="3605" y="20640"/>
                    <a:pt x="3605" y="20640"/>
                    <a:pt x="3621" y="20625"/>
                  </a:cubicBezTo>
                  <a:cubicBezTo>
                    <a:pt x="3621" y="20625"/>
                    <a:pt x="3636" y="20625"/>
                    <a:pt x="3636" y="20609"/>
                  </a:cubicBezTo>
                  <a:cubicBezTo>
                    <a:pt x="3860" y="20314"/>
                    <a:pt x="4092" y="20183"/>
                    <a:pt x="4289" y="20183"/>
                  </a:cubicBezTo>
                  <a:cubicBezTo>
                    <a:pt x="4604" y="20183"/>
                    <a:pt x="4829" y="20517"/>
                    <a:pt x="4781" y="21048"/>
                  </a:cubicBezTo>
                  <a:cubicBezTo>
                    <a:pt x="4781" y="21064"/>
                    <a:pt x="4781" y="21064"/>
                    <a:pt x="4781" y="21079"/>
                  </a:cubicBezTo>
                  <a:cubicBezTo>
                    <a:pt x="4765" y="21079"/>
                    <a:pt x="4765" y="21095"/>
                    <a:pt x="4765" y="21111"/>
                  </a:cubicBezTo>
                  <a:cubicBezTo>
                    <a:pt x="4075" y="22035"/>
                    <a:pt x="3401" y="22976"/>
                    <a:pt x="2712" y="23901"/>
                  </a:cubicBezTo>
                  <a:cubicBezTo>
                    <a:pt x="2696" y="23932"/>
                    <a:pt x="2665" y="23963"/>
                    <a:pt x="2618" y="24010"/>
                  </a:cubicBezTo>
                  <a:cubicBezTo>
                    <a:pt x="2649" y="23979"/>
                    <a:pt x="2649" y="23948"/>
                    <a:pt x="2649" y="23916"/>
                  </a:cubicBezTo>
                  <a:cubicBezTo>
                    <a:pt x="2557" y="23255"/>
                    <a:pt x="2083" y="22825"/>
                    <a:pt x="1552" y="22825"/>
                  </a:cubicBezTo>
                  <a:cubicBezTo>
                    <a:pt x="1177" y="22825"/>
                    <a:pt x="773" y="23040"/>
                    <a:pt x="455" y="23540"/>
                  </a:cubicBezTo>
                  <a:cubicBezTo>
                    <a:pt x="455" y="23462"/>
                    <a:pt x="439" y="23383"/>
                    <a:pt x="439" y="23305"/>
                  </a:cubicBezTo>
                  <a:cubicBezTo>
                    <a:pt x="345" y="22161"/>
                    <a:pt x="266" y="21001"/>
                    <a:pt x="172" y="19857"/>
                  </a:cubicBezTo>
                  <a:cubicBezTo>
                    <a:pt x="157" y="19810"/>
                    <a:pt x="141" y="19778"/>
                    <a:pt x="110" y="19778"/>
                  </a:cubicBezTo>
                  <a:cubicBezTo>
                    <a:pt x="141" y="19731"/>
                    <a:pt x="172" y="19684"/>
                    <a:pt x="204" y="19622"/>
                  </a:cubicBezTo>
                  <a:cubicBezTo>
                    <a:pt x="235" y="19575"/>
                    <a:pt x="235" y="19543"/>
                    <a:pt x="235" y="19512"/>
                  </a:cubicBezTo>
                  <a:cubicBezTo>
                    <a:pt x="478" y="19192"/>
                    <a:pt x="794" y="18956"/>
                    <a:pt x="1072" y="18956"/>
                  </a:cubicBezTo>
                  <a:close/>
                  <a:moveTo>
                    <a:pt x="1567" y="23697"/>
                  </a:moveTo>
                  <a:lnTo>
                    <a:pt x="1646" y="23713"/>
                  </a:lnTo>
                  <a:cubicBezTo>
                    <a:pt x="1583" y="23885"/>
                    <a:pt x="1505" y="24042"/>
                    <a:pt x="1442" y="24214"/>
                  </a:cubicBezTo>
                  <a:cubicBezTo>
                    <a:pt x="1489" y="24042"/>
                    <a:pt x="1536" y="23869"/>
                    <a:pt x="1567" y="23697"/>
                  </a:cubicBezTo>
                  <a:close/>
                  <a:moveTo>
                    <a:pt x="2116" y="23791"/>
                  </a:moveTo>
                  <a:cubicBezTo>
                    <a:pt x="2100" y="23869"/>
                    <a:pt x="2069" y="23932"/>
                    <a:pt x="2038" y="23995"/>
                  </a:cubicBezTo>
                  <a:cubicBezTo>
                    <a:pt x="1991" y="24089"/>
                    <a:pt x="1928" y="24198"/>
                    <a:pt x="1865" y="24293"/>
                  </a:cubicBezTo>
                  <a:cubicBezTo>
                    <a:pt x="1944" y="24120"/>
                    <a:pt x="2022" y="23963"/>
                    <a:pt x="2100" y="23791"/>
                  </a:cubicBezTo>
                  <a:close/>
                  <a:moveTo>
                    <a:pt x="2336" y="23838"/>
                  </a:moveTo>
                  <a:cubicBezTo>
                    <a:pt x="2367" y="23901"/>
                    <a:pt x="2414" y="23963"/>
                    <a:pt x="2461" y="24010"/>
                  </a:cubicBezTo>
                  <a:cubicBezTo>
                    <a:pt x="2449" y="24005"/>
                    <a:pt x="2436" y="24001"/>
                    <a:pt x="2422" y="24001"/>
                  </a:cubicBezTo>
                  <a:cubicBezTo>
                    <a:pt x="2397" y="24001"/>
                    <a:pt x="2371" y="24012"/>
                    <a:pt x="2351" y="24042"/>
                  </a:cubicBezTo>
                  <a:cubicBezTo>
                    <a:pt x="2257" y="24136"/>
                    <a:pt x="2163" y="24246"/>
                    <a:pt x="2085" y="24340"/>
                  </a:cubicBezTo>
                  <a:cubicBezTo>
                    <a:pt x="2116" y="24277"/>
                    <a:pt x="2147" y="24214"/>
                    <a:pt x="2179" y="24136"/>
                  </a:cubicBezTo>
                  <a:cubicBezTo>
                    <a:pt x="2226" y="24057"/>
                    <a:pt x="2257" y="23995"/>
                    <a:pt x="2288" y="23932"/>
                  </a:cubicBezTo>
                  <a:cubicBezTo>
                    <a:pt x="2304" y="23901"/>
                    <a:pt x="2320" y="23869"/>
                    <a:pt x="2336" y="23838"/>
                  </a:cubicBezTo>
                  <a:close/>
                  <a:moveTo>
                    <a:pt x="1865" y="23744"/>
                  </a:moveTo>
                  <a:cubicBezTo>
                    <a:pt x="1881" y="23744"/>
                    <a:pt x="1897" y="23744"/>
                    <a:pt x="1928" y="23760"/>
                  </a:cubicBezTo>
                  <a:cubicBezTo>
                    <a:pt x="1787" y="24057"/>
                    <a:pt x="1630" y="24355"/>
                    <a:pt x="1489" y="24653"/>
                  </a:cubicBezTo>
                  <a:cubicBezTo>
                    <a:pt x="1599" y="24355"/>
                    <a:pt x="1709" y="24042"/>
                    <a:pt x="1818" y="23744"/>
                  </a:cubicBezTo>
                  <a:close/>
                  <a:moveTo>
                    <a:pt x="2602" y="24042"/>
                  </a:moveTo>
                  <a:lnTo>
                    <a:pt x="2602" y="24042"/>
                  </a:lnTo>
                  <a:cubicBezTo>
                    <a:pt x="2351" y="24402"/>
                    <a:pt x="1834" y="25170"/>
                    <a:pt x="1379" y="25703"/>
                  </a:cubicBezTo>
                  <a:cubicBezTo>
                    <a:pt x="1677" y="25139"/>
                    <a:pt x="2038" y="24637"/>
                    <a:pt x="2477" y="24183"/>
                  </a:cubicBezTo>
                  <a:cubicBezTo>
                    <a:pt x="2508" y="24151"/>
                    <a:pt x="2524" y="24104"/>
                    <a:pt x="2508" y="24073"/>
                  </a:cubicBezTo>
                  <a:lnTo>
                    <a:pt x="2508" y="24073"/>
                  </a:lnTo>
                  <a:cubicBezTo>
                    <a:pt x="2512" y="24077"/>
                    <a:pt x="2519" y="24079"/>
                    <a:pt x="2526" y="24079"/>
                  </a:cubicBezTo>
                  <a:cubicBezTo>
                    <a:pt x="2548" y="24079"/>
                    <a:pt x="2579" y="24065"/>
                    <a:pt x="2602" y="24042"/>
                  </a:cubicBezTo>
                  <a:close/>
                  <a:moveTo>
                    <a:pt x="815" y="23383"/>
                  </a:moveTo>
                  <a:cubicBezTo>
                    <a:pt x="815" y="23430"/>
                    <a:pt x="815" y="23477"/>
                    <a:pt x="815" y="23524"/>
                  </a:cubicBezTo>
                  <a:cubicBezTo>
                    <a:pt x="799" y="23572"/>
                    <a:pt x="784" y="23619"/>
                    <a:pt x="784" y="23681"/>
                  </a:cubicBezTo>
                  <a:cubicBezTo>
                    <a:pt x="784" y="23713"/>
                    <a:pt x="799" y="23744"/>
                    <a:pt x="815" y="23760"/>
                  </a:cubicBezTo>
                  <a:cubicBezTo>
                    <a:pt x="815" y="24026"/>
                    <a:pt x="799" y="24293"/>
                    <a:pt x="784" y="24559"/>
                  </a:cubicBezTo>
                  <a:cubicBezTo>
                    <a:pt x="784" y="24230"/>
                    <a:pt x="784" y="23901"/>
                    <a:pt x="768" y="23572"/>
                  </a:cubicBezTo>
                  <a:cubicBezTo>
                    <a:pt x="768" y="23542"/>
                    <a:pt x="747" y="23526"/>
                    <a:pt x="723" y="23526"/>
                  </a:cubicBezTo>
                  <a:cubicBezTo>
                    <a:pt x="697" y="23526"/>
                    <a:pt x="667" y="23546"/>
                    <a:pt x="658" y="23587"/>
                  </a:cubicBezTo>
                  <a:cubicBezTo>
                    <a:pt x="643" y="24418"/>
                    <a:pt x="658" y="25233"/>
                    <a:pt x="658" y="26064"/>
                  </a:cubicBezTo>
                  <a:cubicBezTo>
                    <a:pt x="611" y="25703"/>
                    <a:pt x="580" y="24888"/>
                    <a:pt x="564" y="24778"/>
                  </a:cubicBezTo>
                  <a:cubicBezTo>
                    <a:pt x="533" y="24434"/>
                    <a:pt x="502" y="24104"/>
                    <a:pt x="470" y="23760"/>
                  </a:cubicBezTo>
                  <a:cubicBezTo>
                    <a:pt x="580" y="23603"/>
                    <a:pt x="690" y="23477"/>
                    <a:pt x="815" y="23383"/>
                  </a:cubicBezTo>
                  <a:close/>
                  <a:moveTo>
                    <a:pt x="1176" y="25876"/>
                  </a:moveTo>
                  <a:cubicBezTo>
                    <a:pt x="1176" y="25876"/>
                    <a:pt x="1191" y="25891"/>
                    <a:pt x="1223" y="25891"/>
                  </a:cubicBezTo>
                  <a:cubicBezTo>
                    <a:pt x="1160" y="25954"/>
                    <a:pt x="1113" y="26017"/>
                    <a:pt x="1066" y="26064"/>
                  </a:cubicBezTo>
                  <a:cubicBezTo>
                    <a:pt x="1097" y="26001"/>
                    <a:pt x="1129" y="25938"/>
                    <a:pt x="1176" y="25876"/>
                  </a:cubicBezTo>
                  <a:close/>
                  <a:moveTo>
                    <a:pt x="7911" y="1"/>
                  </a:moveTo>
                  <a:cubicBezTo>
                    <a:pt x="7753" y="1"/>
                    <a:pt x="7588" y="25"/>
                    <a:pt x="7414" y="91"/>
                  </a:cubicBezTo>
                  <a:cubicBezTo>
                    <a:pt x="6395" y="468"/>
                    <a:pt x="5988" y="1988"/>
                    <a:pt x="5674" y="3179"/>
                  </a:cubicBezTo>
                  <a:cubicBezTo>
                    <a:pt x="5658" y="3195"/>
                    <a:pt x="5658" y="3211"/>
                    <a:pt x="5674" y="3226"/>
                  </a:cubicBezTo>
                  <a:cubicBezTo>
                    <a:pt x="5627" y="3242"/>
                    <a:pt x="5596" y="3258"/>
                    <a:pt x="5549" y="3273"/>
                  </a:cubicBezTo>
                  <a:cubicBezTo>
                    <a:pt x="5520" y="3264"/>
                    <a:pt x="5490" y="3260"/>
                    <a:pt x="5460" y="3260"/>
                  </a:cubicBezTo>
                  <a:cubicBezTo>
                    <a:pt x="5222" y="3260"/>
                    <a:pt x="4934" y="3518"/>
                    <a:pt x="4781" y="3838"/>
                  </a:cubicBezTo>
                  <a:cubicBezTo>
                    <a:pt x="4608" y="4182"/>
                    <a:pt x="4608" y="4559"/>
                    <a:pt x="4734" y="4794"/>
                  </a:cubicBezTo>
                  <a:cubicBezTo>
                    <a:pt x="4326" y="5170"/>
                    <a:pt x="4028" y="5922"/>
                    <a:pt x="4091" y="6424"/>
                  </a:cubicBezTo>
                  <a:cubicBezTo>
                    <a:pt x="4091" y="6439"/>
                    <a:pt x="4107" y="6455"/>
                    <a:pt x="4107" y="6455"/>
                  </a:cubicBezTo>
                  <a:cubicBezTo>
                    <a:pt x="3668" y="7082"/>
                    <a:pt x="3699" y="7646"/>
                    <a:pt x="4060" y="7929"/>
                  </a:cubicBezTo>
                  <a:cubicBezTo>
                    <a:pt x="4068" y="7937"/>
                    <a:pt x="4078" y="7941"/>
                    <a:pt x="4089" y="7941"/>
                  </a:cubicBezTo>
                  <a:cubicBezTo>
                    <a:pt x="4116" y="7941"/>
                    <a:pt x="4147" y="7915"/>
                    <a:pt x="4169" y="7882"/>
                  </a:cubicBezTo>
                  <a:lnTo>
                    <a:pt x="4169" y="7882"/>
                  </a:lnTo>
                  <a:cubicBezTo>
                    <a:pt x="2665" y="11581"/>
                    <a:pt x="1301" y="15390"/>
                    <a:pt x="63" y="19167"/>
                  </a:cubicBezTo>
                  <a:cubicBezTo>
                    <a:pt x="63" y="19261"/>
                    <a:pt x="78" y="19371"/>
                    <a:pt x="78" y="19465"/>
                  </a:cubicBezTo>
                  <a:cubicBezTo>
                    <a:pt x="549" y="18775"/>
                    <a:pt x="784" y="17709"/>
                    <a:pt x="1082" y="16879"/>
                  </a:cubicBezTo>
                  <a:cubicBezTo>
                    <a:pt x="1458" y="15781"/>
                    <a:pt x="1850" y="14684"/>
                    <a:pt x="2241" y="13587"/>
                  </a:cubicBezTo>
                  <a:cubicBezTo>
                    <a:pt x="2947" y="11643"/>
                    <a:pt x="3684" y="9700"/>
                    <a:pt x="4405" y="7756"/>
                  </a:cubicBezTo>
                  <a:cubicBezTo>
                    <a:pt x="4420" y="7756"/>
                    <a:pt x="4420" y="7740"/>
                    <a:pt x="4436" y="7740"/>
                  </a:cubicBezTo>
                  <a:cubicBezTo>
                    <a:pt x="4577" y="7552"/>
                    <a:pt x="4749" y="7443"/>
                    <a:pt x="4922" y="7380"/>
                  </a:cubicBezTo>
                  <a:cubicBezTo>
                    <a:pt x="5141" y="7427"/>
                    <a:pt x="5361" y="7474"/>
                    <a:pt x="5580" y="7537"/>
                  </a:cubicBezTo>
                  <a:cubicBezTo>
                    <a:pt x="5658" y="7599"/>
                    <a:pt x="5737" y="7709"/>
                    <a:pt x="5800" y="7819"/>
                  </a:cubicBezTo>
                  <a:cubicBezTo>
                    <a:pt x="5674" y="8070"/>
                    <a:pt x="5611" y="8367"/>
                    <a:pt x="5486" y="8681"/>
                  </a:cubicBezTo>
                  <a:cubicBezTo>
                    <a:pt x="5079" y="9872"/>
                    <a:pt x="4655" y="11079"/>
                    <a:pt x="4248" y="12270"/>
                  </a:cubicBezTo>
                  <a:cubicBezTo>
                    <a:pt x="3433" y="14637"/>
                    <a:pt x="2602" y="16988"/>
                    <a:pt x="1834" y="19339"/>
                  </a:cubicBezTo>
                  <a:cubicBezTo>
                    <a:pt x="1756" y="18995"/>
                    <a:pt x="1552" y="18728"/>
                    <a:pt x="1317" y="18665"/>
                  </a:cubicBezTo>
                  <a:cubicBezTo>
                    <a:pt x="1267" y="18652"/>
                    <a:pt x="1217" y="18646"/>
                    <a:pt x="1165" y="18646"/>
                  </a:cubicBezTo>
                  <a:cubicBezTo>
                    <a:pt x="794" y="18646"/>
                    <a:pt x="385" y="18981"/>
                    <a:pt x="110" y="19449"/>
                  </a:cubicBezTo>
                  <a:cubicBezTo>
                    <a:pt x="94" y="19465"/>
                    <a:pt x="78" y="19465"/>
                    <a:pt x="78" y="19481"/>
                  </a:cubicBezTo>
                  <a:cubicBezTo>
                    <a:pt x="78" y="19778"/>
                    <a:pt x="47" y="20076"/>
                    <a:pt x="0" y="20358"/>
                  </a:cubicBezTo>
                  <a:cubicBezTo>
                    <a:pt x="63" y="22600"/>
                    <a:pt x="266" y="24747"/>
                    <a:pt x="502" y="26879"/>
                  </a:cubicBezTo>
                  <a:cubicBezTo>
                    <a:pt x="510" y="26954"/>
                    <a:pt x="545" y="26989"/>
                    <a:pt x="587" y="26989"/>
                  </a:cubicBezTo>
                  <a:cubicBezTo>
                    <a:pt x="625" y="26989"/>
                    <a:pt x="669" y="26962"/>
                    <a:pt x="705" y="26910"/>
                  </a:cubicBezTo>
                  <a:cubicBezTo>
                    <a:pt x="2163" y="25061"/>
                    <a:pt x="3605" y="23180"/>
                    <a:pt x="4969" y="21220"/>
                  </a:cubicBezTo>
                  <a:cubicBezTo>
                    <a:pt x="5031" y="21142"/>
                    <a:pt x="5031" y="21079"/>
                    <a:pt x="5016" y="21032"/>
                  </a:cubicBezTo>
                  <a:cubicBezTo>
                    <a:pt x="5031" y="20970"/>
                    <a:pt x="5031" y="20923"/>
                    <a:pt x="5047" y="20876"/>
                  </a:cubicBezTo>
                  <a:cubicBezTo>
                    <a:pt x="6474" y="17176"/>
                    <a:pt x="7759" y="13383"/>
                    <a:pt x="9044" y="9637"/>
                  </a:cubicBezTo>
                  <a:cubicBezTo>
                    <a:pt x="9049" y="9642"/>
                    <a:pt x="9055" y="9644"/>
                    <a:pt x="9060" y="9644"/>
                  </a:cubicBezTo>
                  <a:cubicBezTo>
                    <a:pt x="9070" y="9644"/>
                    <a:pt x="9081" y="9637"/>
                    <a:pt x="9091" y="9637"/>
                  </a:cubicBezTo>
                  <a:cubicBezTo>
                    <a:pt x="9655" y="9324"/>
                    <a:pt x="10016" y="8587"/>
                    <a:pt x="9875" y="7897"/>
                  </a:cubicBezTo>
                  <a:cubicBezTo>
                    <a:pt x="9859" y="7819"/>
                    <a:pt x="9828" y="7756"/>
                    <a:pt x="9796" y="7678"/>
                  </a:cubicBezTo>
                  <a:cubicBezTo>
                    <a:pt x="10063" y="7239"/>
                    <a:pt x="10141" y="6894"/>
                    <a:pt x="10094" y="6596"/>
                  </a:cubicBezTo>
                  <a:cubicBezTo>
                    <a:pt x="10565" y="6173"/>
                    <a:pt x="10580" y="5718"/>
                    <a:pt x="10423" y="5311"/>
                  </a:cubicBezTo>
                  <a:cubicBezTo>
                    <a:pt x="10815" y="4339"/>
                    <a:pt x="11599" y="2913"/>
                    <a:pt x="11536" y="1910"/>
                  </a:cubicBezTo>
                  <a:cubicBezTo>
                    <a:pt x="11489" y="1157"/>
                    <a:pt x="11035" y="812"/>
                    <a:pt x="10533" y="687"/>
                  </a:cubicBezTo>
                  <a:cubicBezTo>
                    <a:pt x="9922" y="436"/>
                    <a:pt x="9264" y="279"/>
                    <a:pt x="8637" y="123"/>
                  </a:cubicBezTo>
                  <a:cubicBezTo>
                    <a:pt x="8404" y="65"/>
                    <a:pt x="8166" y="1"/>
                    <a:pt x="791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4" name="Google Shape;1564;p53"/>
            <p:cNvSpPr/>
            <p:nvPr/>
          </p:nvSpPr>
          <p:spPr>
            <a:xfrm>
              <a:off x="3380325" y="3719775"/>
              <a:ext cx="23925" cy="52975"/>
            </a:xfrm>
            <a:custGeom>
              <a:avLst/>
              <a:gdLst/>
              <a:ahLst/>
              <a:cxnLst/>
              <a:rect l="l" t="t" r="r" b="b"/>
              <a:pathLst>
                <a:path w="957" h="2119" extrusionOk="0">
                  <a:moveTo>
                    <a:pt x="956" y="0"/>
                  </a:moveTo>
                  <a:lnTo>
                    <a:pt x="956" y="0"/>
                  </a:lnTo>
                  <a:cubicBezTo>
                    <a:pt x="470" y="471"/>
                    <a:pt x="63" y="1348"/>
                    <a:pt x="0" y="2101"/>
                  </a:cubicBezTo>
                  <a:cubicBezTo>
                    <a:pt x="0" y="2110"/>
                    <a:pt x="5" y="2119"/>
                    <a:pt x="13" y="2119"/>
                  </a:cubicBezTo>
                  <a:cubicBezTo>
                    <a:pt x="18" y="2119"/>
                    <a:pt x="25" y="2114"/>
                    <a:pt x="31" y="2101"/>
                  </a:cubicBezTo>
                  <a:cubicBezTo>
                    <a:pt x="220" y="1254"/>
                    <a:pt x="486" y="674"/>
                    <a:pt x="95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5" name="Google Shape;1565;p53"/>
            <p:cNvSpPr/>
            <p:nvPr/>
          </p:nvSpPr>
          <p:spPr>
            <a:xfrm>
              <a:off x="3385800" y="3742450"/>
              <a:ext cx="10225" cy="27275"/>
            </a:xfrm>
            <a:custGeom>
              <a:avLst/>
              <a:gdLst/>
              <a:ahLst/>
              <a:cxnLst/>
              <a:rect l="l" t="t" r="r" b="b"/>
              <a:pathLst>
                <a:path w="409" h="1091" extrusionOk="0">
                  <a:moveTo>
                    <a:pt x="395" y="0"/>
                  </a:moveTo>
                  <a:cubicBezTo>
                    <a:pt x="390" y="0"/>
                    <a:pt x="383" y="5"/>
                    <a:pt x="377" y="18"/>
                  </a:cubicBezTo>
                  <a:cubicBezTo>
                    <a:pt x="251" y="363"/>
                    <a:pt x="126" y="708"/>
                    <a:pt x="1" y="1053"/>
                  </a:cubicBezTo>
                  <a:cubicBezTo>
                    <a:pt x="1" y="1079"/>
                    <a:pt x="10" y="1090"/>
                    <a:pt x="21" y="1090"/>
                  </a:cubicBezTo>
                  <a:cubicBezTo>
                    <a:pt x="30" y="1090"/>
                    <a:pt x="41" y="1082"/>
                    <a:pt x="48" y="1068"/>
                  </a:cubicBezTo>
                  <a:cubicBezTo>
                    <a:pt x="173" y="723"/>
                    <a:pt x="283" y="363"/>
                    <a:pt x="408" y="18"/>
                  </a:cubicBezTo>
                  <a:cubicBezTo>
                    <a:pt x="408" y="9"/>
                    <a:pt x="403" y="0"/>
                    <a:pt x="39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6" name="Google Shape;1566;p53"/>
            <p:cNvSpPr/>
            <p:nvPr/>
          </p:nvSpPr>
          <p:spPr>
            <a:xfrm>
              <a:off x="3397550" y="3877700"/>
              <a:ext cx="60275" cy="34650"/>
            </a:xfrm>
            <a:custGeom>
              <a:avLst/>
              <a:gdLst/>
              <a:ahLst/>
              <a:cxnLst/>
              <a:rect l="l" t="t" r="r" b="b"/>
              <a:pathLst>
                <a:path w="2411" h="1386" extrusionOk="0">
                  <a:moveTo>
                    <a:pt x="16" y="0"/>
                  </a:moveTo>
                  <a:cubicBezTo>
                    <a:pt x="1" y="0"/>
                    <a:pt x="1" y="16"/>
                    <a:pt x="16" y="16"/>
                  </a:cubicBezTo>
                  <a:cubicBezTo>
                    <a:pt x="487" y="125"/>
                    <a:pt x="1004" y="251"/>
                    <a:pt x="1443" y="470"/>
                  </a:cubicBezTo>
                  <a:cubicBezTo>
                    <a:pt x="1835" y="690"/>
                    <a:pt x="2085" y="1019"/>
                    <a:pt x="2368" y="1379"/>
                  </a:cubicBezTo>
                  <a:cubicBezTo>
                    <a:pt x="2372" y="1384"/>
                    <a:pt x="2378" y="1386"/>
                    <a:pt x="2384" y="1386"/>
                  </a:cubicBezTo>
                  <a:cubicBezTo>
                    <a:pt x="2398" y="1386"/>
                    <a:pt x="2410" y="1375"/>
                    <a:pt x="2399" y="1364"/>
                  </a:cubicBezTo>
                  <a:cubicBezTo>
                    <a:pt x="2132" y="314"/>
                    <a:pt x="832" y="141"/>
                    <a:pt x="1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7" name="Google Shape;1567;p53"/>
            <p:cNvSpPr/>
            <p:nvPr/>
          </p:nvSpPr>
          <p:spPr>
            <a:xfrm>
              <a:off x="3423800" y="3854950"/>
              <a:ext cx="38375" cy="26000"/>
            </a:xfrm>
            <a:custGeom>
              <a:avLst/>
              <a:gdLst/>
              <a:ahLst/>
              <a:cxnLst/>
              <a:rect l="l" t="t" r="r" b="b"/>
              <a:pathLst>
                <a:path w="1535" h="1040" extrusionOk="0">
                  <a:moveTo>
                    <a:pt x="46" y="1"/>
                  </a:moveTo>
                  <a:cubicBezTo>
                    <a:pt x="36" y="1"/>
                    <a:pt x="26" y="1"/>
                    <a:pt x="17" y="1"/>
                  </a:cubicBezTo>
                  <a:cubicBezTo>
                    <a:pt x="1" y="1"/>
                    <a:pt x="1" y="17"/>
                    <a:pt x="1" y="17"/>
                  </a:cubicBezTo>
                  <a:cubicBezTo>
                    <a:pt x="314" y="126"/>
                    <a:pt x="612" y="220"/>
                    <a:pt x="879" y="409"/>
                  </a:cubicBezTo>
                  <a:cubicBezTo>
                    <a:pt x="1114" y="581"/>
                    <a:pt x="1271" y="847"/>
                    <a:pt x="1490" y="1035"/>
                  </a:cubicBezTo>
                  <a:cubicBezTo>
                    <a:pt x="1493" y="1038"/>
                    <a:pt x="1497" y="1040"/>
                    <a:pt x="1500" y="1040"/>
                  </a:cubicBezTo>
                  <a:cubicBezTo>
                    <a:pt x="1516" y="1040"/>
                    <a:pt x="1534" y="1017"/>
                    <a:pt x="1521" y="1004"/>
                  </a:cubicBezTo>
                  <a:cubicBezTo>
                    <a:pt x="1321" y="419"/>
                    <a:pt x="592" y="1"/>
                    <a:pt x="4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8" name="Google Shape;1568;p53"/>
            <p:cNvSpPr/>
            <p:nvPr/>
          </p:nvSpPr>
          <p:spPr>
            <a:xfrm>
              <a:off x="3449275" y="3833800"/>
              <a:ext cx="18725" cy="17825"/>
            </a:xfrm>
            <a:custGeom>
              <a:avLst/>
              <a:gdLst/>
              <a:ahLst/>
              <a:cxnLst/>
              <a:rect l="l" t="t" r="r" b="b"/>
              <a:pathLst>
                <a:path w="749" h="713" extrusionOk="0">
                  <a:moveTo>
                    <a:pt x="16" y="1"/>
                  </a:moveTo>
                  <a:cubicBezTo>
                    <a:pt x="1" y="1"/>
                    <a:pt x="1" y="16"/>
                    <a:pt x="1" y="16"/>
                  </a:cubicBezTo>
                  <a:cubicBezTo>
                    <a:pt x="173" y="95"/>
                    <a:pt x="314" y="204"/>
                    <a:pt x="440" y="345"/>
                  </a:cubicBezTo>
                  <a:cubicBezTo>
                    <a:pt x="534" y="455"/>
                    <a:pt x="596" y="612"/>
                    <a:pt x="706" y="706"/>
                  </a:cubicBezTo>
                  <a:cubicBezTo>
                    <a:pt x="711" y="711"/>
                    <a:pt x="717" y="712"/>
                    <a:pt x="722" y="712"/>
                  </a:cubicBezTo>
                  <a:cubicBezTo>
                    <a:pt x="736" y="712"/>
                    <a:pt x="749" y="701"/>
                    <a:pt x="737" y="690"/>
                  </a:cubicBezTo>
                  <a:cubicBezTo>
                    <a:pt x="722" y="502"/>
                    <a:pt x="581" y="361"/>
                    <a:pt x="471" y="251"/>
                  </a:cubicBezTo>
                  <a:cubicBezTo>
                    <a:pt x="346" y="126"/>
                    <a:pt x="189" y="48"/>
                    <a:pt x="1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9" name="Google Shape;1569;p53"/>
            <p:cNvSpPr/>
            <p:nvPr/>
          </p:nvSpPr>
          <p:spPr>
            <a:xfrm>
              <a:off x="3108375" y="4434875"/>
              <a:ext cx="173600" cy="275375"/>
            </a:xfrm>
            <a:custGeom>
              <a:avLst/>
              <a:gdLst/>
              <a:ahLst/>
              <a:cxnLst/>
              <a:rect l="l" t="t" r="r" b="b"/>
              <a:pathLst>
                <a:path w="6944" h="11015" extrusionOk="0">
                  <a:moveTo>
                    <a:pt x="4426" y="1"/>
                  </a:moveTo>
                  <a:cubicBezTo>
                    <a:pt x="3056" y="1"/>
                    <a:pt x="1514" y="1379"/>
                    <a:pt x="894" y="2369"/>
                  </a:cubicBezTo>
                  <a:cubicBezTo>
                    <a:pt x="486" y="3011"/>
                    <a:pt x="0" y="3999"/>
                    <a:pt x="392" y="4751"/>
                  </a:cubicBezTo>
                  <a:cubicBezTo>
                    <a:pt x="684" y="5301"/>
                    <a:pt x="1230" y="5371"/>
                    <a:pt x="1781" y="5371"/>
                  </a:cubicBezTo>
                  <a:cubicBezTo>
                    <a:pt x="1968" y="5371"/>
                    <a:pt x="2156" y="5363"/>
                    <a:pt x="2336" y="5363"/>
                  </a:cubicBezTo>
                  <a:cubicBezTo>
                    <a:pt x="2755" y="5363"/>
                    <a:pt x="3292" y="5274"/>
                    <a:pt x="3770" y="5274"/>
                  </a:cubicBezTo>
                  <a:cubicBezTo>
                    <a:pt x="3989" y="5274"/>
                    <a:pt x="4196" y="5293"/>
                    <a:pt x="4373" y="5347"/>
                  </a:cubicBezTo>
                  <a:lnTo>
                    <a:pt x="4828" y="5347"/>
                  </a:lnTo>
                  <a:cubicBezTo>
                    <a:pt x="5235" y="6115"/>
                    <a:pt x="5141" y="6570"/>
                    <a:pt x="4546" y="6679"/>
                  </a:cubicBezTo>
                  <a:cubicBezTo>
                    <a:pt x="4232" y="6867"/>
                    <a:pt x="3778" y="6977"/>
                    <a:pt x="3433" y="7118"/>
                  </a:cubicBezTo>
                  <a:cubicBezTo>
                    <a:pt x="2586" y="7447"/>
                    <a:pt x="1301" y="7839"/>
                    <a:pt x="690" y="8576"/>
                  </a:cubicBezTo>
                  <a:cubicBezTo>
                    <a:pt x="282" y="9062"/>
                    <a:pt x="220" y="9704"/>
                    <a:pt x="705" y="10175"/>
                  </a:cubicBezTo>
                  <a:cubicBezTo>
                    <a:pt x="1017" y="10465"/>
                    <a:pt x="1373" y="10531"/>
                    <a:pt x="1743" y="10531"/>
                  </a:cubicBezTo>
                  <a:cubicBezTo>
                    <a:pt x="2054" y="10531"/>
                    <a:pt x="2375" y="10484"/>
                    <a:pt x="2686" y="10484"/>
                  </a:cubicBezTo>
                  <a:cubicBezTo>
                    <a:pt x="2822" y="10484"/>
                    <a:pt x="2957" y="10493"/>
                    <a:pt x="3088" y="10519"/>
                  </a:cubicBezTo>
                  <a:cubicBezTo>
                    <a:pt x="3072" y="10566"/>
                    <a:pt x="3072" y="10614"/>
                    <a:pt x="3057" y="10661"/>
                  </a:cubicBezTo>
                  <a:cubicBezTo>
                    <a:pt x="3001" y="10873"/>
                    <a:pt x="3161" y="11014"/>
                    <a:pt x="3331" y="11014"/>
                  </a:cubicBezTo>
                  <a:cubicBezTo>
                    <a:pt x="3399" y="11014"/>
                    <a:pt x="3469" y="10992"/>
                    <a:pt x="3527" y="10943"/>
                  </a:cubicBezTo>
                  <a:cubicBezTo>
                    <a:pt x="3684" y="10802"/>
                    <a:pt x="3840" y="10676"/>
                    <a:pt x="3997" y="10551"/>
                  </a:cubicBezTo>
                  <a:cubicBezTo>
                    <a:pt x="4248" y="10347"/>
                    <a:pt x="4122" y="9940"/>
                    <a:pt x="3903" y="9798"/>
                  </a:cubicBezTo>
                  <a:cubicBezTo>
                    <a:pt x="3621" y="9626"/>
                    <a:pt x="3417" y="9548"/>
                    <a:pt x="3088" y="9516"/>
                  </a:cubicBezTo>
                  <a:cubicBezTo>
                    <a:pt x="3074" y="9514"/>
                    <a:pt x="3057" y="9513"/>
                    <a:pt x="3038" y="9513"/>
                  </a:cubicBezTo>
                  <a:cubicBezTo>
                    <a:pt x="2815" y="9513"/>
                    <a:pt x="2268" y="9640"/>
                    <a:pt x="1980" y="9640"/>
                  </a:cubicBezTo>
                  <a:cubicBezTo>
                    <a:pt x="1905" y="9640"/>
                    <a:pt x="1848" y="9631"/>
                    <a:pt x="1818" y="9610"/>
                  </a:cubicBezTo>
                  <a:cubicBezTo>
                    <a:pt x="737" y="8889"/>
                    <a:pt x="4264" y="7651"/>
                    <a:pt x="4452" y="7588"/>
                  </a:cubicBezTo>
                  <a:cubicBezTo>
                    <a:pt x="5345" y="7228"/>
                    <a:pt x="6944" y="6413"/>
                    <a:pt x="6191" y="5143"/>
                  </a:cubicBezTo>
                  <a:cubicBezTo>
                    <a:pt x="5877" y="4622"/>
                    <a:pt x="5324" y="4477"/>
                    <a:pt x="4692" y="4477"/>
                  </a:cubicBezTo>
                  <a:cubicBezTo>
                    <a:pt x="3899" y="4477"/>
                    <a:pt x="2983" y="4706"/>
                    <a:pt x="2264" y="4706"/>
                  </a:cubicBezTo>
                  <a:cubicBezTo>
                    <a:pt x="2041" y="4706"/>
                    <a:pt x="1837" y="4684"/>
                    <a:pt x="1662" y="4626"/>
                  </a:cubicBezTo>
                  <a:cubicBezTo>
                    <a:pt x="173" y="4124"/>
                    <a:pt x="1740" y="2275"/>
                    <a:pt x="2398" y="1695"/>
                  </a:cubicBezTo>
                  <a:cubicBezTo>
                    <a:pt x="3245" y="974"/>
                    <a:pt x="4311" y="942"/>
                    <a:pt x="5173" y="362"/>
                  </a:cubicBezTo>
                  <a:cubicBezTo>
                    <a:pt x="5235" y="315"/>
                    <a:pt x="5251" y="190"/>
                    <a:pt x="5173" y="159"/>
                  </a:cubicBezTo>
                  <a:cubicBezTo>
                    <a:pt x="4935" y="50"/>
                    <a:pt x="4683" y="1"/>
                    <a:pt x="442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70" name="Google Shape;1570;p53"/>
          <p:cNvGrpSpPr/>
          <p:nvPr/>
        </p:nvGrpSpPr>
        <p:grpSpPr>
          <a:xfrm rot="-8296487">
            <a:off x="-533990" y="-30170"/>
            <a:ext cx="3474023" cy="888889"/>
            <a:chOff x="3809875" y="1963175"/>
            <a:chExt cx="1923600" cy="492150"/>
          </a:xfrm>
        </p:grpSpPr>
        <p:sp>
          <p:nvSpPr>
            <p:cNvPr id="1571" name="Google Shape;1571;p53"/>
            <p:cNvSpPr/>
            <p:nvPr/>
          </p:nvSpPr>
          <p:spPr>
            <a:xfrm>
              <a:off x="3902950" y="2044375"/>
              <a:ext cx="620050" cy="185725"/>
            </a:xfrm>
            <a:custGeom>
              <a:avLst/>
              <a:gdLst/>
              <a:ahLst/>
              <a:cxnLst/>
              <a:rect l="l" t="t" r="r" b="b"/>
              <a:pathLst>
                <a:path w="24802" h="7429" extrusionOk="0">
                  <a:moveTo>
                    <a:pt x="855" y="1"/>
                  </a:moveTo>
                  <a:cubicBezTo>
                    <a:pt x="361" y="1"/>
                    <a:pt x="75" y="222"/>
                    <a:pt x="0" y="665"/>
                  </a:cubicBezTo>
                  <a:cubicBezTo>
                    <a:pt x="0" y="674"/>
                    <a:pt x="9" y="818"/>
                    <a:pt x="27" y="1080"/>
                  </a:cubicBezTo>
                  <a:cubicBezTo>
                    <a:pt x="172" y="1359"/>
                    <a:pt x="541" y="1539"/>
                    <a:pt x="1136" y="1638"/>
                  </a:cubicBezTo>
                  <a:cubicBezTo>
                    <a:pt x="1347" y="1673"/>
                    <a:pt x="1535" y="1690"/>
                    <a:pt x="1698" y="1690"/>
                  </a:cubicBezTo>
                  <a:cubicBezTo>
                    <a:pt x="1959" y="1690"/>
                    <a:pt x="2157" y="1646"/>
                    <a:pt x="2290" y="1557"/>
                  </a:cubicBezTo>
                  <a:cubicBezTo>
                    <a:pt x="2407" y="1485"/>
                    <a:pt x="2488" y="1350"/>
                    <a:pt x="2515" y="1143"/>
                  </a:cubicBezTo>
                  <a:cubicBezTo>
                    <a:pt x="2605" y="638"/>
                    <a:pt x="2236" y="277"/>
                    <a:pt x="1397" y="70"/>
                  </a:cubicBezTo>
                  <a:cubicBezTo>
                    <a:pt x="1195" y="24"/>
                    <a:pt x="1014" y="1"/>
                    <a:pt x="855" y="1"/>
                  </a:cubicBezTo>
                  <a:close/>
                  <a:moveTo>
                    <a:pt x="24530" y="3727"/>
                  </a:moveTo>
                  <a:cubicBezTo>
                    <a:pt x="24518" y="3727"/>
                    <a:pt x="24505" y="3728"/>
                    <a:pt x="24491" y="3730"/>
                  </a:cubicBezTo>
                  <a:cubicBezTo>
                    <a:pt x="24320" y="3757"/>
                    <a:pt x="24176" y="4018"/>
                    <a:pt x="24067" y="4523"/>
                  </a:cubicBezTo>
                  <a:cubicBezTo>
                    <a:pt x="24040" y="4613"/>
                    <a:pt x="23977" y="4937"/>
                    <a:pt x="23878" y="5514"/>
                  </a:cubicBezTo>
                  <a:cubicBezTo>
                    <a:pt x="23860" y="5614"/>
                    <a:pt x="23833" y="5713"/>
                    <a:pt x="23815" y="5803"/>
                  </a:cubicBezTo>
                  <a:cubicBezTo>
                    <a:pt x="23599" y="6839"/>
                    <a:pt x="23617" y="7380"/>
                    <a:pt x="23878" y="7425"/>
                  </a:cubicBezTo>
                  <a:cubicBezTo>
                    <a:pt x="23888" y="7427"/>
                    <a:pt x="23899" y="7428"/>
                    <a:pt x="23909" y="7428"/>
                  </a:cubicBezTo>
                  <a:cubicBezTo>
                    <a:pt x="24147" y="7428"/>
                    <a:pt x="24334" y="6922"/>
                    <a:pt x="24464" y="5911"/>
                  </a:cubicBezTo>
                  <a:cubicBezTo>
                    <a:pt x="24482" y="5821"/>
                    <a:pt x="24500" y="5722"/>
                    <a:pt x="24509" y="5623"/>
                  </a:cubicBezTo>
                  <a:cubicBezTo>
                    <a:pt x="24608" y="5244"/>
                    <a:pt x="24680" y="4901"/>
                    <a:pt x="24716" y="4595"/>
                  </a:cubicBezTo>
                  <a:cubicBezTo>
                    <a:pt x="24802" y="4016"/>
                    <a:pt x="24742" y="3727"/>
                    <a:pt x="24530" y="372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2" name="Google Shape;1572;p53"/>
            <p:cNvSpPr/>
            <p:nvPr/>
          </p:nvSpPr>
          <p:spPr>
            <a:xfrm>
              <a:off x="3866425" y="2007800"/>
              <a:ext cx="1864125" cy="387400"/>
            </a:xfrm>
            <a:custGeom>
              <a:avLst/>
              <a:gdLst/>
              <a:ahLst/>
              <a:cxnLst/>
              <a:rect l="l" t="t" r="r" b="b"/>
              <a:pathLst>
                <a:path w="74565" h="15496" extrusionOk="0">
                  <a:moveTo>
                    <a:pt x="2322" y="1540"/>
                  </a:moveTo>
                  <a:cubicBezTo>
                    <a:pt x="2425" y="1540"/>
                    <a:pt x="2537" y="1549"/>
                    <a:pt x="2660" y="1569"/>
                  </a:cubicBezTo>
                  <a:cubicBezTo>
                    <a:pt x="2714" y="1587"/>
                    <a:pt x="2777" y="1596"/>
                    <a:pt x="2840" y="1614"/>
                  </a:cubicBezTo>
                  <a:cubicBezTo>
                    <a:pt x="3634" y="1803"/>
                    <a:pt x="3985" y="2128"/>
                    <a:pt x="3904" y="2597"/>
                  </a:cubicBezTo>
                  <a:cubicBezTo>
                    <a:pt x="3877" y="2777"/>
                    <a:pt x="3814" y="2894"/>
                    <a:pt x="3715" y="2957"/>
                  </a:cubicBezTo>
                  <a:cubicBezTo>
                    <a:pt x="3588" y="3040"/>
                    <a:pt x="3402" y="3082"/>
                    <a:pt x="3157" y="3082"/>
                  </a:cubicBezTo>
                  <a:cubicBezTo>
                    <a:pt x="3000" y="3082"/>
                    <a:pt x="2819" y="3064"/>
                    <a:pt x="2615" y="3029"/>
                  </a:cubicBezTo>
                  <a:cubicBezTo>
                    <a:pt x="2038" y="2930"/>
                    <a:pt x="1687" y="2759"/>
                    <a:pt x="1569" y="2543"/>
                  </a:cubicBezTo>
                  <a:cubicBezTo>
                    <a:pt x="1551" y="2290"/>
                    <a:pt x="1542" y="2155"/>
                    <a:pt x="1542" y="2137"/>
                  </a:cubicBezTo>
                  <a:cubicBezTo>
                    <a:pt x="1609" y="1739"/>
                    <a:pt x="1862" y="1540"/>
                    <a:pt x="2322" y="1540"/>
                  </a:cubicBezTo>
                  <a:close/>
                  <a:moveTo>
                    <a:pt x="524" y="1"/>
                  </a:moveTo>
                  <a:lnTo>
                    <a:pt x="1" y="3119"/>
                  </a:lnTo>
                  <a:lnTo>
                    <a:pt x="25330" y="7347"/>
                  </a:lnTo>
                  <a:cubicBezTo>
                    <a:pt x="25330" y="7347"/>
                    <a:pt x="25393" y="7095"/>
                    <a:pt x="25420" y="6995"/>
                  </a:cubicBezTo>
                  <a:cubicBezTo>
                    <a:pt x="25537" y="6283"/>
                    <a:pt x="25582" y="6067"/>
                    <a:pt x="25601" y="6004"/>
                  </a:cubicBezTo>
                  <a:cubicBezTo>
                    <a:pt x="25736" y="5391"/>
                    <a:pt x="25889" y="5283"/>
                    <a:pt x="25961" y="5274"/>
                  </a:cubicBezTo>
                  <a:cubicBezTo>
                    <a:pt x="25979" y="5265"/>
                    <a:pt x="25997" y="5265"/>
                    <a:pt x="26015" y="5265"/>
                  </a:cubicBezTo>
                  <a:cubicBezTo>
                    <a:pt x="26141" y="5292"/>
                    <a:pt x="26177" y="5571"/>
                    <a:pt x="26105" y="6049"/>
                  </a:cubicBezTo>
                  <a:cubicBezTo>
                    <a:pt x="26069" y="6355"/>
                    <a:pt x="25997" y="6689"/>
                    <a:pt x="25898" y="7077"/>
                  </a:cubicBezTo>
                  <a:cubicBezTo>
                    <a:pt x="25880" y="7176"/>
                    <a:pt x="25871" y="7266"/>
                    <a:pt x="25844" y="7356"/>
                  </a:cubicBezTo>
                  <a:lnTo>
                    <a:pt x="25826" y="7437"/>
                  </a:lnTo>
                  <a:lnTo>
                    <a:pt x="26412" y="7527"/>
                  </a:lnTo>
                  <a:lnTo>
                    <a:pt x="26926" y="4408"/>
                  </a:lnTo>
                  <a:lnTo>
                    <a:pt x="524" y="1"/>
                  </a:lnTo>
                  <a:close/>
                  <a:moveTo>
                    <a:pt x="28368" y="5003"/>
                  </a:moveTo>
                  <a:lnTo>
                    <a:pt x="27899" y="7780"/>
                  </a:lnTo>
                  <a:lnTo>
                    <a:pt x="74095" y="15496"/>
                  </a:lnTo>
                  <a:lnTo>
                    <a:pt x="74564" y="12719"/>
                  </a:lnTo>
                  <a:lnTo>
                    <a:pt x="28368" y="5003"/>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3" name="Google Shape;1573;p53"/>
            <p:cNvSpPr/>
            <p:nvPr/>
          </p:nvSpPr>
          <p:spPr>
            <a:xfrm>
              <a:off x="3813475" y="2066175"/>
              <a:ext cx="56825" cy="83625"/>
            </a:xfrm>
            <a:custGeom>
              <a:avLst/>
              <a:gdLst/>
              <a:ahLst/>
              <a:cxnLst/>
              <a:rect l="l" t="t" r="r" b="b"/>
              <a:pathLst>
                <a:path w="2273" h="3345" extrusionOk="0">
                  <a:moveTo>
                    <a:pt x="244" y="0"/>
                  </a:moveTo>
                  <a:cubicBezTo>
                    <a:pt x="109" y="884"/>
                    <a:pt x="1" y="2164"/>
                    <a:pt x="46" y="3056"/>
                  </a:cubicBezTo>
                  <a:lnTo>
                    <a:pt x="1767" y="3344"/>
                  </a:lnTo>
                  <a:lnTo>
                    <a:pt x="2272" y="334"/>
                  </a:lnTo>
                  <a:lnTo>
                    <a:pt x="244" y="0"/>
                  </a:lnTo>
                  <a:close/>
                </a:path>
              </a:pathLst>
            </a:custGeom>
            <a:solidFill>
              <a:srgbClr val="1C2F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4" name="Google Shape;1574;p53"/>
            <p:cNvSpPr/>
            <p:nvPr/>
          </p:nvSpPr>
          <p:spPr>
            <a:xfrm>
              <a:off x="3818000" y="2001350"/>
              <a:ext cx="177350" cy="82875"/>
            </a:xfrm>
            <a:custGeom>
              <a:avLst/>
              <a:gdLst/>
              <a:ahLst/>
              <a:cxnLst/>
              <a:rect l="l" t="t" r="r" b="b"/>
              <a:pathLst>
                <a:path w="7094" h="3315" extrusionOk="0">
                  <a:moveTo>
                    <a:pt x="3991" y="0"/>
                  </a:moveTo>
                  <a:cubicBezTo>
                    <a:pt x="3917" y="0"/>
                    <a:pt x="3852" y="5"/>
                    <a:pt x="3795" y="15"/>
                  </a:cubicBezTo>
                  <a:cubicBezTo>
                    <a:pt x="3651" y="42"/>
                    <a:pt x="3515" y="105"/>
                    <a:pt x="3389" y="223"/>
                  </a:cubicBezTo>
                  <a:cubicBezTo>
                    <a:pt x="3299" y="286"/>
                    <a:pt x="3227" y="367"/>
                    <a:pt x="3173" y="457"/>
                  </a:cubicBezTo>
                  <a:lnTo>
                    <a:pt x="7094" y="1115"/>
                  </a:lnTo>
                  <a:cubicBezTo>
                    <a:pt x="7076" y="1007"/>
                    <a:pt x="7031" y="908"/>
                    <a:pt x="6968" y="817"/>
                  </a:cubicBezTo>
                  <a:cubicBezTo>
                    <a:pt x="6887" y="673"/>
                    <a:pt x="6778" y="565"/>
                    <a:pt x="6652" y="493"/>
                  </a:cubicBezTo>
                  <a:cubicBezTo>
                    <a:pt x="6517" y="412"/>
                    <a:pt x="6319" y="358"/>
                    <a:pt x="6048" y="313"/>
                  </a:cubicBezTo>
                  <a:lnTo>
                    <a:pt x="5471" y="214"/>
                  </a:lnTo>
                  <a:lnTo>
                    <a:pt x="4426" y="42"/>
                  </a:lnTo>
                  <a:cubicBezTo>
                    <a:pt x="4257" y="14"/>
                    <a:pt x="4112" y="0"/>
                    <a:pt x="3991" y="0"/>
                  </a:cubicBezTo>
                  <a:close/>
                  <a:moveTo>
                    <a:pt x="802" y="60"/>
                  </a:moveTo>
                  <a:cubicBezTo>
                    <a:pt x="424" y="1034"/>
                    <a:pt x="153" y="1998"/>
                    <a:pt x="0" y="2981"/>
                  </a:cubicBezTo>
                  <a:lnTo>
                    <a:pt x="2028" y="3314"/>
                  </a:lnTo>
                  <a:lnTo>
                    <a:pt x="2524" y="349"/>
                  </a:lnTo>
                  <a:lnTo>
                    <a:pt x="802" y="60"/>
                  </a:lnTo>
                  <a:close/>
                </a:path>
              </a:pathLst>
            </a:custGeom>
            <a:solidFill>
              <a:srgbClr val="2940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5" name="Google Shape;1575;p53"/>
            <p:cNvSpPr/>
            <p:nvPr/>
          </p:nvSpPr>
          <p:spPr>
            <a:xfrm>
              <a:off x="3928625" y="1968150"/>
              <a:ext cx="484300" cy="104000"/>
            </a:xfrm>
            <a:custGeom>
              <a:avLst/>
              <a:gdLst/>
              <a:ahLst/>
              <a:cxnLst/>
              <a:rect l="l" t="t" r="r" b="b"/>
              <a:pathLst>
                <a:path w="19372" h="4160" extrusionOk="0">
                  <a:moveTo>
                    <a:pt x="1858" y="496"/>
                  </a:moveTo>
                  <a:cubicBezTo>
                    <a:pt x="1867" y="496"/>
                    <a:pt x="1894" y="505"/>
                    <a:pt x="1930" y="532"/>
                  </a:cubicBezTo>
                  <a:cubicBezTo>
                    <a:pt x="1993" y="541"/>
                    <a:pt x="2948" y="676"/>
                    <a:pt x="4814" y="929"/>
                  </a:cubicBezTo>
                  <a:lnTo>
                    <a:pt x="18606" y="3236"/>
                  </a:lnTo>
                  <a:lnTo>
                    <a:pt x="18741" y="3389"/>
                  </a:lnTo>
                  <a:cubicBezTo>
                    <a:pt x="18732" y="3462"/>
                    <a:pt x="18696" y="3498"/>
                    <a:pt x="18642" y="3516"/>
                  </a:cubicBezTo>
                  <a:cubicBezTo>
                    <a:pt x="18626" y="3517"/>
                    <a:pt x="18607" y="3518"/>
                    <a:pt x="18586" y="3518"/>
                  </a:cubicBezTo>
                  <a:cubicBezTo>
                    <a:pt x="18474" y="3518"/>
                    <a:pt x="18282" y="3497"/>
                    <a:pt x="18002" y="3443"/>
                  </a:cubicBezTo>
                  <a:lnTo>
                    <a:pt x="4760" y="1217"/>
                  </a:lnTo>
                  <a:cubicBezTo>
                    <a:pt x="3246" y="938"/>
                    <a:pt x="2263" y="739"/>
                    <a:pt x="1813" y="631"/>
                  </a:cubicBezTo>
                  <a:cubicBezTo>
                    <a:pt x="1808" y="636"/>
                    <a:pt x="1805" y="638"/>
                    <a:pt x="1803" y="638"/>
                  </a:cubicBezTo>
                  <a:cubicBezTo>
                    <a:pt x="1795" y="638"/>
                    <a:pt x="1797" y="616"/>
                    <a:pt x="1804" y="568"/>
                  </a:cubicBezTo>
                  <a:cubicBezTo>
                    <a:pt x="1813" y="514"/>
                    <a:pt x="1831" y="496"/>
                    <a:pt x="1858" y="496"/>
                  </a:cubicBezTo>
                  <a:close/>
                  <a:moveTo>
                    <a:pt x="1128" y="0"/>
                  </a:moveTo>
                  <a:cubicBezTo>
                    <a:pt x="614" y="189"/>
                    <a:pt x="235" y="649"/>
                    <a:pt x="1" y="1370"/>
                  </a:cubicBezTo>
                  <a:lnTo>
                    <a:pt x="1046" y="1542"/>
                  </a:lnTo>
                  <a:cubicBezTo>
                    <a:pt x="1083" y="1190"/>
                    <a:pt x="1254" y="974"/>
                    <a:pt x="1551" y="884"/>
                  </a:cubicBezTo>
                  <a:lnTo>
                    <a:pt x="17019" y="3462"/>
                  </a:lnTo>
                  <a:cubicBezTo>
                    <a:pt x="17425" y="3858"/>
                    <a:pt x="17776" y="4083"/>
                    <a:pt x="18083" y="4129"/>
                  </a:cubicBezTo>
                  <a:cubicBezTo>
                    <a:pt x="18204" y="4150"/>
                    <a:pt x="18314" y="4160"/>
                    <a:pt x="18414" y="4160"/>
                  </a:cubicBezTo>
                  <a:cubicBezTo>
                    <a:pt x="18657" y="4160"/>
                    <a:pt x="18841" y="4099"/>
                    <a:pt x="18975" y="3984"/>
                  </a:cubicBezTo>
                  <a:cubicBezTo>
                    <a:pt x="19164" y="3804"/>
                    <a:pt x="19291" y="3489"/>
                    <a:pt x="19372" y="3029"/>
                  </a:cubicBezTo>
                  <a:lnTo>
                    <a:pt x="1128" y="0"/>
                  </a:lnTo>
                  <a:close/>
                </a:path>
              </a:pathLst>
            </a:custGeom>
            <a:solidFill>
              <a:srgbClr val="B6B6B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6" name="Google Shape;1576;p53"/>
            <p:cNvSpPr/>
            <p:nvPr/>
          </p:nvSpPr>
          <p:spPr>
            <a:xfrm>
              <a:off x="3973500" y="1980525"/>
              <a:ext cx="423650" cy="75575"/>
            </a:xfrm>
            <a:custGeom>
              <a:avLst/>
              <a:gdLst/>
              <a:ahLst/>
              <a:cxnLst/>
              <a:rect l="l" t="t" r="r" b="b"/>
              <a:pathLst>
                <a:path w="16946" h="3023" extrusionOk="0">
                  <a:moveTo>
                    <a:pt x="63" y="1"/>
                  </a:moveTo>
                  <a:cubicBezTo>
                    <a:pt x="36" y="1"/>
                    <a:pt x="18" y="19"/>
                    <a:pt x="9" y="73"/>
                  </a:cubicBezTo>
                  <a:cubicBezTo>
                    <a:pt x="2" y="121"/>
                    <a:pt x="0" y="143"/>
                    <a:pt x="8" y="143"/>
                  </a:cubicBezTo>
                  <a:cubicBezTo>
                    <a:pt x="10" y="143"/>
                    <a:pt x="13" y="141"/>
                    <a:pt x="18" y="136"/>
                  </a:cubicBezTo>
                  <a:cubicBezTo>
                    <a:pt x="468" y="244"/>
                    <a:pt x="1451" y="443"/>
                    <a:pt x="2965" y="722"/>
                  </a:cubicBezTo>
                  <a:lnTo>
                    <a:pt x="16207" y="2948"/>
                  </a:lnTo>
                  <a:cubicBezTo>
                    <a:pt x="16487" y="3002"/>
                    <a:pt x="16679" y="3023"/>
                    <a:pt x="16791" y="3023"/>
                  </a:cubicBezTo>
                  <a:cubicBezTo>
                    <a:pt x="16812" y="3023"/>
                    <a:pt x="16831" y="3022"/>
                    <a:pt x="16847" y="3021"/>
                  </a:cubicBezTo>
                  <a:cubicBezTo>
                    <a:pt x="16901" y="3003"/>
                    <a:pt x="16937" y="2967"/>
                    <a:pt x="16946" y="2894"/>
                  </a:cubicBezTo>
                  <a:lnTo>
                    <a:pt x="16811" y="2741"/>
                  </a:lnTo>
                  <a:lnTo>
                    <a:pt x="3019" y="434"/>
                  </a:lnTo>
                  <a:cubicBezTo>
                    <a:pt x="1153" y="181"/>
                    <a:pt x="198" y="46"/>
                    <a:pt x="135" y="37"/>
                  </a:cubicBezTo>
                  <a:cubicBezTo>
                    <a:pt x="99" y="10"/>
                    <a:pt x="72" y="1"/>
                    <a:pt x="63" y="1"/>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7" name="Google Shape;1577;p53"/>
            <p:cNvSpPr/>
            <p:nvPr/>
          </p:nvSpPr>
          <p:spPr>
            <a:xfrm>
              <a:off x="3855400" y="2081950"/>
              <a:ext cx="1864100" cy="370500"/>
            </a:xfrm>
            <a:custGeom>
              <a:avLst/>
              <a:gdLst/>
              <a:ahLst/>
              <a:cxnLst/>
              <a:rect l="l" t="t" r="r" b="b"/>
              <a:pathLst>
                <a:path w="74564" h="14820" extrusionOk="0">
                  <a:moveTo>
                    <a:pt x="469" y="0"/>
                  </a:moveTo>
                  <a:lnTo>
                    <a:pt x="0" y="2776"/>
                  </a:lnTo>
                  <a:lnTo>
                    <a:pt x="26411" y="7184"/>
                  </a:lnTo>
                  <a:lnTo>
                    <a:pt x="26465" y="6860"/>
                  </a:lnTo>
                  <a:lnTo>
                    <a:pt x="74158" y="14819"/>
                  </a:lnTo>
                  <a:lnTo>
                    <a:pt x="74563" y="12376"/>
                  </a:lnTo>
                  <a:lnTo>
                    <a:pt x="28520" y="4687"/>
                  </a:lnTo>
                  <a:lnTo>
                    <a:pt x="28962" y="2064"/>
                  </a:lnTo>
                  <a:lnTo>
                    <a:pt x="27159" y="1767"/>
                  </a:lnTo>
                  <a:lnTo>
                    <a:pt x="26718" y="4390"/>
                  </a:lnTo>
                  <a:lnTo>
                    <a:pt x="26294" y="4318"/>
                  </a:lnTo>
                  <a:lnTo>
                    <a:pt x="26285" y="4399"/>
                  </a:lnTo>
                  <a:cubicBezTo>
                    <a:pt x="26159" y="5418"/>
                    <a:pt x="25996" y="5733"/>
                    <a:pt x="25879" y="5823"/>
                  </a:cubicBezTo>
                  <a:cubicBezTo>
                    <a:pt x="25853" y="5836"/>
                    <a:pt x="25831" y="5845"/>
                    <a:pt x="25811" y="5845"/>
                  </a:cubicBezTo>
                  <a:cubicBezTo>
                    <a:pt x="25804" y="5845"/>
                    <a:pt x="25796" y="5844"/>
                    <a:pt x="25789" y="5841"/>
                  </a:cubicBezTo>
                  <a:cubicBezTo>
                    <a:pt x="25762" y="5841"/>
                    <a:pt x="25735" y="5823"/>
                    <a:pt x="25717" y="5796"/>
                  </a:cubicBezTo>
                  <a:cubicBezTo>
                    <a:pt x="25636" y="5670"/>
                    <a:pt x="25582" y="5318"/>
                    <a:pt x="25789" y="4309"/>
                  </a:cubicBezTo>
                  <a:lnTo>
                    <a:pt x="25807" y="4237"/>
                  </a:lnTo>
                  <a:lnTo>
                    <a:pt x="46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8" name="Google Shape;1578;p53"/>
            <p:cNvSpPr/>
            <p:nvPr/>
          </p:nvSpPr>
          <p:spPr>
            <a:xfrm>
              <a:off x="3809875" y="1963175"/>
              <a:ext cx="1923600" cy="492150"/>
            </a:xfrm>
            <a:custGeom>
              <a:avLst/>
              <a:gdLst/>
              <a:ahLst/>
              <a:cxnLst/>
              <a:rect l="l" t="t" r="r" b="b"/>
              <a:pathLst>
                <a:path w="76944" h="19686" extrusionOk="0">
                  <a:moveTo>
                    <a:pt x="5950" y="379"/>
                  </a:moveTo>
                  <a:lnTo>
                    <a:pt x="5851" y="388"/>
                  </a:lnTo>
                  <a:cubicBezTo>
                    <a:pt x="7383" y="578"/>
                    <a:pt x="8897" y="830"/>
                    <a:pt x="10421" y="1074"/>
                  </a:cubicBezTo>
                  <a:lnTo>
                    <a:pt x="14982" y="1840"/>
                  </a:lnTo>
                  <a:lnTo>
                    <a:pt x="19534" y="2615"/>
                  </a:lnTo>
                  <a:lnTo>
                    <a:pt x="23920" y="3388"/>
                  </a:lnTo>
                  <a:lnTo>
                    <a:pt x="23920" y="3388"/>
                  </a:lnTo>
                  <a:cubicBezTo>
                    <a:pt x="23900" y="3582"/>
                    <a:pt x="23858" y="3771"/>
                    <a:pt x="23770" y="3940"/>
                  </a:cubicBezTo>
                  <a:cubicBezTo>
                    <a:pt x="23743" y="3994"/>
                    <a:pt x="23707" y="4039"/>
                    <a:pt x="23671" y="4084"/>
                  </a:cubicBezTo>
                  <a:cubicBezTo>
                    <a:pt x="23635" y="4129"/>
                    <a:pt x="23590" y="4156"/>
                    <a:pt x="23536" y="4192"/>
                  </a:cubicBezTo>
                  <a:cubicBezTo>
                    <a:pt x="23437" y="4246"/>
                    <a:pt x="23310" y="4264"/>
                    <a:pt x="23184" y="4264"/>
                  </a:cubicBezTo>
                  <a:cubicBezTo>
                    <a:pt x="23162" y="4266"/>
                    <a:pt x="23139" y="4267"/>
                    <a:pt x="23117" y="4267"/>
                  </a:cubicBezTo>
                  <a:cubicBezTo>
                    <a:pt x="23011" y="4267"/>
                    <a:pt x="22902" y="4251"/>
                    <a:pt x="22806" y="4228"/>
                  </a:cubicBezTo>
                  <a:cubicBezTo>
                    <a:pt x="22680" y="4201"/>
                    <a:pt x="22571" y="4138"/>
                    <a:pt x="22463" y="4066"/>
                  </a:cubicBezTo>
                  <a:cubicBezTo>
                    <a:pt x="22247" y="3931"/>
                    <a:pt x="22058" y="3742"/>
                    <a:pt x="21904" y="3525"/>
                  </a:cubicBezTo>
                  <a:lnTo>
                    <a:pt x="21904" y="3516"/>
                  </a:lnTo>
                  <a:cubicBezTo>
                    <a:pt x="21886" y="3498"/>
                    <a:pt x="21850" y="3471"/>
                    <a:pt x="21823" y="3471"/>
                  </a:cubicBezTo>
                  <a:lnTo>
                    <a:pt x="21796" y="3471"/>
                  </a:lnTo>
                  <a:cubicBezTo>
                    <a:pt x="20507" y="3282"/>
                    <a:pt x="19209" y="3093"/>
                    <a:pt x="17920" y="2885"/>
                  </a:cubicBezTo>
                  <a:cubicBezTo>
                    <a:pt x="16631" y="2687"/>
                    <a:pt x="15342" y="2489"/>
                    <a:pt x="14053" y="2272"/>
                  </a:cubicBezTo>
                  <a:cubicBezTo>
                    <a:pt x="12764" y="2056"/>
                    <a:pt x="11475" y="1858"/>
                    <a:pt x="10186" y="1632"/>
                  </a:cubicBezTo>
                  <a:cubicBezTo>
                    <a:pt x="8897" y="1407"/>
                    <a:pt x="7617" y="1173"/>
                    <a:pt x="6337" y="884"/>
                  </a:cubicBezTo>
                  <a:cubicBezTo>
                    <a:pt x="6310" y="884"/>
                    <a:pt x="6283" y="884"/>
                    <a:pt x="6256" y="893"/>
                  </a:cubicBezTo>
                  <a:lnTo>
                    <a:pt x="6247" y="893"/>
                  </a:lnTo>
                  <a:cubicBezTo>
                    <a:pt x="6076" y="947"/>
                    <a:pt x="5896" y="1046"/>
                    <a:pt x="5787" y="1209"/>
                  </a:cubicBezTo>
                  <a:cubicBezTo>
                    <a:pt x="5670" y="1371"/>
                    <a:pt x="5625" y="1551"/>
                    <a:pt x="5607" y="1723"/>
                  </a:cubicBezTo>
                  <a:lnTo>
                    <a:pt x="5598" y="1759"/>
                  </a:lnTo>
                  <a:cubicBezTo>
                    <a:pt x="5598" y="1768"/>
                    <a:pt x="5598" y="1786"/>
                    <a:pt x="5598" y="1795"/>
                  </a:cubicBezTo>
                  <a:cubicBezTo>
                    <a:pt x="5607" y="1871"/>
                    <a:pt x="5670" y="1931"/>
                    <a:pt x="5752" y="1931"/>
                  </a:cubicBezTo>
                  <a:cubicBezTo>
                    <a:pt x="5758" y="1931"/>
                    <a:pt x="5764" y="1930"/>
                    <a:pt x="5769" y="1930"/>
                  </a:cubicBezTo>
                  <a:cubicBezTo>
                    <a:pt x="5812" y="1927"/>
                    <a:pt x="5853" y="1926"/>
                    <a:pt x="5894" y="1926"/>
                  </a:cubicBezTo>
                  <a:cubicBezTo>
                    <a:pt x="5994" y="1926"/>
                    <a:pt x="6091" y="1932"/>
                    <a:pt x="6193" y="1939"/>
                  </a:cubicBezTo>
                  <a:cubicBezTo>
                    <a:pt x="6337" y="1948"/>
                    <a:pt x="6472" y="1957"/>
                    <a:pt x="6599" y="1993"/>
                  </a:cubicBezTo>
                  <a:cubicBezTo>
                    <a:pt x="6725" y="2020"/>
                    <a:pt x="6860" y="2065"/>
                    <a:pt x="6950" y="2137"/>
                  </a:cubicBezTo>
                  <a:cubicBezTo>
                    <a:pt x="7049" y="2200"/>
                    <a:pt x="7121" y="2299"/>
                    <a:pt x="7167" y="2417"/>
                  </a:cubicBezTo>
                  <a:lnTo>
                    <a:pt x="7176" y="2426"/>
                  </a:lnTo>
                  <a:cubicBezTo>
                    <a:pt x="7212" y="2507"/>
                    <a:pt x="7239" y="2588"/>
                    <a:pt x="7230" y="2678"/>
                  </a:cubicBezTo>
                  <a:cubicBezTo>
                    <a:pt x="7230" y="2750"/>
                    <a:pt x="7284" y="2822"/>
                    <a:pt x="7365" y="2831"/>
                  </a:cubicBezTo>
                  <a:lnTo>
                    <a:pt x="7392" y="2831"/>
                  </a:lnTo>
                  <a:cubicBezTo>
                    <a:pt x="8293" y="2957"/>
                    <a:pt x="9204" y="3084"/>
                    <a:pt x="10105" y="3228"/>
                  </a:cubicBezTo>
                  <a:lnTo>
                    <a:pt x="11466" y="3435"/>
                  </a:lnTo>
                  <a:lnTo>
                    <a:pt x="12818" y="3652"/>
                  </a:lnTo>
                  <a:cubicBezTo>
                    <a:pt x="14630" y="3940"/>
                    <a:pt x="16433" y="4255"/>
                    <a:pt x="18245" y="4562"/>
                  </a:cubicBezTo>
                  <a:lnTo>
                    <a:pt x="20949" y="5022"/>
                  </a:lnTo>
                  <a:lnTo>
                    <a:pt x="23662" y="5490"/>
                  </a:lnTo>
                  <a:cubicBezTo>
                    <a:pt x="25395" y="5785"/>
                    <a:pt x="27129" y="6096"/>
                    <a:pt x="28862" y="6416"/>
                  </a:cubicBezTo>
                  <a:lnTo>
                    <a:pt x="28862" y="6416"/>
                  </a:lnTo>
                  <a:cubicBezTo>
                    <a:pt x="28668" y="7221"/>
                    <a:pt x="28519" y="8032"/>
                    <a:pt x="28376" y="8844"/>
                  </a:cubicBezTo>
                  <a:cubicBezTo>
                    <a:pt x="28304" y="9285"/>
                    <a:pt x="28232" y="9718"/>
                    <a:pt x="28178" y="10160"/>
                  </a:cubicBezTo>
                  <a:cubicBezTo>
                    <a:pt x="28116" y="10597"/>
                    <a:pt x="28062" y="11034"/>
                    <a:pt x="28035" y="11480"/>
                  </a:cubicBezTo>
                  <a:lnTo>
                    <a:pt x="28035" y="11480"/>
                  </a:lnTo>
                  <a:cubicBezTo>
                    <a:pt x="28034" y="11482"/>
                    <a:pt x="28034" y="11483"/>
                    <a:pt x="28034" y="11485"/>
                  </a:cubicBezTo>
                  <a:lnTo>
                    <a:pt x="28034" y="11494"/>
                  </a:lnTo>
                  <a:lnTo>
                    <a:pt x="28012" y="11627"/>
                  </a:lnTo>
                  <a:lnTo>
                    <a:pt x="28012" y="11627"/>
                  </a:lnTo>
                  <a:cubicBezTo>
                    <a:pt x="25733" y="11284"/>
                    <a:pt x="23463" y="10933"/>
                    <a:pt x="21192" y="10565"/>
                  </a:cubicBezTo>
                  <a:lnTo>
                    <a:pt x="14197" y="9420"/>
                  </a:lnTo>
                  <a:cubicBezTo>
                    <a:pt x="11863" y="9042"/>
                    <a:pt x="9528" y="8645"/>
                    <a:pt x="7203" y="8249"/>
                  </a:cubicBezTo>
                  <a:cubicBezTo>
                    <a:pt x="4917" y="7860"/>
                    <a:pt x="2632" y="7498"/>
                    <a:pt x="372" y="7018"/>
                  </a:cubicBezTo>
                  <a:lnTo>
                    <a:pt x="372" y="7018"/>
                  </a:lnTo>
                  <a:cubicBezTo>
                    <a:pt x="332" y="6599"/>
                    <a:pt x="327" y="6180"/>
                    <a:pt x="343" y="5761"/>
                  </a:cubicBezTo>
                  <a:cubicBezTo>
                    <a:pt x="361" y="5292"/>
                    <a:pt x="406" y="4823"/>
                    <a:pt x="478" y="4355"/>
                  </a:cubicBezTo>
                  <a:cubicBezTo>
                    <a:pt x="624" y="3473"/>
                    <a:pt x="875" y="2607"/>
                    <a:pt x="1248" y="1788"/>
                  </a:cubicBezTo>
                  <a:lnTo>
                    <a:pt x="1248" y="1788"/>
                  </a:lnTo>
                  <a:cubicBezTo>
                    <a:pt x="1599" y="1800"/>
                    <a:pt x="1945" y="1849"/>
                    <a:pt x="2290" y="1912"/>
                  </a:cubicBezTo>
                  <a:cubicBezTo>
                    <a:pt x="2687" y="1984"/>
                    <a:pt x="3074" y="2065"/>
                    <a:pt x="3462" y="2173"/>
                  </a:cubicBezTo>
                  <a:lnTo>
                    <a:pt x="3525" y="2191"/>
                  </a:lnTo>
                  <a:cubicBezTo>
                    <a:pt x="3534" y="2200"/>
                    <a:pt x="3552" y="2200"/>
                    <a:pt x="3561" y="2200"/>
                  </a:cubicBezTo>
                  <a:cubicBezTo>
                    <a:pt x="3624" y="2191"/>
                    <a:pt x="3669" y="2146"/>
                    <a:pt x="3669" y="2083"/>
                  </a:cubicBezTo>
                  <a:cubicBezTo>
                    <a:pt x="3660" y="1984"/>
                    <a:pt x="3705" y="1894"/>
                    <a:pt x="3768" y="1822"/>
                  </a:cubicBezTo>
                  <a:lnTo>
                    <a:pt x="3777" y="1813"/>
                  </a:lnTo>
                  <a:cubicBezTo>
                    <a:pt x="3876" y="1677"/>
                    <a:pt x="4039" y="1596"/>
                    <a:pt x="4210" y="1596"/>
                  </a:cubicBezTo>
                  <a:cubicBezTo>
                    <a:pt x="4291" y="1596"/>
                    <a:pt x="4381" y="1605"/>
                    <a:pt x="4471" y="1632"/>
                  </a:cubicBezTo>
                  <a:cubicBezTo>
                    <a:pt x="4553" y="1659"/>
                    <a:pt x="4634" y="1705"/>
                    <a:pt x="4715" y="1759"/>
                  </a:cubicBezTo>
                  <a:cubicBezTo>
                    <a:pt x="4733" y="1768"/>
                    <a:pt x="4760" y="1777"/>
                    <a:pt x="4778" y="1777"/>
                  </a:cubicBezTo>
                  <a:cubicBezTo>
                    <a:pt x="4784" y="1777"/>
                    <a:pt x="4790" y="1778"/>
                    <a:pt x="4795" y="1778"/>
                  </a:cubicBezTo>
                  <a:cubicBezTo>
                    <a:pt x="4868" y="1778"/>
                    <a:pt x="4923" y="1726"/>
                    <a:pt x="4931" y="1659"/>
                  </a:cubicBezTo>
                  <a:lnTo>
                    <a:pt x="4931" y="1623"/>
                  </a:lnTo>
                  <a:cubicBezTo>
                    <a:pt x="4940" y="1479"/>
                    <a:pt x="4976" y="1335"/>
                    <a:pt x="5030" y="1191"/>
                  </a:cubicBezTo>
                  <a:cubicBezTo>
                    <a:pt x="5084" y="1056"/>
                    <a:pt x="5147" y="929"/>
                    <a:pt x="5238" y="812"/>
                  </a:cubicBezTo>
                  <a:cubicBezTo>
                    <a:pt x="5319" y="686"/>
                    <a:pt x="5427" y="587"/>
                    <a:pt x="5544" y="506"/>
                  </a:cubicBezTo>
                  <a:cubicBezTo>
                    <a:pt x="5670" y="434"/>
                    <a:pt x="5805" y="379"/>
                    <a:pt x="5950" y="379"/>
                  </a:cubicBezTo>
                  <a:close/>
                  <a:moveTo>
                    <a:pt x="29247" y="6810"/>
                  </a:moveTo>
                  <a:cubicBezTo>
                    <a:pt x="29673" y="6840"/>
                    <a:pt x="30093" y="6910"/>
                    <a:pt x="30513" y="6987"/>
                  </a:cubicBezTo>
                  <a:lnTo>
                    <a:pt x="32000" y="7230"/>
                  </a:lnTo>
                  <a:lnTo>
                    <a:pt x="34983" y="7735"/>
                  </a:lnTo>
                  <a:lnTo>
                    <a:pt x="40942" y="8735"/>
                  </a:lnTo>
                  <a:lnTo>
                    <a:pt x="52867" y="10736"/>
                  </a:lnTo>
                  <a:lnTo>
                    <a:pt x="64783" y="12738"/>
                  </a:lnTo>
                  <a:lnTo>
                    <a:pt x="76488" y="14721"/>
                  </a:lnTo>
                  <a:lnTo>
                    <a:pt x="76488" y="14721"/>
                  </a:lnTo>
                  <a:cubicBezTo>
                    <a:pt x="76399" y="15063"/>
                    <a:pt x="76318" y="15406"/>
                    <a:pt x="76249" y="15748"/>
                  </a:cubicBezTo>
                  <a:cubicBezTo>
                    <a:pt x="76159" y="16154"/>
                    <a:pt x="76087" y="16568"/>
                    <a:pt x="76015" y="16974"/>
                  </a:cubicBezTo>
                  <a:cubicBezTo>
                    <a:pt x="75952" y="17380"/>
                    <a:pt x="75889" y="17794"/>
                    <a:pt x="75835" y="18209"/>
                  </a:cubicBezTo>
                  <a:cubicBezTo>
                    <a:pt x="75797" y="18558"/>
                    <a:pt x="75759" y="18907"/>
                    <a:pt x="75731" y="19256"/>
                  </a:cubicBezTo>
                  <a:lnTo>
                    <a:pt x="75731" y="19256"/>
                  </a:lnTo>
                  <a:lnTo>
                    <a:pt x="64017" y="17335"/>
                  </a:lnTo>
                  <a:lnTo>
                    <a:pt x="52092" y="15361"/>
                  </a:lnTo>
                  <a:lnTo>
                    <a:pt x="40166" y="13377"/>
                  </a:lnTo>
                  <a:cubicBezTo>
                    <a:pt x="36259" y="12731"/>
                    <a:pt x="32352" y="12075"/>
                    <a:pt x="28462" y="11368"/>
                  </a:cubicBezTo>
                  <a:lnTo>
                    <a:pt x="28462" y="11368"/>
                  </a:lnTo>
                  <a:cubicBezTo>
                    <a:pt x="28556" y="10998"/>
                    <a:pt x="28633" y="10627"/>
                    <a:pt x="28710" y="10250"/>
                  </a:cubicBezTo>
                  <a:cubicBezTo>
                    <a:pt x="28800" y="9817"/>
                    <a:pt x="28881" y="9375"/>
                    <a:pt x="28953" y="8943"/>
                  </a:cubicBezTo>
                  <a:cubicBezTo>
                    <a:pt x="29062" y="8231"/>
                    <a:pt x="29171" y="7524"/>
                    <a:pt x="29247" y="6810"/>
                  </a:cubicBezTo>
                  <a:close/>
                  <a:moveTo>
                    <a:pt x="5878" y="1"/>
                  </a:moveTo>
                  <a:cubicBezTo>
                    <a:pt x="5860" y="1"/>
                    <a:pt x="5833" y="1"/>
                    <a:pt x="5814" y="19"/>
                  </a:cubicBezTo>
                  <a:cubicBezTo>
                    <a:pt x="5670" y="127"/>
                    <a:pt x="5535" y="226"/>
                    <a:pt x="5409" y="334"/>
                  </a:cubicBezTo>
                  <a:cubicBezTo>
                    <a:pt x="5292" y="452"/>
                    <a:pt x="5183" y="569"/>
                    <a:pt x="5084" y="686"/>
                  </a:cubicBezTo>
                  <a:cubicBezTo>
                    <a:pt x="4985" y="812"/>
                    <a:pt x="4895" y="947"/>
                    <a:pt x="4805" y="1083"/>
                  </a:cubicBezTo>
                  <a:cubicBezTo>
                    <a:pt x="4743" y="1193"/>
                    <a:pt x="4686" y="1298"/>
                    <a:pt x="4623" y="1406"/>
                  </a:cubicBezTo>
                  <a:lnTo>
                    <a:pt x="4623" y="1406"/>
                  </a:lnTo>
                  <a:cubicBezTo>
                    <a:pt x="4480" y="1431"/>
                    <a:pt x="4340" y="1441"/>
                    <a:pt x="4201" y="1461"/>
                  </a:cubicBezTo>
                  <a:cubicBezTo>
                    <a:pt x="4003" y="1488"/>
                    <a:pt x="3822" y="1569"/>
                    <a:pt x="3651" y="1677"/>
                  </a:cubicBezTo>
                  <a:lnTo>
                    <a:pt x="3660" y="1677"/>
                  </a:lnTo>
                  <a:cubicBezTo>
                    <a:pt x="3596" y="1704"/>
                    <a:pt x="3531" y="1744"/>
                    <a:pt x="3465" y="1790"/>
                  </a:cubicBezTo>
                  <a:lnTo>
                    <a:pt x="3465" y="1790"/>
                  </a:lnTo>
                  <a:cubicBezTo>
                    <a:pt x="3089" y="1763"/>
                    <a:pt x="2712" y="1719"/>
                    <a:pt x="2335" y="1659"/>
                  </a:cubicBezTo>
                  <a:cubicBezTo>
                    <a:pt x="1938" y="1605"/>
                    <a:pt x="1542" y="1533"/>
                    <a:pt x="1154" y="1398"/>
                  </a:cubicBezTo>
                  <a:lnTo>
                    <a:pt x="1145" y="1398"/>
                  </a:lnTo>
                  <a:cubicBezTo>
                    <a:pt x="1129" y="1393"/>
                    <a:pt x="1113" y="1390"/>
                    <a:pt x="1097" y="1390"/>
                  </a:cubicBezTo>
                  <a:cubicBezTo>
                    <a:pt x="1031" y="1390"/>
                    <a:pt x="969" y="1434"/>
                    <a:pt x="947" y="1506"/>
                  </a:cubicBezTo>
                  <a:lnTo>
                    <a:pt x="947" y="1524"/>
                  </a:lnTo>
                  <a:cubicBezTo>
                    <a:pt x="659" y="2444"/>
                    <a:pt x="406" y="3372"/>
                    <a:pt x="235" y="4319"/>
                  </a:cubicBezTo>
                  <a:cubicBezTo>
                    <a:pt x="154" y="4787"/>
                    <a:pt x="100" y="5265"/>
                    <a:pt x="55" y="5743"/>
                  </a:cubicBezTo>
                  <a:cubicBezTo>
                    <a:pt x="19" y="6220"/>
                    <a:pt x="1" y="6707"/>
                    <a:pt x="1" y="7185"/>
                  </a:cubicBezTo>
                  <a:lnTo>
                    <a:pt x="1" y="7203"/>
                  </a:lnTo>
                  <a:cubicBezTo>
                    <a:pt x="10" y="7284"/>
                    <a:pt x="73" y="7356"/>
                    <a:pt x="163" y="7365"/>
                  </a:cubicBezTo>
                  <a:cubicBezTo>
                    <a:pt x="2506" y="7654"/>
                    <a:pt x="4841" y="8059"/>
                    <a:pt x="7167" y="8438"/>
                  </a:cubicBezTo>
                  <a:cubicBezTo>
                    <a:pt x="9501" y="8825"/>
                    <a:pt x="11836" y="9204"/>
                    <a:pt x="14161" y="9601"/>
                  </a:cubicBezTo>
                  <a:lnTo>
                    <a:pt x="21156" y="10800"/>
                  </a:lnTo>
                  <a:cubicBezTo>
                    <a:pt x="23482" y="11196"/>
                    <a:pt x="25807" y="11611"/>
                    <a:pt x="28133" y="12043"/>
                  </a:cubicBezTo>
                  <a:cubicBezTo>
                    <a:pt x="28144" y="12045"/>
                    <a:pt x="28155" y="12046"/>
                    <a:pt x="28166" y="12046"/>
                  </a:cubicBezTo>
                  <a:cubicBezTo>
                    <a:pt x="28261" y="12046"/>
                    <a:pt x="28342" y="11978"/>
                    <a:pt x="28358" y="11881"/>
                  </a:cubicBezTo>
                  <a:lnTo>
                    <a:pt x="28380" y="11748"/>
                  </a:lnTo>
                  <a:lnTo>
                    <a:pt x="28380" y="11748"/>
                  </a:lnTo>
                  <a:cubicBezTo>
                    <a:pt x="32300" y="12344"/>
                    <a:pt x="36211" y="12992"/>
                    <a:pt x="40121" y="13648"/>
                  </a:cubicBezTo>
                  <a:lnTo>
                    <a:pt x="52047" y="15649"/>
                  </a:lnTo>
                  <a:lnTo>
                    <a:pt x="63963" y="17650"/>
                  </a:lnTo>
                  <a:lnTo>
                    <a:pt x="75880" y="19678"/>
                  </a:lnTo>
                  <a:cubicBezTo>
                    <a:pt x="75895" y="19683"/>
                    <a:pt x="75911" y="19685"/>
                    <a:pt x="75927" y="19685"/>
                  </a:cubicBezTo>
                  <a:cubicBezTo>
                    <a:pt x="76002" y="19685"/>
                    <a:pt x="76072" y="19635"/>
                    <a:pt x="76087" y="19561"/>
                  </a:cubicBezTo>
                  <a:lnTo>
                    <a:pt x="76105" y="19516"/>
                  </a:lnTo>
                  <a:cubicBezTo>
                    <a:pt x="76222" y="19110"/>
                    <a:pt x="76312" y="18705"/>
                    <a:pt x="76393" y="18299"/>
                  </a:cubicBezTo>
                  <a:cubicBezTo>
                    <a:pt x="76484" y="17893"/>
                    <a:pt x="76556" y="17488"/>
                    <a:pt x="76628" y="17073"/>
                  </a:cubicBezTo>
                  <a:cubicBezTo>
                    <a:pt x="76691" y="16668"/>
                    <a:pt x="76754" y="16253"/>
                    <a:pt x="76808" y="15838"/>
                  </a:cubicBezTo>
                  <a:cubicBezTo>
                    <a:pt x="76862" y="15433"/>
                    <a:pt x="76898" y="15018"/>
                    <a:pt x="76925" y="14594"/>
                  </a:cubicBezTo>
                  <a:cubicBezTo>
                    <a:pt x="76943" y="14495"/>
                    <a:pt x="76871" y="14396"/>
                    <a:pt x="76763" y="14378"/>
                  </a:cubicBezTo>
                  <a:lnTo>
                    <a:pt x="64838" y="12413"/>
                  </a:lnTo>
                  <a:lnTo>
                    <a:pt x="52912" y="10439"/>
                  </a:lnTo>
                  <a:lnTo>
                    <a:pt x="40987" y="8456"/>
                  </a:lnTo>
                  <a:lnTo>
                    <a:pt x="35029" y="7464"/>
                  </a:lnTo>
                  <a:lnTo>
                    <a:pt x="32045" y="6969"/>
                  </a:lnTo>
                  <a:lnTo>
                    <a:pt x="30558" y="6725"/>
                  </a:lnTo>
                  <a:cubicBezTo>
                    <a:pt x="30130" y="6655"/>
                    <a:pt x="29702" y="6585"/>
                    <a:pt x="29281" y="6469"/>
                  </a:cubicBezTo>
                  <a:lnTo>
                    <a:pt x="29281" y="6469"/>
                  </a:lnTo>
                  <a:cubicBezTo>
                    <a:pt x="29286" y="6410"/>
                    <a:pt x="29291" y="6351"/>
                    <a:pt x="29296" y="6293"/>
                  </a:cubicBezTo>
                  <a:lnTo>
                    <a:pt x="29296" y="6275"/>
                  </a:lnTo>
                  <a:cubicBezTo>
                    <a:pt x="29305" y="6175"/>
                    <a:pt x="29233" y="6085"/>
                    <a:pt x="29133" y="6067"/>
                  </a:cubicBezTo>
                  <a:cubicBezTo>
                    <a:pt x="27322" y="5797"/>
                    <a:pt x="25510" y="5508"/>
                    <a:pt x="23698" y="5220"/>
                  </a:cubicBezTo>
                  <a:lnTo>
                    <a:pt x="20994" y="4787"/>
                  </a:lnTo>
                  <a:lnTo>
                    <a:pt x="18281" y="4346"/>
                  </a:lnTo>
                  <a:cubicBezTo>
                    <a:pt x="16469" y="4039"/>
                    <a:pt x="14666" y="3751"/>
                    <a:pt x="12854" y="3435"/>
                  </a:cubicBezTo>
                  <a:lnTo>
                    <a:pt x="11502" y="3210"/>
                  </a:lnTo>
                  <a:lnTo>
                    <a:pt x="10150" y="2957"/>
                  </a:lnTo>
                  <a:cubicBezTo>
                    <a:pt x="9281" y="2801"/>
                    <a:pt x="8413" y="2636"/>
                    <a:pt x="7552" y="2471"/>
                  </a:cubicBezTo>
                  <a:lnTo>
                    <a:pt x="7552" y="2471"/>
                  </a:lnTo>
                  <a:cubicBezTo>
                    <a:pt x="7514" y="2394"/>
                    <a:pt x="7468" y="2321"/>
                    <a:pt x="7410" y="2263"/>
                  </a:cubicBezTo>
                  <a:lnTo>
                    <a:pt x="7410" y="2263"/>
                  </a:lnTo>
                  <a:lnTo>
                    <a:pt x="7419" y="2272"/>
                  </a:lnTo>
                  <a:cubicBezTo>
                    <a:pt x="7329" y="2146"/>
                    <a:pt x="7212" y="2029"/>
                    <a:pt x="7076" y="1939"/>
                  </a:cubicBezTo>
                  <a:cubicBezTo>
                    <a:pt x="6932" y="1867"/>
                    <a:pt x="6788" y="1822"/>
                    <a:pt x="6653" y="1786"/>
                  </a:cubicBezTo>
                  <a:cubicBezTo>
                    <a:pt x="6509" y="1750"/>
                    <a:pt x="6364" y="1723"/>
                    <a:pt x="6238" y="1686"/>
                  </a:cubicBezTo>
                  <a:cubicBezTo>
                    <a:pt x="6165" y="1667"/>
                    <a:pt x="6091" y="1645"/>
                    <a:pt x="6018" y="1620"/>
                  </a:cubicBezTo>
                  <a:lnTo>
                    <a:pt x="6018" y="1620"/>
                  </a:lnTo>
                  <a:cubicBezTo>
                    <a:pt x="6036" y="1551"/>
                    <a:pt x="6064" y="1489"/>
                    <a:pt x="6103" y="1434"/>
                  </a:cubicBezTo>
                  <a:cubicBezTo>
                    <a:pt x="6150" y="1363"/>
                    <a:pt x="6225" y="1313"/>
                    <a:pt x="6322" y="1277"/>
                  </a:cubicBezTo>
                  <a:lnTo>
                    <a:pt x="6322" y="1277"/>
                  </a:lnTo>
                  <a:cubicBezTo>
                    <a:pt x="7604" y="1421"/>
                    <a:pt x="8886" y="1608"/>
                    <a:pt x="10159" y="1813"/>
                  </a:cubicBezTo>
                  <a:cubicBezTo>
                    <a:pt x="11448" y="2020"/>
                    <a:pt x="12728" y="2245"/>
                    <a:pt x="14017" y="2462"/>
                  </a:cubicBezTo>
                  <a:cubicBezTo>
                    <a:pt x="15306" y="2678"/>
                    <a:pt x="16595" y="2912"/>
                    <a:pt x="17884" y="3138"/>
                  </a:cubicBezTo>
                  <a:cubicBezTo>
                    <a:pt x="19154" y="3370"/>
                    <a:pt x="20433" y="3603"/>
                    <a:pt x="21703" y="3844"/>
                  </a:cubicBezTo>
                  <a:lnTo>
                    <a:pt x="21703" y="3844"/>
                  </a:lnTo>
                  <a:cubicBezTo>
                    <a:pt x="21913" y="3991"/>
                    <a:pt x="22119" y="4142"/>
                    <a:pt x="22355" y="4255"/>
                  </a:cubicBezTo>
                  <a:cubicBezTo>
                    <a:pt x="22481" y="4319"/>
                    <a:pt x="22616" y="4382"/>
                    <a:pt x="22761" y="4409"/>
                  </a:cubicBezTo>
                  <a:cubicBezTo>
                    <a:pt x="22905" y="4436"/>
                    <a:pt x="23040" y="4445"/>
                    <a:pt x="23184" y="4445"/>
                  </a:cubicBezTo>
                  <a:cubicBezTo>
                    <a:pt x="23329" y="4445"/>
                    <a:pt x="23482" y="4427"/>
                    <a:pt x="23626" y="4364"/>
                  </a:cubicBezTo>
                  <a:cubicBezTo>
                    <a:pt x="23698" y="4337"/>
                    <a:pt x="23761" y="4291"/>
                    <a:pt x="23824" y="4228"/>
                  </a:cubicBezTo>
                  <a:cubicBezTo>
                    <a:pt x="23878" y="4174"/>
                    <a:pt x="23923" y="4120"/>
                    <a:pt x="23968" y="4057"/>
                  </a:cubicBezTo>
                  <a:cubicBezTo>
                    <a:pt x="24140" y="3805"/>
                    <a:pt x="24221" y="3534"/>
                    <a:pt x="24311" y="3255"/>
                  </a:cubicBezTo>
                  <a:cubicBezTo>
                    <a:pt x="24311" y="3246"/>
                    <a:pt x="24320" y="3237"/>
                    <a:pt x="24320" y="3228"/>
                  </a:cubicBezTo>
                  <a:cubicBezTo>
                    <a:pt x="24329" y="3138"/>
                    <a:pt x="24266" y="3057"/>
                    <a:pt x="24176" y="3039"/>
                  </a:cubicBezTo>
                  <a:lnTo>
                    <a:pt x="24149" y="3039"/>
                  </a:lnTo>
                  <a:lnTo>
                    <a:pt x="19588" y="2317"/>
                  </a:lnTo>
                  <a:lnTo>
                    <a:pt x="15018" y="1587"/>
                  </a:lnTo>
                  <a:lnTo>
                    <a:pt x="10457" y="839"/>
                  </a:lnTo>
                  <a:cubicBezTo>
                    <a:pt x="8942" y="578"/>
                    <a:pt x="7419" y="325"/>
                    <a:pt x="5914" y="10"/>
                  </a:cubicBezTo>
                  <a:lnTo>
                    <a:pt x="587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9" name="Google Shape;1579;p53"/>
            <p:cNvSpPr/>
            <p:nvPr/>
          </p:nvSpPr>
          <p:spPr>
            <a:xfrm>
              <a:off x="3852475" y="2004425"/>
              <a:ext cx="33600" cy="150775"/>
            </a:xfrm>
            <a:custGeom>
              <a:avLst/>
              <a:gdLst/>
              <a:ahLst/>
              <a:cxnLst/>
              <a:rect l="l" t="t" r="r" b="b"/>
              <a:pathLst>
                <a:path w="1344" h="6031" extrusionOk="0">
                  <a:moveTo>
                    <a:pt x="1154" y="0"/>
                  </a:moveTo>
                  <a:cubicBezTo>
                    <a:pt x="1046" y="0"/>
                    <a:pt x="956" y="91"/>
                    <a:pt x="947" y="199"/>
                  </a:cubicBezTo>
                  <a:cubicBezTo>
                    <a:pt x="938" y="676"/>
                    <a:pt x="893" y="1145"/>
                    <a:pt x="829" y="1614"/>
                  </a:cubicBezTo>
                  <a:cubicBezTo>
                    <a:pt x="775" y="2083"/>
                    <a:pt x="685" y="2542"/>
                    <a:pt x="604" y="3011"/>
                  </a:cubicBezTo>
                  <a:cubicBezTo>
                    <a:pt x="442" y="3939"/>
                    <a:pt x="253" y="4868"/>
                    <a:pt x="18" y="5787"/>
                  </a:cubicBezTo>
                  <a:cubicBezTo>
                    <a:pt x="18" y="5796"/>
                    <a:pt x="9" y="5805"/>
                    <a:pt x="9" y="5814"/>
                  </a:cubicBezTo>
                  <a:cubicBezTo>
                    <a:pt x="0" y="5923"/>
                    <a:pt x="81" y="6022"/>
                    <a:pt x="189" y="6031"/>
                  </a:cubicBezTo>
                  <a:cubicBezTo>
                    <a:pt x="298" y="6031"/>
                    <a:pt x="388" y="5959"/>
                    <a:pt x="397" y="5850"/>
                  </a:cubicBezTo>
                  <a:cubicBezTo>
                    <a:pt x="478" y="4904"/>
                    <a:pt x="604" y="3967"/>
                    <a:pt x="748" y="3029"/>
                  </a:cubicBezTo>
                  <a:cubicBezTo>
                    <a:pt x="820" y="2569"/>
                    <a:pt x="893" y="2101"/>
                    <a:pt x="992" y="1641"/>
                  </a:cubicBezTo>
                  <a:cubicBezTo>
                    <a:pt x="1082" y="1172"/>
                    <a:pt x="1190" y="713"/>
                    <a:pt x="1334" y="262"/>
                  </a:cubicBezTo>
                  <a:cubicBezTo>
                    <a:pt x="1343" y="244"/>
                    <a:pt x="1343" y="226"/>
                    <a:pt x="1343" y="208"/>
                  </a:cubicBezTo>
                  <a:cubicBezTo>
                    <a:pt x="1343" y="100"/>
                    <a:pt x="1262" y="9"/>
                    <a:pt x="115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0" name="Google Shape;1580;p53"/>
            <p:cNvSpPr/>
            <p:nvPr/>
          </p:nvSpPr>
          <p:spPr>
            <a:xfrm>
              <a:off x="3928625" y="2002400"/>
              <a:ext cx="26175" cy="4300"/>
            </a:xfrm>
            <a:custGeom>
              <a:avLst/>
              <a:gdLst/>
              <a:ahLst/>
              <a:cxnLst/>
              <a:rect l="l" t="t" r="r" b="b"/>
              <a:pathLst>
                <a:path w="1047" h="172" fill="none" extrusionOk="0">
                  <a:moveTo>
                    <a:pt x="1" y="0"/>
                  </a:moveTo>
                  <a:lnTo>
                    <a:pt x="1046" y="172"/>
                  </a:lnTo>
                </a:path>
              </a:pathLst>
            </a:custGeom>
            <a:noFill/>
            <a:ln w="970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1" name="Google Shape;1581;p53"/>
            <p:cNvSpPr/>
            <p:nvPr/>
          </p:nvSpPr>
          <p:spPr>
            <a:xfrm>
              <a:off x="3897300" y="2012750"/>
              <a:ext cx="98050" cy="16475"/>
            </a:xfrm>
            <a:custGeom>
              <a:avLst/>
              <a:gdLst/>
              <a:ahLst/>
              <a:cxnLst/>
              <a:rect l="l" t="t" r="r" b="b"/>
              <a:pathLst>
                <a:path w="3922" h="659" fill="none" extrusionOk="0">
                  <a:moveTo>
                    <a:pt x="1" y="1"/>
                  </a:moveTo>
                  <a:lnTo>
                    <a:pt x="3922" y="659"/>
                  </a:lnTo>
                </a:path>
              </a:pathLst>
            </a:custGeom>
            <a:noFill/>
            <a:ln w="970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82" name="Google Shape;1582;p53"/>
          <p:cNvGrpSpPr/>
          <p:nvPr/>
        </p:nvGrpSpPr>
        <p:grpSpPr>
          <a:xfrm rot="2700000">
            <a:off x="6283763" y="121935"/>
            <a:ext cx="806641" cy="421736"/>
            <a:chOff x="1822875" y="1377000"/>
            <a:chExt cx="548075" cy="286550"/>
          </a:xfrm>
        </p:grpSpPr>
        <p:sp>
          <p:nvSpPr>
            <p:cNvPr id="1583" name="Google Shape;1583;p53"/>
            <p:cNvSpPr/>
            <p:nvPr/>
          </p:nvSpPr>
          <p:spPr>
            <a:xfrm>
              <a:off x="1822875" y="1402500"/>
              <a:ext cx="163425" cy="251950"/>
            </a:xfrm>
            <a:custGeom>
              <a:avLst/>
              <a:gdLst/>
              <a:ahLst/>
              <a:cxnLst/>
              <a:rect l="l" t="t" r="r" b="b"/>
              <a:pathLst>
                <a:path w="6537" h="10078" extrusionOk="0">
                  <a:moveTo>
                    <a:pt x="849" y="1"/>
                  </a:moveTo>
                  <a:cubicBezTo>
                    <a:pt x="528" y="1"/>
                    <a:pt x="193" y="83"/>
                    <a:pt x="100" y="361"/>
                  </a:cubicBezTo>
                  <a:cubicBezTo>
                    <a:pt x="86" y="404"/>
                    <a:pt x="72" y="443"/>
                    <a:pt x="58" y="486"/>
                  </a:cubicBezTo>
                  <a:cubicBezTo>
                    <a:pt x="0" y="657"/>
                    <a:pt x="189" y="853"/>
                    <a:pt x="300" y="945"/>
                  </a:cubicBezTo>
                  <a:lnTo>
                    <a:pt x="300" y="949"/>
                  </a:lnTo>
                  <a:cubicBezTo>
                    <a:pt x="553" y="628"/>
                    <a:pt x="1445" y="589"/>
                    <a:pt x="1784" y="585"/>
                  </a:cubicBezTo>
                  <a:lnTo>
                    <a:pt x="1819" y="585"/>
                  </a:lnTo>
                  <a:cubicBezTo>
                    <a:pt x="2019" y="585"/>
                    <a:pt x="2215" y="593"/>
                    <a:pt x="2408" y="611"/>
                  </a:cubicBezTo>
                  <a:cubicBezTo>
                    <a:pt x="2247" y="322"/>
                    <a:pt x="1705" y="165"/>
                    <a:pt x="1466" y="97"/>
                  </a:cubicBezTo>
                  <a:cubicBezTo>
                    <a:pt x="1423" y="86"/>
                    <a:pt x="1381" y="76"/>
                    <a:pt x="1338" y="61"/>
                  </a:cubicBezTo>
                  <a:cubicBezTo>
                    <a:pt x="1213" y="29"/>
                    <a:pt x="1035" y="1"/>
                    <a:pt x="849" y="1"/>
                  </a:cubicBezTo>
                  <a:close/>
                  <a:moveTo>
                    <a:pt x="1160" y="1456"/>
                  </a:moveTo>
                  <a:cubicBezTo>
                    <a:pt x="1310" y="1538"/>
                    <a:pt x="1455" y="1612"/>
                    <a:pt x="1562" y="1684"/>
                  </a:cubicBezTo>
                  <a:cubicBezTo>
                    <a:pt x="2358" y="2190"/>
                    <a:pt x="3556" y="2668"/>
                    <a:pt x="4187" y="3360"/>
                  </a:cubicBezTo>
                  <a:cubicBezTo>
                    <a:pt x="4804" y="4037"/>
                    <a:pt x="4308" y="4405"/>
                    <a:pt x="3862" y="4989"/>
                  </a:cubicBezTo>
                  <a:cubicBezTo>
                    <a:pt x="3517" y="5446"/>
                    <a:pt x="3171" y="5899"/>
                    <a:pt x="2824" y="6351"/>
                  </a:cubicBezTo>
                  <a:cubicBezTo>
                    <a:pt x="2133" y="7260"/>
                    <a:pt x="1441" y="8170"/>
                    <a:pt x="749" y="9075"/>
                  </a:cubicBezTo>
                  <a:cubicBezTo>
                    <a:pt x="375" y="9571"/>
                    <a:pt x="1423" y="10078"/>
                    <a:pt x="2190" y="10078"/>
                  </a:cubicBezTo>
                  <a:cubicBezTo>
                    <a:pt x="2472" y="10078"/>
                    <a:pt x="2714" y="10010"/>
                    <a:pt x="2835" y="9849"/>
                  </a:cubicBezTo>
                  <a:cubicBezTo>
                    <a:pt x="3759" y="8641"/>
                    <a:pt x="4679" y="7428"/>
                    <a:pt x="5602" y="6220"/>
                  </a:cubicBezTo>
                  <a:cubicBezTo>
                    <a:pt x="5838" y="5909"/>
                    <a:pt x="6237" y="5520"/>
                    <a:pt x="6537" y="5107"/>
                  </a:cubicBezTo>
                  <a:lnTo>
                    <a:pt x="6537" y="5107"/>
                  </a:lnTo>
                  <a:cubicBezTo>
                    <a:pt x="6351" y="5278"/>
                    <a:pt x="6166" y="5435"/>
                    <a:pt x="6012" y="5585"/>
                  </a:cubicBezTo>
                  <a:cubicBezTo>
                    <a:pt x="4939" y="6636"/>
                    <a:pt x="4044" y="7828"/>
                    <a:pt x="3263" y="9111"/>
                  </a:cubicBezTo>
                  <a:cubicBezTo>
                    <a:pt x="3078" y="9414"/>
                    <a:pt x="2365" y="9546"/>
                    <a:pt x="1797" y="9546"/>
                  </a:cubicBezTo>
                  <a:cubicBezTo>
                    <a:pt x="1334" y="9546"/>
                    <a:pt x="967" y="9461"/>
                    <a:pt x="1060" y="9307"/>
                  </a:cubicBezTo>
                  <a:cubicBezTo>
                    <a:pt x="2040" y="7692"/>
                    <a:pt x="3217" y="6391"/>
                    <a:pt x="4536" y="5061"/>
                  </a:cubicBezTo>
                  <a:cubicBezTo>
                    <a:pt x="5546" y="4037"/>
                    <a:pt x="4832" y="3460"/>
                    <a:pt x="3912" y="2764"/>
                  </a:cubicBezTo>
                  <a:cubicBezTo>
                    <a:pt x="3081" y="2133"/>
                    <a:pt x="2197" y="1569"/>
                    <a:pt x="1160" y="145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4" name="Google Shape;1584;p53"/>
            <p:cNvSpPr/>
            <p:nvPr/>
          </p:nvSpPr>
          <p:spPr>
            <a:xfrm>
              <a:off x="1824750" y="1417750"/>
              <a:ext cx="188550" cy="112450"/>
            </a:xfrm>
            <a:custGeom>
              <a:avLst/>
              <a:gdLst/>
              <a:ahLst/>
              <a:cxnLst/>
              <a:rect l="l" t="t" r="r" b="b"/>
              <a:pathLst>
                <a:path w="7542" h="4498" extrusionOk="0">
                  <a:moveTo>
                    <a:pt x="225" y="339"/>
                  </a:moveTo>
                  <a:cubicBezTo>
                    <a:pt x="215" y="353"/>
                    <a:pt x="203" y="371"/>
                    <a:pt x="193" y="389"/>
                  </a:cubicBezTo>
                  <a:cubicBezTo>
                    <a:pt x="1" y="750"/>
                    <a:pt x="286" y="824"/>
                    <a:pt x="674" y="824"/>
                  </a:cubicBezTo>
                  <a:lnTo>
                    <a:pt x="707" y="824"/>
                  </a:lnTo>
                  <a:cubicBezTo>
                    <a:pt x="835" y="824"/>
                    <a:pt x="960" y="831"/>
                    <a:pt x="1085" y="846"/>
                  </a:cubicBezTo>
                  <a:cubicBezTo>
                    <a:pt x="945" y="767"/>
                    <a:pt x="796" y="685"/>
                    <a:pt x="660" y="592"/>
                  </a:cubicBezTo>
                  <a:cubicBezTo>
                    <a:pt x="521" y="546"/>
                    <a:pt x="404" y="489"/>
                    <a:pt x="321" y="421"/>
                  </a:cubicBezTo>
                  <a:cubicBezTo>
                    <a:pt x="289" y="393"/>
                    <a:pt x="257" y="365"/>
                    <a:pt x="225" y="339"/>
                  </a:cubicBezTo>
                  <a:close/>
                  <a:moveTo>
                    <a:pt x="2333" y="1"/>
                  </a:moveTo>
                  <a:lnTo>
                    <a:pt x="2333" y="1"/>
                  </a:lnTo>
                  <a:cubicBezTo>
                    <a:pt x="2347" y="26"/>
                    <a:pt x="2357" y="54"/>
                    <a:pt x="2364" y="82"/>
                  </a:cubicBezTo>
                  <a:cubicBezTo>
                    <a:pt x="3395" y="739"/>
                    <a:pt x="4426" y="1395"/>
                    <a:pt x="5449" y="2055"/>
                  </a:cubicBezTo>
                  <a:cubicBezTo>
                    <a:pt x="5937" y="2368"/>
                    <a:pt x="6814" y="2786"/>
                    <a:pt x="6865" y="3467"/>
                  </a:cubicBezTo>
                  <a:cubicBezTo>
                    <a:pt x="6886" y="3805"/>
                    <a:pt x="6707" y="4158"/>
                    <a:pt x="6462" y="4497"/>
                  </a:cubicBezTo>
                  <a:cubicBezTo>
                    <a:pt x="7003" y="3997"/>
                    <a:pt x="7542" y="3403"/>
                    <a:pt x="7189" y="2685"/>
                  </a:cubicBezTo>
                  <a:cubicBezTo>
                    <a:pt x="6797" y="1894"/>
                    <a:pt x="5556" y="1209"/>
                    <a:pt x="4821" y="788"/>
                  </a:cubicBezTo>
                  <a:cubicBezTo>
                    <a:pt x="4023" y="329"/>
                    <a:pt x="3210" y="75"/>
                    <a:pt x="233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5" name="Google Shape;1585;p53"/>
            <p:cNvSpPr/>
            <p:nvPr/>
          </p:nvSpPr>
          <p:spPr>
            <a:xfrm>
              <a:off x="1830350" y="1417125"/>
              <a:ext cx="166575" cy="224050"/>
            </a:xfrm>
            <a:custGeom>
              <a:avLst/>
              <a:gdLst/>
              <a:ahLst/>
              <a:cxnLst/>
              <a:rect l="l" t="t" r="r" b="b"/>
              <a:pathLst>
                <a:path w="6663" h="8962" extrusionOk="0">
                  <a:moveTo>
                    <a:pt x="1485" y="0"/>
                  </a:moveTo>
                  <a:cubicBezTo>
                    <a:pt x="1146" y="4"/>
                    <a:pt x="254" y="43"/>
                    <a:pt x="1" y="364"/>
                  </a:cubicBezTo>
                  <a:cubicBezTo>
                    <a:pt x="33" y="390"/>
                    <a:pt x="65" y="418"/>
                    <a:pt x="97" y="446"/>
                  </a:cubicBezTo>
                  <a:cubicBezTo>
                    <a:pt x="180" y="514"/>
                    <a:pt x="297" y="571"/>
                    <a:pt x="436" y="617"/>
                  </a:cubicBezTo>
                  <a:cubicBezTo>
                    <a:pt x="572" y="710"/>
                    <a:pt x="721" y="792"/>
                    <a:pt x="861" y="871"/>
                  </a:cubicBezTo>
                  <a:cubicBezTo>
                    <a:pt x="1898" y="984"/>
                    <a:pt x="2782" y="1548"/>
                    <a:pt x="3613" y="2179"/>
                  </a:cubicBezTo>
                  <a:cubicBezTo>
                    <a:pt x="4533" y="2875"/>
                    <a:pt x="5247" y="3452"/>
                    <a:pt x="4237" y="4476"/>
                  </a:cubicBezTo>
                  <a:cubicBezTo>
                    <a:pt x="2918" y="5806"/>
                    <a:pt x="1741" y="7107"/>
                    <a:pt x="761" y="8722"/>
                  </a:cubicBezTo>
                  <a:cubicBezTo>
                    <a:pt x="668" y="8876"/>
                    <a:pt x="1035" y="8961"/>
                    <a:pt x="1498" y="8961"/>
                  </a:cubicBezTo>
                  <a:cubicBezTo>
                    <a:pt x="2066" y="8961"/>
                    <a:pt x="2779" y="8829"/>
                    <a:pt x="2964" y="8526"/>
                  </a:cubicBezTo>
                  <a:cubicBezTo>
                    <a:pt x="3745" y="7243"/>
                    <a:pt x="4640" y="6051"/>
                    <a:pt x="5713" y="5000"/>
                  </a:cubicBezTo>
                  <a:cubicBezTo>
                    <a:pt x="5867" y="4850"/>
                    <a:pt x="6052" y="4693"/>
                    <a:pt x="6238" y="4522"/>
                  </a:cubicBezTo>
                  <a:cubicBezTo>
                    <a:pt x="6483" y="4183"/>
                    <a:pt x="6662" y="3830"/>
                    <a:pt x="6641" y="3492"/>
                  </a:cubicBezTo>
                  <a:cubicBezTo>
                    <a:pt x="6590" y="2811"/>
                    <a:pt x="5713" y="2393"/>
                    <a:pt x="5225" y="2080"/>
                  </a:cubicBezTo>
                  <a:cubicBezTo>
                    <a:pt x="4202" y="1420"/>
                    <a:pt x="3171" y="764"/>
                    <a:pt x="2140" y="107"/>
                  </a:cubicBezTo>
                  <a:cubicBezTo>
                    <a:pt x="2133" y="79"/>
                    <a:pt x="2123" y="51"/>
                    <a:pt x="2109" y="26"/>
                  </a:cubicBezTo>
                  <a:cubicBezTo>
                    <a:pt x="1916" y="8"/>
                    <a:pt x="1720" y="0"/>
                    <a:pt x="152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6" name="Google Shape;1586;p53"/>
            <p:cNvSpPr/>
            <p:nvPr/>
          </p:nvSpPr>
          <p:spPr>
            <a:xfrm>
              <a:off x="1983600" y="1387975"/>
              <a:ext cx="118150" cy="230725"/>
            </a:xfrm>
            <a:custGeom>
              <a:avLst/>
              <a:gdLst/>
              <a:ahLst/>
              <a:cxnLst/>
              <a:rect l="l" t="t" r="r" b="b"/>
              <a:pathLst>
                <a:path w="4726" h="9229" extrusionOk="0">
                  <a:moveTo>
                    <a:pt x="425" y="1"/>
                  </a:moveTo>
                  <a:cubicBezTo>
                    <a:pt x="236" y="1"/>
                    <a:pt x="315" y="336"/>
                    <a:pt x="489" y="700"/>
                  </a:cubicBezTo>
                  <a:cubicBezTo>
                    <a:pt x="521" y="478"/>
                    <a:pt x="610" y="282"/>
                    <a:pt x="738" y="144"/>
                  </a:cubicBezTo>
                  <a:cubicBezTo>
                    <a:pt x="596" y="43"/>
                    <a:pt x="493" y="1"/>
                    <a:pt x="425" y="1"/>
                  </a:cubicBezTo>
                  <a:close/>
                  <a:moveTo>
                    <a:pt x="3781" y="4408"/>
                  </a:moveTo>
                  <a:cubicBezTo>
                    <a:pt x="3246" y="4961"/>
                    <a:pt x="2433" y="5588"/>
                    <a:pt x="2236" y="5787"/>
                  </a:cubicBezTo>
                  <a:cubicBezTo>
                    <a:pt x="1534" y="6505"/>
                    <a:pt x="863" y="7247"/>
                    <a:pt x="211" y="8006"/>
                  </a:cubicBezTo>
                  <a:cubicBezTo>
                    <a:pt x="1" y="8248"/>
                    <a:pt x="304" y="8797"/>
                    <a:pt x="685" y="9229"/>
                  </a:cubicBezTo>
                  <a:cubicBezTo>
                    <a:pt x="721" y="9172"/>
                    <a:pt x="764" y="9118"/>
                    <a:pt x="814" y="9065"/>
                  </a:cubicBezTo>
                  <a:cubicBezTo>
                    <a:pt x="1556" y="8316"/>
                    <a:pt x="2297" y="7567"/>
                    <a:pt x="3042" y="6814"/>
                  </a:cubicBezTo>
                  <a:cubicBezTo>
                    <a:pt x="3438" y="6416"/>
                    <a:pt x="4329" y="5792"/>
                    <a:pt x="4726" y="5231"/>
                  </a:cubicBezTo>
                  <a:cubicBezTo>
                    <a:pt x="4469" y="4946"/>
                    <a:pt x="4115" y="4668"/>
                    <a:pt x="3781" y="4408"/>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7" name="Google Shape;1587;p53"/>
            <p:cNvSpPr/>
            <p:nvPr/>
          </p:nvSpPr>
          <p:spPr>
            <a:xfrm>
              <a:off x="1989850" y="1386450"/>
              <a:ext cx="169475" cy="277100"/>
            </a:xfrm>
            <a:custGeom>
              <a:avLst/>
              <a:gdLst/>
              <a:ahLst/>
              <a:cxnLst/>
              <a:rect l="l" t="t" r="r" b="b"/>
              <a:pathLst>
                <a:path w="6779" h="11084" extrusionOk="0">
                  <a:moveTo>
                    <a:pt x="239" y="761"/>
                  </a:moveTo>
                  <a:lnTo>
                    <a:pt x="239" y="761"/>
                  </a:lnTo>
                  <a:cubicBezTo>
                    <a:pt x="186" y="1142"/>
                    <a:pt x="300" y="1591"/>
                    <a:pt x="660" y="1923"/>
                  </a:cubicBezTo>
                  <a:cubicBezTo>
                    <a:pt x="1377" y="2575"/>
                    <a:pt x="2090" y="3231"/>
                    <a:pt x="2803" y="3884"/>
                  </a:cubicBezTo>
                  <a:cubicBezTo>
                    <a:pt x="2992" y="4059"/>
                    <a:pt x="3256" y="4255"/>
                    <a:pt x="3531" y="4469"/>
                  </a:cubicBezTo>
                  <a:cubicBezTo>
                    <a:pt x="3698" y="4301"/>
                    <a:pt x="3837" y="4137"/>
                    <a:pt x="3926" y="3998"/>
                  </a:cubicBezTo>
                  <a:cubicBezTo>
                    <a:pt x="2927" y="3171"/>
                    <a:pt x="1854" y="2415"/>
                    <a:pt x="842" y="1620"/>
                  </a:cubicBezTo>
                  <a:cubicBezTo>
                    <a:pt x="653" y="1470"/>
                    <a:pt x="403" y="1103"/>
                    <a:pt x="239" y="761"/>
                  </a:cubicBezTo>
                  <a:close/>
                  <a:moveTo>
                    <a:pt x="945" y="1"/>
                  </a:moveTo>
                  <a:cubicBezTo>
                    <a:pt x="767" y="1"/>
                    <a:pt x="610" y="76"/>
                    <a:pt x="488" y="205"/>
                  </a:cubicBezTo>
                  <a:cubicBezTo>
                    <a:pt x="536" y="233"/>
                    <a:pt x="582" y="269"/>
                    <a:pt x="635" y="311"/>
                  </a:cubicBezTo>
                  <a:cubicBezTo>
                    <a:pt x="1737" y="1174"/>
                    <a:pt x="2860" y="2023"/>
                    <a:pt x="3944" y="2907"/>
                  </a:cubicBezTo>
                  <a:cubicBezTo>
                    <a:pt x="4568" y="3417"/>
                    <a:pt x="5413" y="4056"/>
                    <a:pt x="5570" y="4915"/>
                  </a:cubicBezTo>
                  <a:cubicBezTo>
                    <a:pt x="5738" y="5817"/>
                    <a:pt x="4700" y="6373"/>
                    <a:pt x="4126" y="6929"/>
                  </a:cubicBezTo>
                  <a:cubicBezTo>
                    <a:pt x="3167" y="7860"/>
                    <a:pt x="2261" y="8837"/>
                    <a:pt x="1391" y="9849"/>
                  </a:cubicBezTo>
                  <a:cubicBezTo>
                    <a:pt x="1362" y="9882"/>
                    <a:pt x="1327" y="9896"/>
                    <a:pt x="1280" y="9896"/>
                  </a:cubicBezTo>
                  <a:cubicBezTo>
                    <a:pt x="1081" y="9896"/>
                    <a:pt x="735" y="9628"/>
                    <a:pt x="435" y="9290"/>
                  </a:cubicBezTo>
                  <a:lnTo>
                    <a:pt x="435" y="9290"/>
                  </a:lnTo>
                  <a:cubicBezTo>
                    <a:pt x="1" y="10007"/>
                    <a:pt x="792" y="11083"/>
                    <a:pt x="1530" y="11083"/>
                  </a:cubicBezTo>
                  <a:cubicBezTo>
                    <a:pt x="1719" y="11083"/>
                    <a:pt x="1905" y="11016"/>
                    <a:pt x="2065" y="10851"/>
                  </a:cubicBezTo>
                  <a:cubicBezTo>
                    <a:pt x="3056" y="9853"/>
                    <a:pt x="4044" y="8851"/>
                    <a:pt x="5035" y="7853"/>
                  </a:cubicBezTo>
                  <a:cubicBezTo>
                    <a:pt x="5670" y="7207"/>
                    <a:pt x="6778" y="6465"/>
                    <a:pt x="6643" y="5432"/>
                  </a:cubicBezTo>
                  <a:cubicBezTo>
                    <a:pt x="6522" y="4533"/>
                    <a:pt x="5509" y="3891"/>
                    <a:pt x="4903" y="3335"/>
                  </a:cubicBezTo>
                  <a:cubicBezTo>
                    <a:pt x="3801" y="2326"/>
                    <a:pt x="2696" y="1317"/>
                    <a:pt x="1594" y="304"/>
                  </a:cubicBezTo>
                  <a:cubicBezTo>
                    <a:pt x="1359" y="90"/>
                    <a:pt x="1138" y="1"/>
                    <a:pt x="94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8" name="Google Shape;1588;p53"/>
            <p:cNvSpPr/>
            <p:nvPr/>
          </p:nvSpPr>
          <p:spPr>
            <a:xfrm>
              <a:off x="1995825" y="1391550"/>
              <a:ext cx="137475" cy="242325"/>
            </a:xfrm>
            <a:custGeom>
              <a:avLst/>
              <a:gdLst/>
              <a:ahLst/>
              <a:cxnLst/>
              <a:rect l="l" t="t" r="r" b="b"/>
              <a:pathLst>
                <a:path w="5499" h="9693" extrusionOk="0">
                  <a:moveTo>
                    <a:pt x="249" y="1"/>
                  </a:moveTo>
                  <a:cubicBezTo>
                    <a:pt x="121" y="139"/>
                    <a:pt x="32" y="335"/>
                    <a:pt x="0" y="557"/>
                  </a:cubicBezTo>
                  <a:cubicBezTo>
                    <a:pt x="164" y="899"/>
                    <a:pt x="414" y="1266"/>
                    <a:pt x="603" y="1416"/>
                  </a:cubicBezTo>
                  <a:cubicBezTo>
                    <a:pt x="1615" y="2211"/>
                    <a:pt x="2688" y="2967"/>
                    <a:pt x="3687" y="3794"/>
                  </a:cubicBezTo>
                  <a:cubicBezTo>
                    <a:pt x="3598" y="3933"/>
                    <a:pt x="3459" y="4097"/>
                    <a:pt x="3292" y="4265"/>
                  </a:cubicBezTo>
                  <a:cubicBezTo>
                    <a:pt x="3626" y="4525"/>
                    <a:pt x="3980" y="4803"/>
                    <a:pt x="4237" y="5088"/>
                  </a:cubicBezTo>
                  <a:cubicBezTo>
                    <a:pt x="3840" y="5649"/>
                    <a:pt x="2949" y="6273"/>
                    <a:pt x="2553" y="6671"/>
                  </a:cubicBezTo>
                  <a:cubicBezTo>
                    <a:pt x="1808" y="7424"/>
                    <a:pt x="1067" y="8173"/>
                    <a:pt x="325" y="8922"/>
                  </a:cubicBezTo>
                  <a:cubicBezTo>
                    <a:pt x="275" y="8975"/>
                    <a:pt x="232" y="9029"/>
                    <a:pt x="196" y="9086"/>
                  </a:cubicBezTo>
                  <a:cubicBezTo>
                    <a:pt x="496" y="9424"/>
                    <a:pt x="842" y="9692"/>
                    <a:pt x="1041" y="9692"/>
                  </a:cubicBezTo>
                  <a:cubicBezTo>
                    <a:pt x="1088" y="9692"/>
                    <a:pt x="1123" y="9678"/>
                    <a:pt x="1152" y="9645"/>
                  </a:cubicBezTo>
                  <a:cubicBezTo>
                    <a:pt x="2022" y="8633"/>
                    <a:pt x="2928" y="7656"/>
                    <a:pt x="3887" y="6725"/>
                  </a:cubicBezTo>
                  <a:cubicBezTo>
                    <a:pt x="4461" y="6169"/>
                    <a:pt x="5499" y="5613"/>
                    <a:pt x="5331" y="4711"/>
                  </a:cubicBezTo>
                  <a:cubicBezTo>
                    <a:pt x="5174" y="3852"/>
                    <a:pt x="4329" y="3213"/>
                    <a:pt x="3705" y="2703"/>
                  </a:cubicBezTo>
                  <a:cubicBezTo>
                    <a:pt x="2621" y="1819"/>
                    <a:pt x="1498" y="970"/>
                    <a:pt x="396" y="107"/>
                  </a:cubicBezTo>
                  <a:cubicBezTo>
                    <a:pt x="343" y="65"/>
                    <a:pt x="297" y="29"/>
                    <a:pt x="24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9" name="Google Shape;1589;p53"/>
            <p:cNvSpPr/>
            <p:nvPr/>
          </p:nvSpPr>
          <p:spPr>
            <a:xfrm>
              <a:off x="2127325" y="1397150"/>
              <a:ext cx="167675" cy="219250"/>
            </a:xfrm>
            <a:custGeom>
              <a:avLst/>
              <a:gdLst/>
              <a:ahLst/>
              <a:cxnLst/>
              <a:rect l="l" t="t" r="r" b="b"/>
              <a:pathLst>
                <a:path w="6707" h="8770" extrusionOk="0">
                  <a:moveTo>
                    <a:pt x="374" y="1"/>
                  </a:moveTo>
                  <a:cubicBezTo>
                    <a:pt x="292" y="12"/>
                    <a:pt x="214" y="26"/>
                    <a:pt x="132" y="47"/>
                  </a:cubicBezTo>
                  <a:cubicBezTo>
                    <a:pt x="107" y="68"/>
                    <a:pt x="86" y="90"/>
                    <a:pt x="60" y="111"/>
                  </a:cubicBezTo>
                  <a:cubicBezTo>
                    <a:pt x="0" y="389"/>
                    <a:pt x="50" y="435"/>
                    <a:pt x="217" y="661"/>
                  </a:cubicBezTo>
                  <a:cubicBezTo>
                    <a:pt x="520" y="1070"/>
                    <a:pt x="1337" y="1409"/>
                    <a:pt x="1921" y="1409"/>
                  </a:cubicBezTo>
                  <a:cubicBezTo>
                    <a:pt x="2015" y="1409"/>
                    <a:pt x="2100" y="1403"/>
                    <a:pt x="2178" y="1385"/>
                  </a:cubicBezTo>
                  <a:cubicBezTo>
                    <a:pt x="2225" y="1373"/>
                    <a:pt x="2275" y="1363"/>
                    <a:pt x="2321" y="1352"/>
                  </a:cubicBezTo>
                  <a:cubicBezTo>
                    <a:pt x="2456" y="1320"/>
                    <a:pt x="2424" y="1231"/>
                    <a:pt x="2328" y="1124"/>
                  </a:cubicBezTo>
                  <a:lnTo>
                    <a:pt x="2328" y="1124"/>
                  </a:lnTo>
                  <a:cubicBezTo>
                    <a:pt x="3676" y="1598"/>
                    <a:pt x="5006" y="2251"/>
                    <a:pt x="6318" y="2857"/>
                  </a:cubicBezTo>
                  <a:cubicBezTo>
                    <a:pt x="4863" y="3666"/>
                    <a:pt x="3583" y="4686"/>
                    <a:pt x="2489" y="5906"/>
                  </a:cubicBezTo>
                  <a:cubicBezTo>
                    <a:pt x="3843" y="4768"/>
                    <a:pt x="5245" y="3702"/>
                    <a:pt x="6707" y="2708"/>
                  </a:cubicBezTo>
                  <a:cubicBezTo>
                    <a:pt x="4892" y="1873"/>
                    <a:pt x="3027" y="1153"/>
                    <a:pt x="1123" y="529"/>
                  </a:cubicBezTo>
                  <a:cubicBezTo>
                    <a:pt x="802" y="425"/>
                    <a:pt x="538" y="218"/>
                    <a:pt x="374" y="1"/>
                  </a:cubicBezTo>
                  <a:close/>
                  <a:moveTo>
                    <a:pt x="1761" y="6786"/>
                  </a:moveTo>
                  <a:cubicBezTo>
                    <a:pt x="1519" y="7104"/>
                    <a:pt x="1284" y="7436"/>
                    <a:pt x="1062" y="7774"/>
                  </a:cubicBezTo>
                  <a:cubicBezTo>
                    <a:pt x="905" y="8024"/>
                    <a:pt x="2214" y="8769"/>
                    <a:pt x="2867" y="8769"/>
                  </a:cubicBezTo>
                  <a:cubicBezTo>
                    <a:pt x="3009" y="8769"/>
                    <a:pt x="3124" y="8733"/>
                    <a:pt x="3177" y="8644"/>
                  </a:cubicBezTo>
                  <a:cubicBezTo>
                    <a:pt x="3455" y="8216"/>
                    <a:pt x="3751" y="7806"/>
                    <a:pt x="4068" y="7414"/>
                  </a:cubicBezTo>
                  <a:lnTo>
                    <a:pt x="4068" y="7414"/>
                  </a:lnTo>
                  <a:cubicBezTo>
                    <a:pt x="3932" y="7528"/>
                    <a:pt x="3801" y="7642"/>
                    <a:pt x="3669" y="7757"/>
                  </a:cubicBezTo>
                  <a:cubicBezTo>
                    <a:pt x="3583" y="7831"/>
                    <a:pt x="3462" y="7864"/>
                    <a:pt x="3326" y="7864"/>
                  </a:cubicBezTo>
                  <a:cubicBezTo>
                    <a:pt x="2749" y="7864"/>
                    <a:pt x="1857" y="7275"/>
                    <a:pt x="1761" y="678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0" name="Google Shape;1590;p53"/>
            <p:cNvSpPr/>
            <p:nvPr/>
          </p:nvSpPr>
          <p:spPr>
            <a:xfrm>
              <a:off x="2129450" y="1377000"/>
              <a:ext cx="241500" cy="205525"/>
            </a:xfrm>
            <a:custGeom>
              <a:avLst/>
              <a:gdLst/>
              <a:ahLst/>
              <a:cxnLst/>
              <a:rect l="l" t="t" r="r" b="b"/>
              <a:pathLst>
                <a:path w="9660" h="8221" extrusionOk="0">
                  <a:moveTo>
                    <a:pt x="2404" y="6712"/>
                  </a:moveTo>
                  <a:lnTo>
                    <a:pt x="2404" y="6712"/>
                  </a:lnTo>
                  <a:cubicBezTo>
                    <a:pt x="2204" y="6883"/>
                    <a:pt x="2004" y="7051"/>
                    <a:pt x="1808" y="7225"/>
                  </a:cubicBezTo>
                  <a:cubicBezTo>
                    <a:pt x="1687" y="7329"/>
                    <a:pt x="1651" y="7457"/>
                    <a:pt x="1676" y="7592"/>
                  </a:cubicBezTo>
                  <a:cubicBezTo>
                    <a:pt x="1908" y="7289"/>
                    <a:pt x="2150" y="6993"/>
                    <a:pt x="2404" y="6712"/>
                  </a:cubicBezTo>
                  <a:close/>
                  <a:moveTo>
                    <a:pt x="518" y="1"/>
                  </a:moveTo>
                  <a:cubicBezTo>
                    <a:pt x="7" y="1"/>
                    <a:pt x="1" y="422"/>
                    <a:pt x="289" y="807"/>
                  </a:cubicBezTo>
                  <a:cubicBezTo>
                    <a:pt x="381" y="792"/>
                    <a:pt x="475" y="789"/>
                    <a:pt x="567" y="789"/>
                  </a:cubicBezTo>
                  <a:cubicBezTo>
                    <a:pt x="1416" y="789"/>
                    <a:pt x="2243" y="1274"/>
                    <a:pt x="3017" y="1605"/>
                  </a:cubicBezTo>
                  <a:cubicBezTo>
                    <a:pt x="4600" y="2280"/>
                    <a:pt x="6184" y="2957"/>
                    <a:pt x="7767" y="3634"/>
                  </a:cubicBezTo>
                  <a:cubicBezTo>
                    <a:pt x="7827" y="3663"/>
                    <a:pt x="9015" y="4237"/>
                    <a:pt x="8626" y="4437"/>
                  </a:cubicBezTo>
                  <a:cubicBezTo>
                    <a:pt x="6800" y="5378"/>
                    <a:pt x="5246" y="6644"/>
                    <a:pt x="3983" y="8220"/>
                  </a:cubicBezTo>
                  <a:cubicBezTo>
                    <a:pt x="5623" y="6822"/>
                    <a:pt x="7346" y="5535"/>
                    <a:pt x="9150" y="4351"/>
                  </a:cubicBezTo>
                  <a:cubicBezTo>
                    <a:pt x="9660" y="4016"/>
                    <a:pt x="8786" y="3321"/>
                    <a:pt x="8533" y="3196"/>
                  </a:cubicBezTo>
                  <a:cubicBezTo>
                    <a:pt x="6105" y="1983"/>
                    <a:pt x="3616" y="942"/>
                    <a:pt x="1038" y="97"/>
                  </a:cubicBezTo>
                  <a:cubicBezTo>
                    <a:pt x="824" y="30"/>
                    <a:pt x="653" y="1"/>
                    <a:pt x="51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1" name="Google Shape;1591;p53"/>
            <p:cNvSpPr/>
            <p:nvPr/>
          </p:nvSpPr>
          <p:spPr>
            <a:xfrm>
              <a:off x="2136675" y="1396700"/>
              <a:ext cx="218150" cy="197050"/>
            </a:xfrm>
            <a:custGeom>
              <a:avLst/>
              <a:gdLst/>
              <a:ahLst/>
              <a:cxnLst/>
              <a:rect l="l" t="t" r="r" b="b"/>
              <a:pathLst>
                <a:path w="8726" h="7882" extrusionOk="0">
                  <a:moveTo>
                    <a:pt x="278" y="1"/>
                  </a:moveTo>
                  <a:cubicBezTo>
                    <a:pt x="186" y="1"/>
                    <a:pt x="92" y="4"/>
                    <a:pt x="0" y="19"/>
                  </a:cubicBezTo>
                  <a:cubicBezTo>
                    <a:pt x="164" y="236"/>
                    <a:pt x="428" y="443"/>
                    <a:pt x="749" y="547"/>
                  </a:cubicBezTo>
                  <a:cubicBezTo>
                    <a:pt x="2653" y="1171"/>
                    <a:pt x="4518" y="1891"/>
                    <a:pt x="6333" y="2726"/>
                  </a:cubicBezTo>
                  <a:cubicBezTo>
                    <a:pt x="4871" y="3720"/>
                    <a:pt x="3469" y="4786"/>
                    <a:pt x="2115" y="5924"/>
                  </a:cubicBezTo>
                  <a:cubicBezTo>
                    <a:pt x="1861" y="6205"/>
                    <a:pt x="1619" y="6501"/>
                    <a:pt x="1387" y="6804"/>
                  </a:cubicBezTo>
                  <a:cubicBezTo>
                    <a:pt x="1483" y="7293"/>
                    <a:pt x="2375" y="7882"/>
                    <a:pt x="2952" y="7882"/>
                  </a:cubicBezTo>
                  <a:cubicBezTo>
                    <a:pt x="3088" y="7882"/>
                    <a:pt x="3209" y="7849"/>
                    <a:pt x="3295" y="7775"/>
                  </a:cubicBezTo>
                  <a:cubicBezTo>
                    <a:pt x="3427" y="7660"/>
                    <a:pt x="3558" y="7546"/>
                    <a:pt x="3694" y="7432"/>
                  </a:cubicBezTo>
                  <a:cubicBezTo>
                    <a:pt x="4957" y="5856"/>
                    <a:pt x="6511" y="4590"/>
                    <a:pt x="8337" y="3649"/>
                  </a:cubicBezTo>
                  <a:cubicBezTo>
                    <a:pt x="8726" y="3449"/>
                    <a:pt x="7538" y="2875"/>
                    <a:pt x="7478" y="2846"/>
                  </a:cubicBezTo>
                  <a:cubicBezTo>
                    <a:pt x="5895" y="2169"/>
                    <a:pt x="4311" y="1492"/>
                    <a:pt x="2728" y="817"/>
                  </a:cubicBezTo>
                  <a:cubicBezTo>
                    <a:pt x="1954" y="486"/>
                    <a:pt x="1127" y="1"/>
                    <a:pt x="27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92" name="Google Shape;1592;p53"/>
          <p:cNvSpPr/>
          <p:nvPr/>
        </p:nvSpPr>
        <p:spPr>
          <a:xfrm rot="-1160172">
            <a:off x="3338148" y="2753625"/>
            <a:ext cx="251710" cy="574784"/>
          </a:xfrm>
          <a:custGeom>
            <a:avLst/>
            <a:gdLst/>
            <a:ahLst/>
            <a:cxnLst/>
            <a:rect l="l" t="t" r="r" b="b"/>
            <a:pathLst>
              <a:path w="8183" h="18686" extrusionOk="0">
                <a:moveTo>
                  <a:pt x="5016" y="818"/>
                </a:moveTo>
                <a:cubicBezTo>
                  <a:pt x="4812" y="826"/>
                  <a:pt x="4609" y="830"/>
                  <a:pt x="4405" y="830"/>
                </a:cubicBezTo>
                <a:cubicBezTo>
                  <a:pt x="4201" y="830"/>
                  <a:pt x="3997" y="826"/>
                  <a:pt x="3793" y="818"/>
                </a:cubicBezTo>
                <a:close/>
                <a:moveTo>
                  <a:pt x="1395" y="818"/>
                </a:moveTo>
                <a:cubicBezTo>
                  <a:pt x="1489" y="834"/>
                  <a:pt x="1583" y="834"/>
                  <a:pt x="1677" y="834"/>
                </a:cubicBezTo>
                <a:cubicBezTo>
                  <a:pt x="1646" y="881"/>
                  <a:pt x="1630" y="928"/>
                  <a:pt x="1630" y="991"/>
                </a:cubicBezTo>
                <a:cubicBezTo>
                  <a:pt x="1646" y="1085"/>
                  <a:pt x="1646" y="1179"/>
                  <a:pt x="1646" y="1273"/>
                </a:cubicBezTo>
                <a:cubicBezTo>
                  <a:pt x="1630" y="1288"/>
                  <a:pt x="1615" y="1304"/>
                  <a:pt x="1599" y="1335"/>
                </a:cubicBezTo>
                <a:cubicBezTo>
                  <a:pt x="1552" y="1116"/>
                  <a:pt x="1489" y="944"/>
                  <a:pt x="1395" y="818"/>
                </a:cubicBezTo>
                <a:close/>
                <a:moveTo>
                  <a:pt x="2289" y="1273"/>
                </a:moveTo>
                <a:lnTo>
                  <a:pt x="2289" y="1273"/>
                </a:lnTo>
                <a:cubicBezTo>
                  <a:pt x="2602" y="1304"/>
                  <a:pt x="2916" y="1320"/>
                  <a:pt x="3245" y="1335"/>
                </a:cubicBezTo>
                <a:cubicBezTo>
                  <a:pt x="3182" y="1367"/>
                  <a:pt x="3151" y="1429"/>
                  <a:pt x="3151" y="1523"/>
                </a:cubicBezTo>
                <a:cubicBezTo>
                  <a:pt x="3214" y="2386"/>
                  <a:pt x="3245" y="3248"/>
                  <a:pt x="3261" y="4110"/>
                </a:cubicBezTo>
                <a:cubicBezTo>
                  <a:pt x="3151" y="3279"/>
                  <a:pt x="3025" y="2448"/>
                  <a:pt x="2916" y="1633"/>
                </a:cubicBezTo>
                <a:cubicBezTo>
                  <a:pt x="2901" y="1508"/>
                  <a:pt x="2806" y="1448"/>
                  <a:pt x="2712" y="1448"/>
                </a:cubicBezTo>
                <a:cubicBezTo>
                  <a:pt x="2606" y="1448"/>
                  <a:pt x="2500" y="1523"/>
                  <a:pt x="2508" y="1665"/>
                </a:cubicBezTo>
                <a:cubicBezTo>
                  <a:pt x="2555" y="2307"/>
                  <a:pt x="2634" y="2950"/>
                  <a:pt x="2696" y="3624"/>
                </a:cubicBezTo>
                <a:cubicBezTo>
                  <a:pt x="2571" y="2840"/>
                  <a:pt x="2445" y="2056"/>
                  <a:pt x="2289" y="1273"/>
                </a:cubicBezTo>
                <a:close/>
                <a:moveTo>
                  <a:pt x="3793" y="1335"/>
                </a:moveTo>
                <a:cubicBezTo>
                  <a:pt x="3825" y="2260"/>
                  <a:pt x="3872" y="3185"/>
                  <a:pt x="3888" y="4110"/>
                </a:cubicBezTo>
                <a:cubicBezTo>
                  <a:pt x="3793" y="3232"/>
                  <a:pt x="3699" y="2354"/>
                  <a:pt x="3605" y="1476"/>
                </a:cubicBezTo>
                <a:cubicBezTo>
                  <a:pt x="3605" y="1414"/>
                  <a:pt x="3574" y="1367"/>
                  <a:pt x="3543" y="1335"/>
                </a:cubicBezTo>
                <a:close/>
                <a:moveTo>
                  <a:pt x="4938" y="1288"/>
                </a:moveTo>
                <a:cubicBezTo>
                  <a:pt x="4938" y="1304"/>
                  <a:pt x="4922" y="1320"/>
                  <a:pt x="4922" y="1351"/>
                </a:cubicBezTo>
                <a:cubicBezTo>
                  <a:pt x="4969" y="2260"/>
                  <a:pt x="5047" y="3201"/>
                  <a:pt x="5094" y="4157"/>
                </a:cubicBezTo>
                <a:cubicBezTo>
                  <a:pt x="5000" y="3201"/>
                  <a:pt x="4906" y="2244"/>
                  <a:pt x="4812" y="1288"/>
                </a:cubicBezTo>
                <a:close/>
                <a:moveTo>
                  <a:pt x="4436" y="1320"/>
                </a:moveTo>
                <a:cubicBezTo>
                  <a:pt x="4483" y="2542"/>
                  <a:pt x="4593" y="3812"/>
                  <a:pt x="4577" y="5066"/>
                </a:cubicBezTo>
                <a:cubicBezTo>
                  <a:pt x="4436" y="3828"/>
                  <a:pt x="4295" y="2589"/>
                  <a:pt x="4138" y="1351"/>
                </a:cubicBezTo>
                <a:cubicBezTo>
                  <a:pt x="4232" y="1335"/>
                  <a:pt x="4326" y="1335"/>
                  <a:pt x="4436" y="1320"/>
                </a:cubicBezTo>
                <a:close/>
                <a:moveTo>
                  <a:pt x="2367" y="3922"/>
                </a:moveTo>
                <a:lnTo>
                  <a:pt x="2367" y="3922"/>
                </a:lnTo>
                <a:cubicBezTo>
                  <a:pt x="2414" y="4376"/>
                  <a:pt x="2477" y="4815"/>
                  <a:pt x="2524" y="5270"/>
                </a:cubicBezTo>
                <a:cubicBezTo>
                  <a:pt x="2555" y="5677"/>
                  <a:pt x="2555" y="6085"/>
                  <a:pt x="2555" y="6508"/>
                </a:cubicBezTo>
                <a:cubicBezTo>
                  <a:pt x="2524" y="6383"/>
                  <a:pt x="2508" y="6241"/>
                  <a:pt x="2493" y="6116"/>
                </a:cubicBezTo>
                <a:cubicBezTo>
                  <a:pt x="2445" y="5379"/>
                  <a:pt x="2398" y="4658"/>
                  <a:pt x="2367" y="3922"/>
                </a:cubicBezTo>
                <a:close/>
                <a:moveTo>
                  <a:pt x="6787" y="755"/>
                </a:moveTo>
                <a:lnTo>
                  <a:pt x="6787" y="755"/>
                </a:lnTo>
                <a:cubicBezTo>
                  <a:pt x="6364" y="1257"/>
                  <a:pt x="6333" y="1727"/>
                  <a:pt x="6333" y="2652"/>
                </a:cubicBezTo>
                <a:cubicBezTo>
                  <a:pt x="6317" y="4266"/>
                  <a:pt x="6301" y="5865"/>
                  <a:pt x="6286" y="7480"/>
                </a:cubicBezTo>
                <a:cubicBezTo>
                  <a:pt x="6270" y="7495"/>
                  <a:pt x="6270" y="7511"/>
                  <a:pt x="6270" y="7542"/>
                </a:cubicBezTo>
                <a:cubicBezTo>
                  <a:pt x="6270" y="7605"/>
                  <a:pt x="6270" y="7668"/>
                  <a:pt x="6270" y="7715"/>
                </a:cubicBezTo>
                <a:cubicBezTo>
                  <a:pt x="6239" y="7715"/>
                  <a:pt x="6207" y="7715"/>
                  <a:pt x="6160" y="7730"/>
                </a:cubicBezTo>
                <a:cubicBezTo>
                  <a:pt x="6004" y="7793"/>
                  <a:pt x="5831" y="7825"/>
                  <a:pt x="5643" y="7840"/>
                </a:cubicBezTo>
                <a:cubicBezTo>
                  <a:pt x="5612" y="7840"/>
                  <a:pt x="5565" y="7840"/>
                  <a:pt x="5518" y="7856"/>
                </a:cubicBezTo>
                <a:cubicBezTo>
                  <a:pt x="5392" y="7864"/>
                  <a:pt x="5263" y="7868"/>
                  <a:pt x="5134" y="7868"/>
                </a:cubicBezTo>
                <a:cubicBezTo>
                  <a:pt x="5004" y="7868"/>
                  <a:pt x="4875" y="7864"/>
                  <a:pt x="4750" y="7856"/>
                </a:cubicBezTo>
                <a:cubicBezTo>
                  <a:pt x="4700" y="7826"/>
                  <a:pt x="4644" y="7815"/>
                  <a:pt x="4590" y="7815"/>
                </a:cubicBezTo>
                <a:cubicBezTo>
                  <a:pt x="4558" y="7815"/>
                  <a:pt x="4528" y="7819"/>
                  <a:pt x="4499" y="7825"/>
                </a:cubicBezTo>
                <a:lnTo>
                  <a:pt x="4295" y="7825"/>
                </a:lnTo>
                <a:cubicBezTo>
                  <a:pt x="4295" y="7636"/>
                  <a:pt x="4311" y="7464"/>
                  <a:pt x="4326" y="7292"/>
                </a:cubicBezTo>
                <a:cubicBezTo>
                  <a:pt x="4326" y="7354"/>
                  <a:pt x="4326" y="7417"/>
                  <a:pt x="4342" y="7480"/>
                </a:cubicBezTo>
                <a:cubicBezTo>
                  <a:pt x="4350" y="7630"/>
                  <a:pt x="4479" y="7714"/>
                  <a:pt x="4605" y="7714"/>
                </a:cubicBezTo>
                <a:cubicBezTo>
                  <a:pt x="4715" y="7714"/>
                  <a:pt x="4822" y="7650"/>
                  <a:pt x="4844" y="7511"/>
                </a:cubicBezTo>
                <a:cubicBezTo>
                  <a:pt x="4844" y="7527"/>
                  <a:pt x="4844" y="7558"/>
                  <a:pt x="4859" y="7574"/>
                </a:cubicBezTo>
                <a:cubicBezTo>
                  <a:pt x="4868" y="7738"/>
                  <a:pt x="5001" y="7825"/>
                  <a:pt x="5135" y="7825"/>
                </a:cubicBezTo>
                <a:cubicBezTo>
                  <a:pt x="5256" y="7825"/>
                  <a:pt x="5378" y="7754"/>
                  <a:pt x="5408" y="7605"/>
                </a:cubicBezTo>
                <a:cubicBezTo>
                  <a:pt x="5408" y="7589"/>
                  <a:pt x="5408" y="7558"/>
                  <a:pt x="5408" y="7542"/>
                </a:cubicBezTo>
                <a:cubicBezTo>
                  <a:pt x="5424" y="7542"/>
                  <a:pt x="5424" y="7542"/>
                  <a:pt x="5424" y="7558"/>
                </a:cubicBezTo>
                <a:cubicBezTo>
                  <a:pt x="5436" y="7716"/>
                  <a:pt x="5561" y="7799"/>
                  <a:pt x="5682" y="7799"/>
                </a:cubicBezTo>
                <a:cubicBezTo>
                  <a:pt x="5717" y="7799"/>
                  <a:pt x="5752" y="7792"/>
                  <a:pt x="5784" y="7778"/>
                </a:cubicBezTo>
                <a:cubicBezTo>
                  <a:pt x="5813" y="7785"/>
                  <a:pt x="5843" y="7789"/>
                  <a:pt x="5873" y="7789"/>
                </a:cubicBezTo>
                <a:cubicBezTo>
                  <a:pt x="6024" y="7789"/>
                  <a:pt x="6176" y="7691"/>
                  <a:pt x="6176" y="7495"/>
                </a:cubicBezTo>
                <a:cubicBezTo>
                  <a:pt x="6145" y="5332"/>
                  <a:pt x="6098" y="3169"/>
                  <a:pt x="6113" y="1006"/>
                </a:cubicBezTo>
                <a:cubicBezTo>
                  <a:pt x="6113" y="912"/>
                  <a:pt x="6035" y="834"/>
                  <a:pt x="5957" y="802"/>
                </a:cubicBezTo>
                <a:cubicBezTo>
                  <a:pt x="6223" y="802"/>
                  <a:pt x="6505" y="787"/>
                  <a:pt x="6787" y="755"/>
                </a:cubicBezTo>
                <a:close/>
                <a:moveTo>
                  <a:pt x="3731" y="7558"/>
                </a:moveTo>
                <a:cubicBezTo>
                  <a:pt x="3746" y="7636"/>
                  <a:pt x="3746" y="7715"/>
                  <a:pt x="3762" y="7793"/>
                </a:cubicBezTo>
                <a:lnTo>
                  <a:pt x="3637" y="7793"/>
                </a:lnTo>
                <a:cubicBezTo>
                  <a:pt x="3608" y="7771"/>
                  <a:pt x="3568" y="7760"/>
                  <a:pt x="3528" y="7760"/>
                </a:cubicBezTo>
                <a:cubicBezTo>
                  <a:pt x="3482" y="7760"/>
                  <a:pt x="3435" y="7775"/>
                  <a:pt x="3402" y="7809"/>
                </a:cubicBezTo>
                <a:cubicBezTo>
                  <a:pt x="3292" y="7809"/>
                  <a:pt x="3167" y="7840"/>
                  <a:pt x="3041" y="7872"/>
                </a:cubicBezTo>
                <a:cubicBezTo>
                  <a:pt x="3029" y="7867"/>
                  <a:pt x="3015" y="7865"/>
                  <a:pt x="3001" y="7865"/>
                </a:cubicBezTo>
                <a:cubicBezTo>
                  <a:pt x="2962" y="7865"/>
                  <a:pt x="2919" y="7880"/>
                  <a:pt x="2884" y="7903"/>
                </a:cubicBezTo>
                <a:cubicBezTo>
                  <a:pt x="2869" y="7903"/>
                  <a:pt x="2853" y="7903"/>
                  <a:pt x="2822" y="7919"/>
                </a:cubicBezTo>
                <a:cubicBezTo>
                  <a:pt x="2837" y="7840"/>
                  <a:pt x="2837" y="7778"/>
                  <a:pt x="2853" y="7715"/>
                </a:cubicBezTo>
                <a:cubicBezTo>
                  <a:pt x="2897" y="7748"/>
                  <a:pt x="2953" y="7765"/>
                  <a:pt x="3008" y="7765"/>
                </a:cubicBezTo>
                <a:cubicBezTo>
                  <a:pt x="3110" y="7765"/>
                  <a:pt x="3209" y="7706"/>
                  <a:pt x="3229" y="7574"/>
                </a:cubicBezTo>
                <a:cubicBezTo>
                  <a:pt x="3274" y="7685"/>
                  <a:pt x="3371" y="7737"/>
                  <a:pt x="3470" y="7737"/>
                </a:cubicBezTo>
                <a:cubicBezTo>
                  <a:pt x="3579" y="7737"/>
                  <a:pt x="3690" y="7673"/>
                  <a:pt x="3731" y="7558"/>
                </a:cubicBezTo>
                <a:close/>
                <a:moveTo>
                  <a:pt x="5408" y="8420"/>
                </a:moveTo>
                <a:cubicBezTo>
                  <a:pt x="5424" y="8561"/>
                  <a:pt x="5455" y="8687"/>
                  <a:pt x="5486" y="8812"/>
                </a:cubicBezTo>
                <a:cubicBezTo>
                  <a:pt x="5377" y="8687"/>
                  <a:pt x="5283" y="8546"/>
                  <a:pt x="5173" y="8420"/>
                </a:cubicBezTo>
                <a:close/>
                <a:moveTo>
                  <a:pt x="4405" y="8357"/>
                </a:moveTo>
                <a:cubicBezTo>
                  <a:pt x="4436" y="8640"/>
                  <a:pt x="4452" y="8906"/>
                  <a:pt x="4452" y="9188"/>
                </a:cubicBezTo>
                <a:cubicBezTo>
                  <a:pt x="4389" y="8922"/>
                  <a:pt x="4373" y="8640"/>
                  <a:pt x="4358" y="8357"/>
                </a:cubicBezTo>
                <a:close/>
                <a:moveTo>
                  <a:pt x="3950" y="8342"/>
                </a:moveTo>
                <a:cubicBezTo>
                  <a:pt x="3935" y="8420"/>
                  <a:pt x="3935" y="8483"/>
                  <a:pt x="3935" y="8561"/>
                </a:cubicBezTo>
                <a:cubicBezTo>
                  <a:pt x="3919" y="8828"/>
                  <a:pt x="3872" y="9094"/>
                  <a:pt x="3825" y="9361"/>
                </a:cubicBezTo>
                <a:lnTo>
                  <a:pt x="3809" y="9361"/>
                </a:lnTo>
                <a:cubicBezTo>
                  <a:pt x="3762" y="9031"/>
                  <a:pt x="3731" y="8702"/>
                  <a:pt x="3715" y="8357"/>
                </a:cubicBezTo>
                <a:cubicBezTo>
                  <a:pt x="3793" y="8357"/>
                  <a:pt x="3872" y="8342"/>
                  <a:pt x="3950" y="8342"/>
                </a:cubicBezTo>
                <a:close/>
                <a:moveTo>
                  <a:pt x="4938" y="8969"/>
                </a:moveTo>
                <a:cubicBezTo>
                  <a:pt x="5063" y="9157"/>
                  <a:pt x="5204" y="9345"/>
                  <a:pt x="5345" y="9517"/>
                </a:cubicBezTo>
                <a:cubicBezTo>
                  <a:pt x="5204" y="9517"/>
                  <a:pt x="5079" y="9533"/>
                  <a:pt x="4938" y="9533"/>
                </a:cubicBezTo>
                <a:cubicBezTo>
                  <a:pt x="4938" y="9345"/>
                  <a:pt x="4938" y="9157"/>
                  <a:pt x="4938" y="8969"/>
                </a:cubicBezTo>
                <a:close/>
                <a:moveTo>
                  <a:pt x="6176" y="9267"/>
                </a:moveTo>
                <a:cubicBezTo>
                  <a:pt x="6270" y="9361"/>
                  <a:pt x="6364" y="9470"/>
                  <a:pt x="6458" y="9580"/>
                </a:cubicBezTo>
                <a:cubicBezTo>
                  <a:pt x="6395" y="9564"/>
                  <a:pt x="6333" y="9564"/>
                  <a:pt x="6270" y="9549"/>
                </a:cubicBezTo>
                <a:cubicBezTo>
                  <a:pt x="6239" y="9455"/>
                  <a:pt x="6207" y="9361"/>
                  <a:pt x="6176" y="9267"/>
                </a:cubicBezTo>
                <a:close/>
                <a:moveTo>
                  <a:pt x="2696" y="9643"/>
                </a:moveTo>
                <a:cubicBezTo>
                  <a:pt x="2696" y="9784"/>
                  <a:pt x="2712" y="9909"/>
                  <a:pt x="2712" y="10050"/>
                </a:cubicBezTo>
                <a:cubicBezTo>
                  <a:pt x="2681" y="10066"/>
                  <a:pt x="2665" y="10066"/>
                  <a:pt x="2634" y="10082"/>
                </a:cubicBezTo>
                <a:lnTo>
                  <a:pt x="2524" y="10082"/>
                </a:lnTo>
                <a:cubicBezTo>
                  <a:pt x="2587" y="9941"/>
                  <a:pt x="2649" y="9784"/>
                  <a:pt x="2696" y="9643"/>
                </a:cubicBezTo>
                <a:close/>
                <a:moveTo>
                  <a:pt x="6512" y="0"/>
                </a:moveTo>
                <a:cubicBezTo>
                  <a:pt x="5667" y="0"/>
                  <a:pt x="4808" y="74"/>
                  <a:pt x="3966" y="97"/>
                </a:cubicBezTo>
                <a:cubicBezTo>
                  <a:pt x="2712" y="128"/>
                  <a:pt x="1395" y="66"/>
                  <a:pt x="173" y="317"/>
                </a:cubicBezTo>
                <a:cubicBezTo>
                  <a:pt x="141" y="317"/>
                  <a:pt x="110" y="332"/>
                  <a:pt x="94" y="348"/>
                </a:cubicBezTo>
                <a:cubicBezTo>
                  <a:pt x="47" y="379"/>
                  <a:pt x="16" y="411"/>
                  <a:pt x="16" y="458"/>
                </a:cubicBezTo>
                <a:cubicBezTo>
                  <a:pt x="0" y="552"/>
                  <a:pt x="32" y="646"/>
                  <a:pt x="157" y="661"/>
                </a:cubicBezTo>
                <a:cubicBezTo>
                  <a:pt x="267" y="693"/>
                  <a:pt x="376" y="708"/>
                  <a:pt x="486" y="724"/>
                </a:cubicBezTo>
                <a:cubicBezTo>
                  <a:pt x="753" y="865"/>
                  <a:pt x="1050" y="1038"/>
                  <a:pt x="1160" y="1241"/>
                </a:cubicBezTo>
                <a:cubicBezTo>
                  <a:pt x="1254" y="1461"/>
                  <a:pt x="1207" y="1931"/>
                  <a:pt x="1223" y="2166"/>
                </a:cubicBezTo>
                <a:cubicBezTo>
                  <a:pt x="1270" y="2871"/>
                  <a:pt x="1333" y="3561"/>
                  <a:pt x="1380" y="4251"/>
                </a:cubicBezTo>
                <a:cubicBezTo>
                  <a:pt x="1442" y="5097"/>
                  <a:pt x="1301" y="6226"/>
                  <a:pt x="1568" y="7072"/>
                </a:cubicBezTo>
                <a:cubicBezTo>
                  <a:pt x="1536" y="7307"/>
                  <a:pt x="1536" y="7558"/>
                  <a:pt x="1583" y="7778"/>
                </a:cubicBezTo>
                <a:cubicBezTo>
                  <a:pt x="1568" y="7950"/>
                  <a:pt x="1552" y="8122"/>
                  <a:pt x="1521" y="8279"/>
                </a:cubicBezTo>
                <a:cubicBezTo>
                  <a:pt x="1333" y="8655"/>
                  <a:pt x="1145" y="9031"/>
                  <a:pt x="956" y="9392"/>
                </a:cubicBezTo>
                <a:cubicBezTo>
                  <a:pt x="815" y="9611"/>
                  <a:pt x="674" y="9831"/>
                  <a:pt x="549" y="10082"/>
                </a:cubicBezTo>
                <a:cubicBezTo>
                  <a:pt x="533" y="10129"/>
                  <a:pt x="533" y="10160"/>
                  <a:pt x="549" y="10207"/>
                </a:cubicBezTo>
                <a:cubicBezTo>
                  <a:pt x="486" y="10285"/>
                  <a:pt x="439" y="10379"/>
                  <a:pt x="392" y="10458"/>
                </a:cubicBezTo>
                <a:cubicBezTo>
                  <a:pt x="302" y="10593"/>
                  <a:pt x="443" y="10772"/>
                  <a:pt x="579" y="10772"/>
                </a:cubicBezTo>
                <a:cubicBezTo>
                  <a:pt x="585" y="10772"/>
                  <a:pt x="590" y="10772"/>
                  <a:pt x="596" y="10771"/>
                </a:cubicBezTo>
                <a:lnTo>
                  <a:pt x="627" y="10771"/>
                </a:lnTo>
                <a:cubicBezTo>
                  <a:pt x="690" y="10818"/>
                  <a:pt x="768" y="10865"/>
                  <a:pt x="878" y="10881"/>
                </a:cubicBezTo>
                <a:cubicBezTo>
                  <a:pt x="894" y="10889"/>
                  <a:pt x="913" y="10893"/>
                  <a:pt x="935" y="10893"/>
                </a:cubicBezTo>
                <a:cubicBezTo>
                  <a:pt x="956" y="10893"/>
                  <a:pt x="980" y="10889"/>
                  <a:pt x="1003" y="10881"/>
                </a:cubicBezTo>
                <a:cubicBezTo>
                  <a:pt x="1218" y="10939"/>
                  <a:pt x="1449" y="10961"/>
                  <a:pt x="1686" y="10961"/>
                </a:cubicBezTo>
                <a:cubicBezTo>
                  <a:pt x="2348" y="10961"/>
                  <a:pt x="3064" y="10790"/>
                  <a:pt x="3652" y="10756"/>
                </a:cubicBezTo>
                <a:cubicBezTo>
                  <a:pt x="3778" y="10740"/>
                  <a:pt x="3903" y="10740"/>
                  <a:pt x="4013" y="10724"/>
                </a:cubicBezTo>
                <a:cubicBezTo>
                  <a:pt x="4232" y="12981"/>
                  <a:pt x="4264" y="15380"/>
                  <a:pt x="4765" y="17605"/>
                </a:cubicBezTo>
                <a:cubicBezTo>
                  <a:pt x="4781" y="17887"/>
                  <a:pt x="4797" y="18185"/>
                  <a:pt x="4812" y="18467"/>
                </a:cubicBezTo>
                <a:cubicBezTo>
                  <a:pt x="4821" y="18614"/>
                  <a:pt x="4937" y="18685"/>
                  <a:pt x="5051" y="18685"/>
                </a:cubicBezTo>
                <a:cubicBezTo>
                  <a:pt x="5132" y="18685"/>
                  <a:pt x="5212" y="18649"/>
                  <a:pt x="5251" y="18577"/>
                </a:cubicBezTo>
                <a:cubicBezTo>
                  <a:pt x="5330" y="18546"/>
                  <a:pt x="5392" y="18467"/>
                  <a:pt x="5392" y="18373"/>
                </a:cubicBezTo>
                <a:cubicBezTo>
                  <a:pt x="5314" y="17668"/>
                  <a:pt x="5236" y="16978"/>
                  <a:pt x="5157" y="16289"/>
                </a:cubicBezTo>
                <a:cubicBezTo>
                  <a:pt x="5126" y="15583"/>
                  <a:pt x="5094" y="14862"/>
                  <a:pt x="5079" y="14157"/>
                </a:cubicBezTo>
                <a:cubicBezTo>
                  <a:pt x="5063" y="13091"/>
                  <a:pt x="5283" y="11727"/>
                  <a:pt x="5000" y="10662"/>
                </a:cubicBezTo>
                <a:cubicBezTo>
                  <a:pt x="5508" y="10627"/>
                  <a:pt x="6015" y="10602"/>
                  <a:pt x="6517" y="10602"/>
                </a:cubicBezTo>
                <a:cubicBezTo>
                  <a:pt x="6930" y="10602"/>
                  <a:pt x="7340" y="10619"/>
                  <a:pt x="7743" y="10662"/>
                </a:cubicBezTo>
                <a:cubicBezTo>
                  <a:pt x="7750" y="10662"/>
                  <a:pt x="7757" y="10662"/>
                  <a:pt x="7764" y="10662"/>
                </a:cubicBezTo>
                <a:cubicBezTo>
                  <a:pt x="7962" y="10662"/>
                  <a:pt x="8163" y="10451"/>
                  <a:pt x="8073" y="10270"/>
                </a:cubicBezTo>
                <a:cubicBezTo>
                  <a:pt x="8135" y="10223"/>
                  <a:pt x="8182" y="10144"/>
                  <a:pt x="8182" y="10035"/>
                </a:cubicBezTo>
                <a:cubicBezTo>
                  <a:pt x="8135" y="9533"/>
                  <a:pt x="7790" y="9078"/>
                  <a:pt x="7493" y="8718"/>
                </a:cubicBezTo>
                <a:cubicBezTo>
                  <a:pt x="7258" y="8420"/>
                  <a:pt x="7007" y="8122"/>
                  <a:pt x="6756" y="7840"/>
                </a:cubicBezTo>
                <a:lnTo>
                  <a:pt x="6787" y="4188"/>
                </a:lnTo>
                <a:cubicBezTo>
                  <a:pt x="6803" y="2950"/>
                  <a:pt x="6505" y="1461"/>
                  <a:pt x="7571" y="614"/>
                </a:cubicBezTo>
                <a:cubicBezTo>
                  <a:pt x="7618" y="567"/>
                  <a:pt x="7649" y="505"/>
                  <a:pt x="7649" y="442"/>
                </a:cubicBezTo>
                <a:cubicBezTo>
                  <a:pt x="7712" y="270"/>
                  <a:pt x="7665" y="66"/>
                  <a:pt x="7414" y="34"/>
                </a:cubicBezTo>
                <a:cubicBezTo>
                  <a:pt x="7116" y="10"/>
                  <a:pt x="6815" y="0"/>
                  <a:pt x="651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3" name="Google Shape;1593;p53"/>
          <p:cNvSpPr txBox="1"/>
          <p:nvPr/>
        </p:nvSpPr>
        <p:spPr>
          <a:xfrm>
            <a:off x="223100" y="1665213"/>
            <a:ext cx="8545800" cy="663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400">
                <a:latin typeface="Bodoni"/>
                <a:ea typeface="Bodoni"/>
                <a:cs typeface="Bodoni"/>
                <a:sym typeface="Bodoni"/>
              </a:rPr>
              <a:t>Teacher Support Specialists are Committed to</a:t>
            </a:r>
            <a:endParaRPr sz="2400">
              <a:latin typeface="Bodoni"/>
              <a:ea typeface="Bodoni"/>
              <a:cs typeface="Bodoni"/>
              <a:sym typeface="Bodoni"/>
            </a:endParaRPr>
          </a:p>
          <a:p>
            <a:pPr marL="0" lvl="0" indent="0" algn="ctr" rtl="0">
              <a:spcBef>
                <a:spcPts val="0"/>
              </a:spcBef>
              <a:spcAft>
                <a:spcPts val="0"/>
              </a:spcAft>
              <a:buNone/>
            </a:pPr>
            <a:r>
              <a:rPr lang="en" sz="2400">
                <a:latin typeface="Bodoni"/>
                <a:ea typeface="Bodoni"/>
                <a:cs typeface="Bodoni"/>
                <a:sym typeface="Bodoni"/>
              </a:rPr>
              <a:t> INSPIRING, INNOVATING, and INFLUENCING</a:t>
            </a:r>
            <a:endParaRPr sz="2400">
              <a:latin typeface="Bodoni"/>
              <a:ea typeface="Bodoni"/>
              <a:cs typeface="Bodoni"/>
              <a:sym typeface="Bodoni"/>
            </a:endParaRPr>
          </a:p>
          <a:p>
            <a:pPr marL="0" lvl="0" indent="0" algn="ctr" rtl="0">
              <a:spcBef>
                <a:spcPts val="0"/>
              </a:spcBef>
              <a:spcAft>
                <a:spcPts val="0"/>
              </a:spcAft>
              <a:buNone/>
            </a:pPr>
            <a:r>
              <a:rPr lang="en" sz="2400">
                <a:latin typeface="Bodoni"/>
                <a:ea typeface="Bodoni"/>
                <a:cs typeface="Bodoni"/>
                <a:sym typeface="Bodoni"/>
              </a:rPr>
              <a:t> </a:t>
            </a:r>
            <a:endParaRPr sz="2400">
              <a:latin typeface="Bodoni"/>
              <a:ea typeface="Bodoni"/>
              <a:cs typeface="Bodoni"/>
              <a:sym typeface="Bodoni"/>
            </a:endParaRPr>
          </a:p>
          <a:p>
            <a:pPr marL="0" lvl="0" indent="0" algn="ctr" rtl="0">
              <a:spcBef>
                <a:spcPts val="0"/>
              </a:spcBef>
              <a:spcAft>
                <a:spcPts val="0"/>
              </a:spcAft>
              <a:buNone/>
            </a:pPr>
            <a:endParaRPr sz="2400">
              <a:latin typeface="Bodoni"/>
              <a:ea typeface="Bodoni"/>
              <a:cs typeface="Bodoni"/>
              <a:sym typeface="Bodoni"/>
            </a:endParaRPr>
          </a:p>
          <a:p>
            <a:pPr marL="0" lvl="0" indent="0" algn="l" rtl="0">
              <a:spcBef>
                <a:spcPts val="0"/>
              </a:spcBef>
              <a:spcAft>
                <a:spcPts val="0"/>
              </a:spcAft>
              <a:buNone/>
            </a:pPr>
            <a:endParaRPr sz="1600"/>
          </a:p>
        </p:txBody>
      </p:sp>
      <p:grpSp>
        <p:nvGrpSpPr>
          <p:cNvPr id="1594" name="Google Shape;1594;p53"/>
          <p:cNvGrpSpPr/>
          <p:nvPr/>
        </p:nvGrpSpPr>
        <p:grpSpPr>
          <a:xfrm>
            <a:off x="719995" y="2530522"/>
            <a:ext cx="2433812" cy="320922"/>
            <a:chOff x="1394800" y="3522000"/>
            <a:chExt cx="1048650" cy="138275"/>
          </a:xfrm>
        </p:grpSpPr>
        <p:sp>
          <p:nvSpPr>
            <p:cNvPr id="1595" name="Google Shape;1595;p53"/>
            <p:cNvSpPr/>
            <p:nvPr/>
          </p:nvSpPr>
          <p:spPr>
            <a:xfrm>
              <a:off x="1394800" y="3522000"/>
              <a:ext cx="1048650" cy="125000"/>
            </a:xfrm>
            <a:custGeom>
              <a:avLst/>
              <a:gdLst/>
              <a:ahLst/>
              <a:cxnLst/>
              <a:rect l="l" t="t" r="r" b="b"/>
              <a:pathLst>
                <a:path w="41946" h="5000" extrusionOk="0">
                  <a:moveTo>
                    <a:pt x="39862" y="375"/>
                  </a:moveTo>
                  <a:cubicBezTo>
                    <a:pt x="39752" y="375"/>
                    <a:pt x="39641" y="393"/>
                    <a:pt x="39545" y="429"/>
                  </a:cubicBezTo>
                  <a:cubicBezTo>
                    <a:pt x="38422" y="860"/>
                    <a:pt x="37231" y="1220"/>
                    <a:pt x="36143" y="1737"/>
                  </a:cubicBezTo>
                  <a:cubicBezTo>
                    <a:pt x="35848" y="1880"/>
                    <a:pt x="35723" y="1951"/>
                    <a:pt x="35630" y="1951"/>
                  </a:cubicBezTo>
                  <a:cubicBezTo>
                    <a:pt x="35516" y="1951"/>
                    <a:pt x="35452" y="1837"/>
                    <a:pt x="35173" y="1598"/>
                  </a:cubicBezTo>
                  <a:cubicBezTo>
                    <a:pt x="34984" y="1431"/>
                    <a:pt x="34785" y="1277"/>
                    <a:pt x="34571" y="1141"/>
                  </a:cubicBezTo>
                  <a:lnTo>
                    <a:pt x="34571" y="1141"/>
                  </a:lnTo>
                  <a:cubicBezTo>
                    <a:pt x="34760" y="1337"/>
                    <a:pt x="34920" y="1576"/>
                    <a:pt x="35020" y="1741"/>
                  </a:cubicBezTo>
                  <a:cubicBezTo>
                    <a:pt x="35131" y="1926"/>
                    <a:pt x="35491" y="2693"/>
                    <a:pt x="35038" y="2721"/>
                  </a:cubicBezTo>
                  <a:cubicBezTo>
                    <a:pt x="34856" y="2736"/>
                    <a:pt x="34678" y="2739"/>
                    <a:pt x="34500" y="2739"/>
                  </a:cubicBezTo>
                  <a:cubicBezTo>
                    <a:pt x="34336" y="2739"/>
                    <a:pt x="34171" y="2736"/>
                    <a:pt x="34008" y="2725"/>
                  </a:cubicBezTo>
                  <a:lnTo>
                    <a:pt x="34008" y="2725"/>
                  </a:lnTo>
                  <a:cubicBezTo>
                    <a:pt x="34282" y="3003"/>
                    <a:pt x="34556" y="3274"/>
                    <a:pt x="34974" y="3420"/>
                  </a:cubicBezTo>
                  <a:cubicBezTo>
                    <a:pt x="35244" y="3516"/>
                    <a:pt x="35509" y="3559"/>
                    <a:pt x="35766" y="3559"/>
                  </a:cubicBezTo>
                  <a:cubicBezTo>
                    <a:pt x="36322" y="3559"/>
                    <a:pt x="36853" y="3370"/>
                    <a:pt x="37410" y="3164"/>
                  </a:cubicBezTo>
                  <a:cubicBezTo>
                    <a:pt x="38547" y="2736"/>
                    <a:pt x="39677" y="2290"/>
                    <a:pt x="40811" y="1851"/>
                  </a:cubicBezTo>
                  <a:cubicBezTo>
                    <a:pt x="41945" y="1416"/>
                    <a:pt x="40747" y="375"/>
                    <a:pt x="39862" y="375"/>
                  </a:cubicBezTo>
                  <a:close/>
                  <a:moveTo>
                    <a:pt x="1498" y="1719"/>
                  </a:moveTo>
                  <a:cubicBezTo>
                    <a:pt x="1242" y="1894"/>
                    <a:pt x="996" y="2076"/>
                    <a:pt x="761" y="2265"/>
                  </a:cubicBezTo>
                  <a:cubicBezTo>
                    <a:pt x="1" y="2874"/>
                    <a:pt x="1103" y="3669"/>
                    <a:pt x="1926" y="3669"/>
                  </a:cubicBezTo>
                  <a:cubicBezTo>
                    <a:pt x="2130" y="3669"/>
                    <a:pt x="2311" y="3623"/>
                    <a:pt x="2451" y="3513"/>
                  </a:cubicBezTo>
                  <a:cubicBezTo>
                    <a:pt x="2618" y="3381"/>
                    <a:pt x="2793" y="3242"/>
                    <a:pt x="2975" y="3106"/>
                  </a:cubicBezTo>
                  <a:cubicBezTo>
                    <a:pt x="2436" y="3031"/>
                    <a:pt x="1502" y="2211"/>
                    <a:pt x="1498" y="1719"/>
                  </a:cubicBezTo>
                  <a:close/>
                  <a:moveTo>
                    <a:pt x="6376" y="1"/>
                  </a:moveTo>
                  <a:cubicBezTo>
                    <a:pt x="5271" y="1"/>
                    <a:pt x="4137" y="310"/>
                    <a:pt x="3064" y="814"/>
                  </a:cubicBezTo>
                  <a:cubicBezTo>
                    <a:pt x="3998" y="475"/>
                    <a:pt x="4989" y="264"/>
                    <a:pt x="5977" y="264"/>
                  </a:cubicBezTo>
                  <a:cubicBezTo>
                    <a:pt x="6366" y="264"/>
                    <a:pt x="6755" y="297"/>
                    <a:pt x="7136" y="368"/>
                  </a:cubicBezTo>
                  <a:cubicBezTo>
                    <a:pt x="7849" y="500"/>
                    <a:pt x="8519" y="789"/>
                    <a:pt x="9090" y="1242"/>
                  </a:cubicBezTo>
                  <a:cubicBezTo>
                    <a:pt x="9771" y="1780"/>
                    <a:pt x="10310" y="2889"/>
                    <a:pt x="11236" y="3003"/>
                  </a:cubicBezTo>
                  <a:cubicBezTo>
                    <a:pt x="11843" y="3082"/>
                    <a:pt x="13137" y="4686"/>
                    <a:pt x="12449" y="4686"/>
                  </a:cubicBezTo>
                  <a:cubicBezTo>
                    <a:pt x="12428" y="4686"/>
                    <a:pt x="12403" y="4686"/>
                    <a:pt x="12378" y="4683"/>
                  </a:cubicBezTo>
                  <a:cubicBezTo>
                    <a:pt x="10777" y="4479"/>
                    <a:pt x="10120" y="3574"/>
                    <a:pt x="9033" y="2557"/>
                  </a:cubicBezTo>
                  <a:cubicBezTo>
                    <a:pt x="8787" y="2329"/>
                    <a:pt x="8501" y="2168"/>
                    <a:pt x="8191" y="2061"/>
                  </a:cubicBezTo>
                  <a:lnTo>
                    <a:pt x="8191" y="2061"/>
                  </a:lnTo>
                  <a:cubicBezTo>
                    <a:pt x="8366" y="2204"/>
                    <a:pt x="8534" y="2372"/>
                    <a:pt x="8698" y="2571"/>
                  </a:cubicBezTo>
                  <a:cubicBezTo>
                    <a:pt x="9742" y="3855"/>
                    <a:pt x="10719" y="4903"/>
                    <a:pt x="12481" y="4903"/>
                  </a:cubicBezTo>
                  <a:cubicBezTo>
                    <a:pt x="12528" y="4903"/>
                    <a:pt x="12574" y="4903"/>
                    <a:pt x="12620" y="4900"/>
                  </a:cubicBezTo>
                  <a:cubicBezTo>
                    <a:pt x="14603" y="4843"/>
                    <a:pt x="15879" y="3509"/>
                    <a:pt x="17384" y="2415"/>
                  </a:cubicBezTo>
                  <a:cubicBezTo>
                    <a:pt x="17687" y="2193"/>
                    <a:pt x="17983" y="2001"/>
                    <a:pt x="18268" y="1862"/>
                  </a:cubicBezTo>
                  <a:lnTo>
                    <a:pt x="18268" y="1862"/>
                  </a:lnTo>
                  <a:cubicBezTo>
                    <a:pt x="18140" y="1880"/>
                    <a:pt x="17997" y="1923"/>
                    <a:pt x="17826" y="2001"/>
                  </a:cubicBezTo>
                  <a:cubicBezTo>
                    <a:pt x="17259" y="2261"/>
                    <a:pt x="16703" y="2860"/>
                    <a:pt x="16157" y="3188"/>
                  </a:cubicBezTo>
                  <a:cubicBezTo>
                    <a:pt x="15630" y="3502"/>
                    <a:pt x="15081" y="3763"/>
                    <a:pt x="14521" y="4008"/>
                  </a:cubicBezTo>
                  <a:cubicBezTo>
                    <a:pt x="14381" y="4069"/>
                    <a:pt x="14125" y="4158"/>
                    <a:pt x="13914" y="4158"/>
                  </a:cubicBezTo>
                  <a:cubicBezTo>
                    <a:pt x="13740" y="4158"/>
                    <a:pt x="13593" y="4097"/>
                    <a:pt x="13565" y="3908"/>
                  </a:cubicBezTo>
                  <a:cubicBezTo>
                    <a:pt x="13501" y="3506"/>
                    <a:pt x="14389" y="3103"/>
                    <a:pt x="14663" y="2985"/>
                  </a:cubicBezTo>
                  <a:cubicBezTo>
                    <a:pt x="16246" y="2293"/>
                    <a:pt x="17441" y="703"/>
                    <a:pt x="19241" y="493"/>
                  </a:cubicBezTo>
                  <a:cubicBezTo>
                    <a:pt x="19366" y="478"/>
                    <a:pt x="19495" y="468"/>
                    <a:pt x="19623" y="468"/>
                  </a:cubicBezTo>
                  <a:cubicBezTo>
                    <a:pt x="20097" y="468"/>
                    <a:pt x="20582" y="585"/>
                    <a:pt x="20936" y="921"/>
                  </a:cubicBezTo>
                  <a:cubicBezTo>
                    <a:pt x="21221" y="1195"/>
                    <a:pt x="21278" y="1566"/>
                    <a:pt x="21535" y="1859"/>
                  </a:cubicBezTo>
                  <a:cubicBezTo>
                    <a:pt x="21848" y="2211"/>
                    <a:pt x="22233" y="2346"/>
                    <a:pt x="22672" y="2504"/>
                  </a:cubicBezTo>
                  <a:cubicBezTo>
                    <a:pt x="23003" y="2621"/>
                    <a:pt x="22255" y="3313"/>
                    <a:pt x="21563" y="3620"/>
                  </a:cubicBezTo>
                  <a:cubicBezTo>
                    <a:pt x="21749" y="3773"/>
                    <a:pt x="21945" y="3919"/>
                    <a:pt x="22159" y="4055"/>
                  </a:cubicBezTo>
                  <a:cubicBezTo>
                    <a:pt x="23121" y="4661"/>
                    <a:pt x="24266" y="4986"/>
                    <a:pt x="25407" y="4999"/>
                  </a:cubicBezTo>
                  <a:cubicBezTo>
                    <a:pt x="24968" y="4464"/>
                    <a:pt x="24783" y="3694"/>
                    <a:pt x="25393" y="3541"/>
                  </a:cubicBezTo>
                  <a:cubicBezTo>
                    <a:pt x="26395" y="3288"/>
                    <a:pt x="27272" y="2835"/>
                    <a:pt x="28034" y="2137"/>
                  </a:cubicBezTo>
                  <a:cubicBezTo>
                    <a:pt x="28666" y="1555"/>
                    <a:pt x="29183" y="960"/>
                    <a:pt x="30024" y="689"/>
                  </a:cubicBezTo>
                  <a:cubicBezTo>
                    <a:pt x="30085" y="671"/>
                    <a:pt x="30146" y="664"/>
                    <a:pt x="30206" y="664"/>
                  </a:cubicBezTo>
                  <a:cubicBezTo>
                    <a:pt x="30723" y="664"/>
                    <a:pt x="31291" y="1302"/>
                    <a:pt x="31433" y="1865"/>
                  </a:cubicBezTo>
                  <a:cubicBezTo>
                    <a:pt x="31647" y="1812"/>
                    <a:pt x="31864" y="1787"/>
                    <a:pt x="32082" y="1787"/>
                  </a:cubicBezTo>
                  <a:lnTo>
                    <a:pt x="32193" y="1787"/>
                  </a:lnTo>
                  <a:cubicBezTo>
                    <a:pt x="32175" y="1762"/>
                    <a:pt x="32160" y="1737"/>
                    <a:pt x="32142" y="1712"/>
                  </a:cubicBezTo>
                  <a:cubicBezTo>
                    <a:pt x="32071" y="1591"/>
                    <a:pt x="31697" y="725"/>
                    <a:pt x="32078" y="725"/>
                  </a:cubicBezTo>
                  <a:cubicBezTo>
                    <a:pt x="32093" y="725"/>
                    <a:pt x="32111" y="725"/>
                    <a:pt x="32125" y="728"/>
                  </a:cubicBezTo>
                  <a:cubicBezTo>
                    <a:pt x="32545" y="792"/>
                    <a:pt x="32963" y="824"/>
                    <a:pt x="33380" y="824"/>
                  </a:cubicBezTo>
                  <a:cubicBezTo>
                    <a:pt x="33559" y="824"/>
                    <a:pt x="33740" y="817"/>
                    <a:pt x="33918" y="806"/>
                  </a:cubicBezTo>
                  <a:lnTo>
                    <a:pt x="33947" y="806"/>
                  </a:lnTo>
                  <a:cubicBezTo>
                    <a:pt x="33195" y="457"/>
                    <a:pt x="32356" y="271"/>
                    <a:pt x="31522" y="271"/>
                  </a:cubicBezTo>
                  <a:cubicBezTo>
                    <a:pt x="30919" y="271"/>
                    <a:pt x="30320" y="368"/>
                    <a:pt x="29754" y="575"/>
                  </a:cubicBezTo>
                  <a:cubicBezTo>
                    <a:pt x="27928" y="1242"/>
                    <a:pt x="27186" y="3406"/>
                    <a:pt x="25090" y="3491"/>
                  </a:cubicBezTo>
                  <a:cubicBezTo>
                    <a:pt x="25044" y="3495"/>
                    <a:pt x="24996" y="3495"/>
                    <a:pt x="24950" y="3495"/>
                  </a:cubicBezTo>
                  <a:cubicBezTo>
                    <a:pt x="22857" y="3495"/>
                    <a:pt x="22544" y="1462"/>
                    <a:pt x="20967" y="542"/>
                  </a:cubicBezTo>
                  <a:cubicBezTo>
                    <a:pt x="20340" y="175"/>
                    <a:pt x="19641" y="11"/>
                    <a:pt x="18938" y="11"/>
                  </a:cubicBezTo>
                  <a:cubicBezTo>
                    <a:pt x="18072" y="11"/>
                    <a:pt x="17202" y="257"/>
                    <a:pt x="16446" y="671"/>
                  </a:cubicBezTo>
                  <a:cubicBezTo>
                    <a:pt x="15515" y="1177"/>
                    <a:pt x="14781" y="1966"/>
                    <a:pt x="13918" y="2568"/>
                  </a:cubicBezTo>
                  <a:cubicBezTo>
                    <a:pt x="13369" y="2950"/>
                    <a:pt x="12941" y="3224"/>
                    <a:pt x="12352" y="3224"/>
                  </a:cubicBezTo>
                  <a:cubicBezTo>
                    <a:pt x="12210" y="3224"/>
                    <a:pt x="12057" y="3210"/>
                    <a:pt x="11889" y="3174"/>
                  </a:cubicBezTo>
                  <a:cubicBezTo>
                    <a:pt x="11090" y="3003"/>
                    <a:pt x="11012" y="2667"/>
                    <a:pt x="10534" y="2061"/>
                  </a:cubicBezTo>
                  <a:cubicBezTo>
                    <a:pt x="9365" y="589"/>
                    <a:pt x="7899" y="1"/>
                    <a:pt x="6376"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6" name="Google Shape;1596;p53"/>
            <p:cNvSpPr/>
            <p:nvPr/>
          </p:nvSpPr>
          <p:spPr>
            <a:xfrm>
              <a:off x="1432150" y="3542325"/>
              <a:ext cx="167450" cy="57425"/>
            </a:xfrm>
            <a:custGeom>
              <a:avLst/>
              <a:gdLst/>
              <a:ahLst/>
              <a:cxnLst/>
              <a:rect l="l" t="t" r="r" b="b"/>
              <a:pathLst>
                <a:path w="6698" h="2297" extrusionOk="0">
                  <a:moveTo>
                    <a:pt x="1570" y="1"/>
                  </a:moveTo>
                  <a:lnTo>
                    <a:pt x="1570" y="1"/>
                  </a:lnTo>
                  <a:cubicBezTo>
                    <a:pt x="1278" y="108"/>
                    <a:pt x="989" y="228"/>
                    <a:pt x="707" y="361"/>
                  </a:cubicBezTo>
                  <a:cubicBezTo>
                    <a:pt x="682" y="368"/>
                    <a:pt x="657" y="378"/>
                    <a:pt x="636" y="393"/>
                  </a:cubicBezTo>
                  <a:cubicBezTo>
                    <a:pt x="482" y="468"/>
                    <a:pt x="329" y="542"/>
                    <a:pt x="176" y="625"/>
                  </a:cubicBezTo>
                  <a:cubicBezTo>
                    <a:pt x="54" y="689"/>
                    <a:pt x="1" y="789"/>
                    <a:pt x="4" y="906"/>
                  </a:cubicBezTo>
                  <a:cubicBezTo>
                    <a:pt x="500" y="564"/>
                    <a:pt x="1028" y="257"/>
                    <a:pt x="1570" y="1"/>
                  </a:cubicBezTo>
                  <a:close/>
                  <a:moveTo>
                    <a:pt x="5093" y="685"/>
                  </a:moveTo>
                  <a:cubicBezTo>
                    <a:pt x="3862" y="685"/>
                    <a:pt x="2557" y="1480"/>
                    <a:pt x="1481" y="2293"/>
                  </a:cubicBezTo>
                  <a:cubicBezTo>
                    <a:pt x="1505" y="2297"/>
                    <a:pt x="1530" y="2297"/>
                    <a:pt x="1556" y="2297"/>
                  </a:cubicBezTo>
                  <a:cubicBezTo>
                    <a:pt x="1588" y="2297"/>
                    <a:pt x="1616" y="2293"/>
                    <a:pt x="1645" y="2286"/>
                  </a:cubicBezTo>
                  <a:cubicBezTo>
                    <a:pt x="1984" y="2204"/>
                    <a:pt x="2009" y="2186"/>
                    <a:pt x="2254" y="1983"/>
                  </a:cubicBezTo>
                  <a:cubicBezTo>
                    <a:pt x="3232" y="1530"/>
                    <a:pt x="4497" y="1092"/>
                    <a:pt x="5631" y="1092"/>
                  </a:cubicBezTo>
                  <a:cubicBezTo>
                    <a:pt x="6006" y="1092"/>
                    <a:pt x="6365" y="1138"/>
                    <a:pt x="6697" y="1248"/>
                  </a:cubicBezTo>
                  <a:cubicBezTo>
                    <a:pt x="6199" y="849"/>
                    <a:pt x="5653" y="685"/>
                    <a:pt x="5093" y="685"/>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7" name="Google Shape;1597;p53"/>
            <p:cNvSpPr/>
            <p:nvPr/>
          </p:nvSpPr>
          <p:spPr>
            <a:xfrm>
              <a:off x="1432250" y="3528600"/>
              <a:ext cx="291000" cy="110575"/>
            </a:xfrm>
            <a:custGeom>
              <a:avLst/>
              <a:gdLst/>
              <a:ahLst/>
              <a:cxnLst/>
              <a:rect l="l" t="t" r="r" b="b"/>
              <a:pathLst>
                <a:path w="11640" h="4423" extrusionOk="0">
                  <a:moveTo>
                    <a:pt x="4479" y="0"/>
                  </a:moveTo>
                  <a:cubicBezTo>
                    <a:pt x="3491" y="0"/>
                    <a:pt x="2500" y="211"/>
                    <a:pt x="1566" y="550"/>
                  </a:cubicBezTo>
                  <a:cubicBezTo>
                    <a:pt x="1024" y="806"/>
                    <a:pt x="496" y="1113"/>
                    <a:pt x="0" y="1455"/>
                  </a:cubicBezTo>
                  <a:cubicBezTo>
                    <a:pt x="4" y="1947"/>
                    <a:pt x="938" y="2767"/>
                    <a:pt x="1477" y="2842"/>
                  </a:cubicBezTo>
                  <a:cubicBezTo>
                    <a:pt x="2553" y="2029"/>
                    <a:pt x="3858" y="1234"/>
                    <a:pt x="5089" y="1234"/>
                  </a:cubicBezTo>
                  <a:cubicBezTo>
                    <a:pt x="5649" y="1234"/>
                    <a:pt x="6195" y="1398"/>
                    <a:pt x="6693" y="1797"/>
                  </a:cubicBezTo>
                  <a:cubicBezTo>
                    <a:pt x="7003" y="1904"/>
                    <a:pt x="7289" y="2065"/>
                    <a:pt x="7535" y="2293"/>
                  </a:cubicBezTo>
                  <a:cubicBezTo>
                    <a:pt x="8622" y="3310"/>
                    <a:pt x="9279" y="4215"/>
                    <a:pt x="10880" y="4419"/>
                  </a:cubicBezTo>
                  <a:cubicBezTo>
                    <a:pt x="10905" y="4422"/>
                    <a:pt x="10930" y="4422"/>
                    <a:pt x="10951" y="4422"/>
                  </a:cubicBezTo>
                  <a:cubicBezTo>
                    <a:pt x="11639" y="4422"/>
                    <a:pt x="10345" y="2818"/>
                    <a:pt x="9738" y="2739"/>
                  </a:cubicBezTo>
                  <a:cubicBezTo>
                    <a:pt x="8812" y="2625"/>
                    <a:pt x="8273" y="1516"/>
                    <a:pt x="7592" y="978"/>
                  </a:cubicBezTo>
                  <a:cubicBezTo>
                    <a:pt x="7021" y="525"/>
                    <a:pt x="6351" y="236"/>
                    <a:pt x="5638" y="104"/>
                  </a:cubicBezTo>
                  <a:cubicBezTo>
                    <a:pt x="5257" y="33"/>
                    <a:pt x="4868" y="0"/>
                    <a:pt x="4479"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8" name="Google Shape;1598;p53"/>
            <p:cNvSpPr/>
            <p:nvPr/>
          </p:nvSpPr>
          <p:spPr>
            <a:xfrm>
              <a:off x="1851500" y="3562750"/>
              <a:ext cx="82400" cy="53425"/>
            </a:xfrm>
            <a:custGeom>
              <a:avLst/>
              <a:gdLst/>
              <a:ahLst/>
              <a:cxnLst/>
              <a:rect l="l" t="t" r="r" b="b"/>
              <a:pathLst>
                <a:path w="3296" h="2137" extrusionOk="0">
                  <a:moveTo>
                    <a:pt x="881" y="0"/>
                  </a:moveTo>
                  <a:cubicBezTo>
                    <a:pt x="596" y="0"/>
                    <a:pt x="300" y="86"/>
                    <a:pt x="0" y="232"/>
                  </a:cubicBezTo>
                  <a:cubicBezTo>
                    <a:pt x="36" y="229"/>
                    <a:pt x="68" y="224"/>
                    <a:pt x="104" y="224"/>
                  </a:cubicBezTo>
                  <a:cubicBezTo>
                    <a:pt x="667" y="224"/>
                    <a:pt x="817" y="852"/>
                    <a:pt x="1259" y="1369"/>
                  </a:cubicBezTo>
                  <a:cubicBezTo>
                    <a:pt x="1594" y="1758"/>
                    <a:pt x="2097" y="1940"/>
                    <a:pt x="2564" y="2107"/>
                  </a:cubicBezTo>
                  <a:cubicBezTo>
                    <a:pt x="2614" y="2125"/>
                    <a:pt x="2671" y="2136"/>
                    <a:pt x="2735" y="2136"/>
                  </a:cubicBezTo>
                  <a:cubicBezTo>
                    <a:pt x="2899" y="2136"/>
                    <a:pt x="3096" y="2079"/>
                    <a:pt x="3295" y="1990"/>
                  </a:cubicBezTo>
                  <a:cubicBezTo>
                    <a:pt x="2920" y="1669"/>
                    <a:pt x="2599" y="1302"/>
                    <a:pt x="2293" y="881"/>
                  </a:cubicBezTo>
                  <a:cubicBezTo>
                    <a:pt x="1833" y="250"/>
                    <a:pt x="1366" y="0"/>
                    <a:pt x="881"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9" name="Google Shape;1599;p53"/>
            <p:cNvSpPr/>
            <p:nvPr/>
          </p:nvSpPr>
          <p:spPr>
            <a:xfrm>
              <a:off x="1732300" y="3533675"/>
              <a:ext cx="237600" cy="92300"/>
            </a:xfrm>
            <a:custGeom>
              <a:avLst/>
              <a:gdLst/>
              <a:ahLst/>
              <a:cxnLst/>
              <a:rect l="l" t="t" r="r" b="b"/>
              <a:pathLst>
                <a:path w="9504" h="3692" extrusionOk="0">
                  <a:moveTo>
                    <a:pt x="6123" y="1"/>
                  </a:moveTo>
                  <a:cubicBezTo>
                    <a:pt x="5995" y="1"/>
                    <a:pt x="5866" y="11"/>
                    <a:pt x="5741" y="26"/>
                  </a:cubicBezTo>
                  <a:cubicBezTo>
                    <a:pt x="3941" y="236"/>
                    <a:pt x="2746" y="1826"/>
                    <a:pt x="1163" y="2518"/>
                  </a:cubicBezTo>
                  <a:cubicBezTo>
                    <a:pt x="889" y="2636"/>
                    <a:pt x="1" y="3039"/>
                    <a:pt x="65" y="3441"/>
                  </a:cubicBezTo>
                  <a:cubicBezTo>
                    <a:pt x="93" y="3630"/>
                    <a:pt x="240" y="3691"/>
                    <a:pt x="414" y="3691"/>
                  </a:cubicBezTo>
                  <a:cubicBezTo>
                    <a:pt x="625" y="3691"/>
                    <a:pt x="881" y="3602"/>
                    <a:pt x="1021" y="3541"/>
                  </a:cubicBezTo>
                  <a:cubicBezTo>
                    <a:pt x="1581" y="3296"/>
                    <a:pt x="2130" y="3035"/>
                    <a:pt x="2657" y="2721"/>
                  </a:cubicBezTo>
                  <a:cubicBezTo>
                    <a:pt x="3203" y="2393"/>
                    <a:pt x="3759" y="1794"/>
                    <a:pt x="4326" y="1534"/>
                  </a:cubicBezTo>
                  <a:cubicBezTo>
                    <a:pt x="4497" y="1456"/>
                    <a:pt x="4640" y="1413"/>
                    <a:pt x="4768" y="1395"/>
                  </a:cubicBezTo>
                  <a:cubicBezTo>
                    <a:pt x="5068" y="1249"/>
                    <a:pt x="5364" y="1163"/>
                    <a:pt x="5649" y="1163"/>
                  </a:cubicBezTo>
                  <a:cubicBezTo>
                    <a:pt x="6134" y="1163"/>
                    <a:pt x="6601" y="1413"/>
                    <a:pt x="7061" y="2044"/>
                  </a:cubicBezTo>
                  <a:cubicBezTo>
                    <a:pt x="7367" y="2465"/>
                    <a:pt x="7688" y="2832"/>
                    <a:pt x="8063" y="3153"/>
                  </a:cubicBezTo>
                  <a:cubicBezTo>
                    <a:pt x="8755" y="2846"/>
                    <a:pt x="9503" y="2154"/>
                    <a:pt x="9172" y="2037"/>
                  </a:cubicBezTo>
                  <a:cubicBezTo>
                    <a:pt x="8733" y="1879"/>
                    <a:pt x="8348" y="1744"/>
                    <a:pt x="8035" y="1392"/>
                  </a:cubicBezTo>
                  <a:cubicBezTo>
                    <a:pt x="7778" y="1099"/>
                    <a:pt x="7721" y="728"/>
                    <a:pt x="7436" y="454"/>
                  </a:cubicBezTo>
                  <a:cubicBezTo>
                    <a:pt x="7082" y="118"/>
                    <a:pt x="6597" y="1"/>
                    <a:pt x="6123"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0" name="Google Shape;1600;p53"/>
            <p:cNvSpPr/>
            <p:nvPr/>
          </p:nvSpPr>
          <p:spPr>
            <a:xfrm>
              <a:off x="2029975" y="3568625"/>
              <a:ext cx="152875" cy="91650"/>
            </a:xfrm>
            <a:custGeom>
              <a:avLst/>
              <a:gdLst/>
              <a:ahLst/>
              <a:cxnLst/>
              <a:rect l="l" t="t" r="r" b="b"/>
              <a:pathLst>
                <a:path w="6115" h="3666" extrusionOk="0">
                  <a:moveTo>
                    <a:pt x="6026" y="0"/>
                  </a:moveTo>
                  <a:lnTo>
                    <a:pt x="6026" y="0"/>
                  </a:lnTo>
                  <a:cubicBezTo>
                    <a:pt x="5730" y="79"/>
                    <a:pt x="5441" y="203"/>
                    <a:pt x="5185" y="374"/>
                  </a:cubicBezTo>
                  <a:cubicBezTo>
                    <a:pt x="4329" y="942"/>
                    <a:pt x="3812" y="1880"/>
                    <a:pt x="2920" y="2415"/>
                  </a:cubicBezTo>
                  <a:cubicBezTo>
                    <a:pt x="2346" y="2757"/>
                    <a:pt x="1701" y="2956"/>
                    <a:pt x="1049" y="3060"/>
                  </a:cubicBezTo>
                  <a:cubicBezTo>
                    <a:pt x="731" y="3110"/>
                    <a:pt x="410" y="3134"/>
                    <a:pt x="89" y="3134"/>
                  </a:cubicBezTo>
                  <a:lnTo>
                    <a:pt x="0" y="3134"/>
                  </a:lnTo>
                  <a:cubicBezTo>
                    <a:pt x="249" y="3438"/>
                    <a:pt x="581" y="3666"/>
                    <a:pt x="895" y="3666"/>
                  </a:cubicBezTo>
                  <a:cubicBezTo>
                    <a:pt x="945" y="3666"/>
                    <a:pt x="995" y="3659"/>
                    <a:pt x="1041" y="3648"/>
                  </a:cubicBezTo>
                  <a:cubicBezTo>
                    <a:pt x="1954" y="3417"/>
                    <a:pt x="2835" y="3027"/>
                    <a:pt x="3583" y="2454"/>
                  </a:cubicBezTo>
                  <a:cubicBezTo>
                    <a:pt x="4283" y="1919"/>
                    <a:pt x="4814" y="1074"/>
                    <a:pt x="5677" y="795"/>
                  </a:cubicBezTo>
                  <a:cubicBezTo>
                    <a:pt x="6037" y="678"/>
                    <a:pt x="6115" y="357"/>
                    <a:pt x="6026"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1" name="Google Shape;1601;p53"/>
            <p:cNvSpPr/>
            <p:nvPr/>
          </p:nvSpPr>
          <p:spPr>
            <a:xfrm>
              <a:off x="2014350" y="3538575"/>
              <a:ext cx="166275" cy="108425"/>
            </a:xfrm>
            <a:custGeom>
              <a:avLst/>
              <a:gdLst/>
              <a:ahLst/>
              <a:cxnLst/>
              <a:rect l="l" t="t" r="r" b="b"/>
              <a:pathLst>
                <a:path w="6651" h="4337" extrusionOk="0">
                  <a:moveTo>
                    <a:pt x="5424" y="1"/>
                  </a:moveTo>
                  <a:cubicBezTo>
                    <a:pt x="5364" y="1"/>
                    <a:pt x="5303" y="8"/>
                    <a:pt x="5242" y="26"/>
                  </a:cubicBezTo>
                  <a:cubicBezTo>
                    <a:pt x="4401" y="297"/>
                    <a:pt x="3884" y="892"/>
                    <a:pt x="3252" y="1474"/>
                  </a:cubicBezTo>
                  <a:cubicBezTo>
                    <a:pt x="2490" y="2172"/>
                    <a:pt x="1613" y="2625"/>
                    <a:pt x="611" y="2878"/>
                  </a:cubicBezTo>
                  <a:cubicBezTo>
                    <a:pt x="1" y="3031"/>
                    <a:pt x="186" y="3801"/>
                    <a:pt x="625" y="4336"/>
                  </a:cubicBezTo>
                  <a:lnTo>
                    <a:pt x="714" y="4336"/>
                  </a:lnTo>
                  <a:cubicBezTo>
                    <a:pt x="1035" y="4336"/>
                    <a:pt x="1356" y="4312"/>
                    <a:pt x="1674" y="4262"/>
                  </a:cubicBezTo>
                  <a:cubicBezTo>
                    <a:pt x="2326" y="4158"/>
                    <a:pt x="2971" y="3959"/>
                    <a:pt x="3545" y="3617"/>
                  </a:cubicBezTo>
                  <a:cubicBezTo>
                    <a:pt x="4437" y="3082"/>
                    <a:pt x="4954" y="2144"/>
                    <a:pt x="5810" y="1576"/>
                  </a:cubicBezTo>
                  <a:cubicBezTo>
                    <a:pt x="6066" y="1405"/>
                    <a:pt x="6355" y="1281"/>
                    <a:pt x="6651" y="1202"/>
                  </a:cubicBezTo>
                  <a:cubicBezTo>
                    <a:pt x="6509" y="639"/>
                    <a:pt x="5941" y="1"/>
                    <a:pt x="5424"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2" name="Google Shape;1602;p53"/>
            <p:cNvSpPr/>
            <p:nvPr/>
          </p:nvSpPr>
          <p:spPr>
            <a:xfrm>
              <a:off x="2199600" y="3542125"/>
              <a:ext cx="59475" cy="48000"/>
            </a:xfrm>
            <a:custGeom>
              <a:avLst/>
              <a:gdLst/>
              <a:ahLst/>
              <a:cxnLst/>
              <a:rect l="l" t="t" r="r" b="b"/>
              <a:pathLst>
                <a:path w="2379" h="1920" extrusionOk="0">
                  <a:moveTo>
                    <a:pt x="1755" y="1"/>
                  </a:moveTo>
                  <a:cubicBezTo>
                    <a:pt x="1897" y="65"/>
                    <a:pt x="2033" y="137"/>
                    <a:pt x="2168" y="212"/>
                  </a:cubicBezTo>
                  <a:cubicBezTo>
                    <a:pt x="2239" y="251"/>
                    <a:pt x="2308" y="294"/>
                    <a:pt x="2379" y="336"/>
                  </a:cubicBezTo>
                  <a:cubicBezTo>
                    <a:pt x="2193" y="147"/>
                    <a:pt x="1979" y="1"/>
                    <a:pt x="1759" y="1"/>
                  </a:cubicBezTo>
                  <a:close/>
                  <a:moveTo>
                    <a:pt x="1" y="982"/>
                  </a:moveTo>
                  <a:cubicBezTo>
                    <a:pt x="243" y="1367"/>
                    <a:pt x="589" y="1770"/>
                    <a:pt x="1052" y="1838"/>
                  </a:cubicBezTo>
                  <a:cubicBezTo>
                    <a:pt x="1306" y="1877"/>
                    <a:pt x="1559" y="1905"/>
                    <a:pt x="1816" y="1920"/>
                  </a:cubicBezTo>
                  <a:cubicBezTo>
                    <a:pt x="1640" y="1745"/>
                    <a:pt x="1466" y="1567"/>
                    <a:pt x="1252" y="1413"/>
                  </a:cubicBezTo>
                  <a:cubicBezTo>
                    <a:pt x="878" y="1139"/>
                    <a:pt x="442" y="1003"/>
                    <a:pt x="1" y="982"/>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3" name="Google Shape;1603;p53"/>
            <p:cNvSpPr/>
            <p:nvPr/>
          </p:nvSpPr>
          <p:spPr>
            <a:xfrm>
              <a:off x="2187225" y="3540100"/>
              <a:ext cx="94850" cy="50400"/>
            </a:xfrm>
            <a:custGeom>
              <a:avLst/>
              <a:gdLst/>
              <a:ahLst/>
              <a:cxnLst/>
              <a:rect l="l" t="t" r="r" b="b"/>
              <a:pathLst>
                <a:path w="3794" h="2016" extrusionOk="0">
                  <a:moveTo>
                    <a:pt x="381" y="1"/>
                  </a:moveTo>
                  <a:cubicBezTo>
                    <a:pt x="0" y="1"/>
                    <a:pt x="374" y="867"/>
                    <a:pt x="445" y="988"/>
                  </a:cubicBezTo>
                  <a:cubicBezTo>
                    <a:pt x="463" y="1013"/>
                    <a:pt x="478" y="1038"/>
                    <a:pt x="496" y="1063"/>
                  </a:cubicBezTo>
                  <a:cubicBezTo>
                    <a:pt x="937" y="1084"/>
                    <a:pt x="1373" y="1220"/>
                    <a:pt x="1747" y="1494"/>
                  </a:cubicBezTo>
                  <a:cubicBezTo>
                    <a:pt x="1961" y="1648"/>
                    <a:pt x="2135" y="1826"/>
                    <a:pt x="2311" y="2001"/>
                  </a:cubicBezTo>
                  <a:cubicBezTo>
                    <a:pt x="2474" y="2012"/>
                    <a:pt x="2639" y="2015"/>
                    <a:pt x="2803" y="2015"/>
                  </a:cubicBezTo>
                  <a:cubicBezTo>
                    <a:pt x="2981" y="2015"/>
                    <a:pt x="3159" y="2012"/>
                    <a:pt x="3341" y="1997"/>
                  </a:cubicBezTo>
                  <a:cubicBezTo>
                    <a:pt x="3794" y="1969"/>
                    <a:pt x="3434" y="1202"/>
                    <a:pt x="3323" y="1017"/>
                  </a:cubicBezTo>
                  <a:cubicBezTo>
                    <a:pt x="3223" y="852"/>
                    <a:pt x="3063" y="613"/>
                    <a:pt x="2874" y="417"/>
                  </a:cubicBezTo>
                  <a:cubicBezTo>
                    <a:pt x="2803" y="375"/>
                    <a:pt x="2734" y="332"/>
                    <a:pt x="2663" y="293"/>
                  </a:cubicBezTo>
                  <a:cubicBezTo>
                    <a:pt x="2528" y="218"/>
                    <a:pt x="2392" y="146"/>
                    <a:pt x="2250" y="82"/>
                  </a:cubicBezTo>
                  <a:lnTo>
                    <a:pt x="2221" y="82"/>
                  </a:lnTo>
                  <a:cubicBezTo>
                    <a:pt x="2043" y="93"/>
                    <a:pt x="1862" y="100"/>
                    <a:pt x="1683" y="100"/>
                  </a:cubicBezTo>
                  <a:cubicBezTo>
                    <a:pt x="1266" y="100"/>
                    <a:pt x="848" y="68"/>
                    <a:pt x="428" y="4"/>
                  </a:cubicBezTo>
                  <a:cubicBezTo>
                    <a:pt x="414" y="1"/>
                    <a:pt x="396" y="1"/>
                    <a:pt x="381"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04" name="Google Shape;1604;p53"/>
          <p:cNvGrpSpPr/>
          <p:nvPr/>
        </p:nvGrpSpPr>
        <p:grpSpPr>
          <a:xfrm>
            <a:off x="3376540" y="2478210"/>
            <a:ext cx="2120056" cy="320922"/>
            <a:chOff x="1394800" y="3522000"/>
            <a:chExt cx="1048650" cy="138275"/>
          </a:xfrm>
        </p:grpSpPr>
        <p:sp>
          <p:nvSpPr>
            <p:cNvPr id="1605" name="Google Shape;1605;p53"/>
            <p:cNvSpPr/>
            <p:nvPr/>
          </p:nvSpPr>
          <p:spPr>
            <a:xfrm>
              <a:off x="1394800" y="3522000"/>
              <a:ext cx="1048650" cy="125000"/>
            </a:xfrm>
            <a:custGeom>
              <a:avLst/>
              <a:gdLst/>
              <a:ahLst/>
              <a:cxnLst/>
              <a:rect l="l" t="t" r="r" b="b"/>
              <a:pathLst>
                <a:path w="41946" h="5000" extrusionOk="0">
                  <a:moveTo>
                    <a:pt x="39862" y="375"/>
                  </a:moveTo>
                  <a:cubicBezTo>
                    <a:pt x="39752" y="375"/>
                    <a:pt x="39641" y="393"/>
                    <a:pt x="39545" y="429"/>
                  </a:cubicBezTo>
                  <a:cubicBezTo>
                    <a:pt x="38422" y="860"/>
                    <a:pt x="37231" y="1220"/>
                    <a:pt x="36143" y="1737"/>
                  </a:cubicBezTo>
                  <a:cubicBezTo>
                    <a:pt x="35848" y="1880"/>
                    <a:pt x="35723" y="1951"/>
                    <a:pt x="35630" y="1951"/>
                  </a:cubicBezTo>
                  <a:cubicBezTo>
                    <a:pt x="35516" y="1951"/>
                    <a:pt x="35452" y="1837"/>
                    <a:pt x="35173" y="1598"/>
                  </a:cubicBezTo>
                  <a:cubicBezTo>
                    <a:pt x="34984" y="1431"/>
                    <a:pt x="34785" y="1277"/>
                    <a:pt x="34571" y="1141"/>
                  </a:cubicBezTo>
                  <a:lnTo>
                    <a:pt x="34571" y="1141"/>
                  </a:lnTo>
                  <a:cubicBezTo>
                    <a:pt x="34760" y="1337"/>
                    <a:pt x="34920" y="1576"/>
                    <a:pt x="35020" y="1741"/>
                  </a:cubicBezTo>
                  <a:cubicBezTo>
                    <a:pt x="35131" y="1926"/>
                    <a:pt x="35491" y="2693"/>
                    <a:pt x="35038" y="2721"/>
                  </a:cubicBezTo>
                  <a:cubicBezTo>
                    <a:pt x="34856" y="2736"/>
                    <a:pt x="34678" y="2739"/>
                    <a:pt x="34500" y="2739"/>
                  </a:cubicBezTo>
                  <a:cubicBezTo>
                    <a:pt x="34336" y="2739"/>
                    <a:pt x="34171" y="2736"/>
                    <a:pt x="34008" y="2725"/>
                  </a:cubicBezTo>
                  <a:lnTo>
                    <a:pt x="34008" y="2725"/>
                  </a:lnTo>
                  <a:cubicBezTo>
                    <a:pt x="34282" y="3003"/>
                    <a:pt x="34556" y="3274"/>
                    <a:pt x="34974" y="3420"/>
                  </a:cubicBezTo>
                  <a:cubicBezTo>
                    <a:pt x="35244" y="3516"/>
                    <a:pt x="35509" y="3559"/>
                    <a:pt x="35766" y="3559"/>
                  </a:cubicBezTo>
                  <a:cubicBezTo>
                    <a:pt x="36322" y="3559"/>
                    <a:pt x="36853" y="3370"/>
                    <a:pt x="37410" y="3164"/>
                  </a:cubicBezTo>
                  <a:cubicBezTo>
                    <a:pt x="38547" y="2736"/>
                    <a:pt x="39677" y="2290"/>
                    <a:pt x="40811" y="1851"/>
                  </a:cubicBezTo>
                  <a:cubicBezTo>
                    <a:pt x="41945" y="1416"/>
                    <a:pt x="40747" y="375"/>
                    <a:pt x="39862" y="375"/>
                  </a:cubicBezTo>
                  <a:close/>
                  <a:moveTo>
                    <a:pt x="1498" y="1719"/>
                  </a:moveTo>
                  <a:cubicBezTo>
                    <a:pt x="1242" y="1894"/>
                    <a:pt x="996" y="2076"/>
                    <a:pt x="761" y="2265"/>
                  </a:cubicBezTo>
                  <a:cubicBezTo>
                    <a:pt x="1" y="2874"/>
                    <a:pt x="1103" y="3669"/>
                    <a:pt x="1926" y="3669"/>
                  </a:cubicBezTo>
                  <a:cubicBezTo>
                    <a:pt x="2130" y="3669"/>
                    <a:pt x="2311" y="3623"/>
                    <a:pt x="2451" y="3513"/>
                  </a:cubicBezTo>
                  <a:cubicBezTo>
                    <a:pt x="2618" y="3381"/>
                    <a:pt x="2793" y="3242"/>
                    <a:pt x="2975" y="3106"/>
                  </a:cubicBezTo>
                  <a:cubicBezTo>
                    <a:pt x="2436" y="3031"/>
                    <a:pt x="1502" y="2211"/>
                    <a:pt x="1498" y="1719"/>
                  </a:cubicBezTo>
                  <a:close/>
                  <a:moveTo>
                    <a:pt x="6376" y="1"/>
                  </a:moveTo>
                  <a:cubicBezTo>
                    <a:pt x="5271" y="1"/>
                    <a:pt x="4137" y="310"/>
                    <a:pt x="3064" y="814"/>
                  </a:cubicBezTo>
                  <a:cubicBezTo>
                    <a:pt x="3998" y="475"/>
                    <a:pt x="4989" y="264"/>
                    <a:pt x="5977" y="264"/>
                  </a:cubicBezTo>
                  <a:cubicBezTo>
                    <a:pt x="6366" y="264"/>
                    <a:pt x="6755" y="297"/>
                    <a:pt x="7136" y="368"/>
                  </a:cubicBezTo>
                  <a:cubicBezTo>
                    <a:pt x="7849" y="500"/>
                    <a:pt x="8519" y="789"/>
                    <a:pt x="9090" y="1242"/>
                  </a:cubicBezTo>
                  <a:cubicBezTo>
                    <a:pt x="9771" y="1780"/>
                    <a:pt x="10310" y="2889"/>
                    <a:pt x="11236" y="3003"/>
                  </a:cubicBezTo>
                  <a:cubicBezTo>
                    <a:pt x="11843" y="3082"/>
                    <a:pt x="13137" y="4686"/>
                    <a:pt x="12449" y="4686"/>
                  </a:cubicBezTo>
                  <a:cubicBezTo>
                    <a:pt x="12428" y="4686"/>
                    <a:pt x="12403" y="4686"/>
                    <a:pt x="12378" y="4683"/>
                  </a:cubicBezTo>
                  <a:cubicBezTo>
                    <a:pt x="10777" y="4479"/>
                    <a:pt x="10120" y="3574"/>
                    <a:pt x="9033" y="2557"/>
                  </a:cubicBezTo>
                  <a:cubicBezTo>
                    <a:pt x="8787" y="2329"/>
                    <a:pt x="8501" y="2168"/>
                    <a:pt x="8191" y="2061"/>
                  </a:cubicBezTo>
                  <a:lnTo>
                    <a:pt x="8191" y="2061"/>
                  </a:lnTo>
                  <a:cubicBezTo>
                    <a:pt x="8366" y="2204"/>
                    <a:pt x="8534" y="2372"/>
                    <a:pt x="8698" y="2571"/>
                  </a:cubicBezTo>
                  <a:cubicBezTo>
                    <a:pt x="9742" y="3855"/>
                    <a:pt x="10719" y="4903"/>
                    <a:pt x="12481" y="4903"/>
                  </a:cubicBezTo>
                  <a:cubicBezTo>
                    <a:pt x="12528" y="4903"/>
                    <a:pt x="12574" y="4903"/>
                    <a:pt x="12620" y="4900"/>
                  </a:cubicBezTo>
                  <a:cubicBezTo>
                    <a:pt x="14603" y="4843"/>
                    <a:pt x="15879" y="3509"/>
                    <a:pt x="17384" y="2415"/>
                  </a:cubicBezTo>
                  <a:cubicBezTo>
                    <a:pt x="17687" y="2193"/>
                    <a:pt x="17983" y="2001"/>
                    <a:pt x="18268" y="1862"/>
                  </a:cubicBezTo>
                  <a:lnTo>
                    <a:pt x="18268" y="1862"/>
                  </a:lnTo>
                  <a:cubicBezTo>
                    <a:pt x="18140" y="1880"/>
                    <a:pt x="17997" y="1923"/>
                    <a:pt x="17826" y="2001"/>
                  </a:cubicBezTo>
                  <a:cubicBezTo>
                    <a:pt x="17259" y="2261"/>
                    <a:pt x="16703" y="2860"/>
                    <a:pt x="16157" y="3188"/>
                  </a:cubicBezTo>
                  <a:cubicBezTo>
                    <a:pt x="15630" y="3502"/>
                    <a:pt x="15081" y="3763"/>
                    <a:pt x="14521" y="4008"/>
                  </a:cubicBezTo>
                  <a:cubicBezTo>
                    <a:pt x="14381" y="4069"/>
                    <a:pt x="14125" y="4158"/>
                    <a:pt x="13914" y="4158"/>
                  </a:cubicBezTo>
                  <a:cubicBezTo>
                    <a:pt x="13740" y="4158"/>
                    <a:pt x="13593" y="4097"/>
                    <a:pt x="13565" y="3908"/>
                  </a:cubicBezTo>
                  <a:cubicBezTo>
                    <a:pt x="13501" y="3506"/>
                    <a:pt x="14389" y="3103"/>
                    <a:pt x="14663" y="2985"/>
                  </a:cubicBezTo>
                  <a:cubicBezTo>
                    <a:pt x="16246" y="2293"/>
                    <a:pt x="17441" y="703"/>
                    <a:pt x="19241" y="493"/>
                  </a:cubicBezTo>
                  <a:cubicBezTo>
                    <a:pt x="19366" y="478"/>
                    <a:pt x="19495" y="468"/>
                    <a:pt x="19623" y="468"/>
                  </a:cubicBezTo>
                  <a:cubicBezTo>
                    <a:pt x="20097" y="468"/>
                    <a:pt x="20582" y="585"/>
                    <a:pt x="20936" y="921"/>
                  </a:cubicBezTo>
                  <a:cubicBezTo>
                    <a:pt x="21221" y="1195"/>
                    <a:pt x="21278" y="1566"/>
                    <a:pt x="21535" y="1859"/>
                  </a:cubicBezTo>
                  <a:cubicBezTo>
                    <a:pt x="21848" y="2211"/>
                    <a:pt x="22233" y="2346"/>
                    <a:pt x="22672" y="2504"/>
                  </a:cubicBezTo>
                  <a:cubicBezTo>
                    <a:pt x="23003" y="2621"/>
                    <a:pt x="22255" y="3313"/>
                    <a:pt x="21563" y="3620"/>
                  </a:cubicBezTo>
                  <a:cubicBezTo>
                    <a:pt x="21749" y="3773"/>
                    <a:pt x="21945" y="3919"/>
                    <a:pt x="22159" y="4055"/>
                  </a:cubicBezTo>
                  <a:cubicBezTo>
                    <a:pt x="23121" y="4661"/>
                    <a:pt x="24266" y="4986"/>
                    <a:pt x="25407" y="4999"/>
                  </a:cubicBezTo>
                  <a:cubicBezTo>
                    <a:pt x="24968" y="4464"/>
                    <a:pt x="24783" y="3694"/>
                    <a:pt x="25393" y="3541"/>
                  </a:cubicBezTo>
                  <a:cubicBezTo>
                    <a:pt x="26395" y="3288"/>
                    <a:pt x="27272" y="2835"/>
                    <a:pt x="28034" y="2137"/>
                  </a:cubicBezTo>
                  <a:cubicBezTo>
                    <a:pt x="28666" y="1555"/>
                    <a:pt x="29183" y="960"/>
                    <a:pt x="30024" y="689"/>
                  </a:cubicBezTo>
                  <a:cubicBezTo>
                    <a:pt x="30085" y="671"/>
                    <a:pt x="30146" y="664"/>
                    <a:pt x="30206" y="664"/>
                  </a:cubicBezTo>
                  <a:cubicBezTo>
                    <a:pt x="30723" y="664"/>
                    <a:pt x="31291" y="1302"/>
                    <a:pt x="31433" y="1865"/>
                  </a:cubicBezTo>
                  <a:cubicBezTo>
                    <a:pt x="31647" y="1812"/>
                    <a:pt x="31864" y="1787"/>
                    <a:pt x="32082" y="1787"/>
                  </a:cubicBezTo>
                  <a:lnTo>
                    <a:pt x="32193" y="1787"/>
                  </a:lnTo>
                  <a:cubicBezTo>
                    <a:pt x="32175" y="1762"/>
                    <a:pt x="32160" y="1737"/>
                    <a:pt x="32142" y="1712"/>
                  </a:cubicBezTo>
                  <a:cubicBezTo>
                    <a:pt x="32071" y="1591"/>
                    <a:pt x="31697" y="725"/>
                    <a:pt x="32078" y="725"/>
                  </a:cubicBezTo>
                  <a:cubicBezTo>
                    <a:pt x="32093" y="725"/>
                    <a:pt x="32111" y="725"/>
                    <a:pt x="32125" y="728"/>
                  </a:cubicBezTo>
                  <a:cubicBezTo>
                    <a:pt x="32545" y="792"/>
                    <a:pt x="32963" y="824"/>
                    <a:pt x="33380" y="824"/>
                  </a:cubicBezTo>
                  <a:cubicBezTo>
                    <a:pt x="33559" y="824"/>
                    <a:pt x="33740" y="817"/>
                    <a:pt x="33918" y="806"/>
                  </a:cubicBezTo>
                  <a:lnTo>
                    <a:pt x="33947" y="806"/>
                  </a:lnTo>
                  <a:cubicBezTo>
                    <a:pt x="33195" y="457"/>
                    <a:pt x="32356" y="271"/>
                    <a:pt x="31522" y="271"/>
                  </a:cubicBezTo>
                  <a:cubicBezTo>
                    <a:pt x="30919" y="271"/>
                    <a:pt x="30320" y="368"/>
                    <a:pt x="29754" y="575"/>
                  </a:cubicBezTo>
                  <a:cubicBezTo>
                    <a:pt x="27928" y="1242"/>
                    <a:pt x="27186" y="3406"/>
                    <a:pt x="25090" y="3491"/>
                  </a:cubicBezTo>
                  <a:cubicBezTo>
                    <a:pt x="25044" y="3495"/>
                    <a:pt x="24996" y="3495"/>
                    <a:pt x="24950" y="3495"/>
                  </a:cubicBezTo>
                  <a:cubicBezTo>
                    <a:pt x="22857" y="3495"/>
                    <a:pt x="22544" y="1462"/>
                    <a:pt x="20967" y="542"/>
                  </a:cubicBezTo>
                  <a:cubicBezTo>
                    <a:pt x="20340" y="175"/>
                    <a:pt x="19641" y="11"/>
                    <a:pt x="18938" y="11"/>
                  </a:cubicBezTo>
                  <a:cubicBezTo>
                    <a:pt x="18072" y="11"/>
                    <a:pt x="17202" y="257"/>
                    <a:pt x="16446" y="671"/>
                  </a:cubicBezTo>
                  <a:cubicBezTo>
                    <a:pt x="15515" y="1177"/>
                    <a:pt x="14781" y="1966"/>
                    <a:pt x="13918" y="2568"/>
                  </a:cubicBezTo>
                  <a:cubicBezTo>
                    <a:pt x="13369" y="2950"/>
                    <a:pt x="12941" y="3224"/>
                    <a:pt x="12352" y="3224"/>
                  </a:cubicBezTo>
                  <a:cubicBezTo>
                    <a:pt x="12210" y="3224"/>
                    <a:pt x="12057" y="3210"/>
                    <a:pt x="11889" y="3174"/>
                  </a:cubicBezTo>
                  <a:cubicBezTo>
                    <a:pt x="11090" y="3003"/>
                    <a:pt x="11012" y="2667"/>
                    <a:pt x="10534" y="2061"/>
                  </a:cubicBezTo>
                  <a:cubicBezTo>
                    <a:pt x="9365" y="589"/>
                    <a:pt x="7899" y="1"/>
                    <a:pt x="6376"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6" name="Google Shape;1606;p53"/>
            <p:cNvSpPr/>
            <p:nvPr/>
          </p:nvSpPr>
          <p:spPr>
            <a:xfrm>
              <a:off x="1432150" y="3542325"/>
              <a:ext cx="167450" cy="57425"/>
            </a:xfrm>
            <a:custGeom>
              <a:avLst/>
              <a:gdLst/>
              <a:ahLst/>
              <a:cxnLst/>
              <a:rect l="l" t="t" r="r" b="b"/>
              <a:pathLst>
                <a:path w="6698" h="2297" extrusionOk="0">
                  <a:moveTo>
                    <a:pt x="1570" y="1"/>
                  </a:moveTo>
                  <a:lnTo>
                    <a:pt x="1570" y="1"/>
                  </a:lnTo>
                  <a:cubicBezTo>
                    <a:pt x="1278" y="108"/>
                    <a:pt x="989" y="228"/>
                    <a:pt x="707" y="361"/>
                  </a:cubicBezTo>
                  <a:cubicBezTo>
                    <a:pt x="682" y="368"/>
                    <a:pt x="657" y="378"/>
                    <a:pt x="636" y="393"/>
                  </a:cubicBezTo>
                  <a:cubicBezTo>
                    <a:pt x="482" y="468"/>
                    <a:pt x="329" y="542"/>
                    <a:pt x="176" y="625"/>
                  </a:cubicBezTo>
                  <a:cubicBezTo>
                    <a:pt x="54" y="689"/>
                    <a:pt x="1" y="789"/>
                    <a:pt x="4" y="906"/>
                  </a:cubicBezTo>
                  <a:cubicBezTo>
                    <a:pt x="500" y="564"/>
                    <a:pt x="1028" y="257"/>
                    <a:pt x="1570" y="1"/>
                  </a:cubicBezTo>
                  <a:close/>
                  <a:moveTo>
                    <a:pt x="5093" y="685"/>
                  </a:moveTo>
                  <a:cubicBezTo>
                    <a:pt x="3862" y="685"/>
                    <a:pt x="2557" y="1480"/>
                    <a:pt x="1481" y="2293"/>
                  </a:cubicBezTo>
                  <a:cubicBezTo>
                    <a:pt x="1505" y="2297"/>
                    <a:pt x="1530" y="2297"/>
                    <a:pt x="1556" y="2297"/>
                  </a:cubicBezTo>
                  <a:cubicBezTo>
                    <a:pt x="1588" y="2297"/>
                    <a:pt x="1616" y="2293"/>
                    <a:pt x="1645" y="2286"/>
                  </a:cubicBezTo>
                  <a:cubicBezTo>
                    <a:pt x="1984" y="2204"/>
                    <a:pt x="2009" y="2186"/>
                    <a:pt x="2254" y="1983"/>
                  </a:cubicBezTo>
                  <a:cubicBezTo>
                    <a:pt x="3232" y="1530"/>
                    <a:pt x="4497" y="1092"/>
                    <a:pt x="5631" y="1092"/>
                  </a:cubicBezTo>
                  <a:cubicBezTo>
                    <a:pt x="6006" y="1092"/>
                    <a:pt x="6365" y="1138"/>
                    <a:pt x="6697" y="1248"/>
                  </a:cubicBezTo>
                  <a:cubicBezTo>
                    <a:pt x="6199" y="849"/>
                    <a:pt x="5653" y="685"/>
                    <a:pt x="5093" y="685"/>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7" name="Google Shape;1607;p53"/>
            <p:cNvSpPr/>
            <p:nvPr/>
          </p:nvSpPr>
          <p:spPr>
            <a:xfrm>
              <a:off x="1432250" y="3528600"/>
              <a:ext cx="291000" cy="110575"/>
            </a:xfrm>
            <a:custGeom>
              <a:avLst/>
              <a:gdLst/>
              <a:ahLst/>
              <a:cxnLst/>
              <a:rect l="l" t="t" r="r" b="b"/>
              <a:pathLst>
                <a:path w="11640" h="4423" extrusionOk="0">
                  <a:moveTo>
                    <a:pt x="4479" y="0"/>
                  </a:moveTo>
                  <a:cubicBezTo>
                    <a:pt x="3491" y="0"/>
                    <a:pt x="2500" y="211"/>
                    <a:pt x="1566" y="550"/>
                  </a:cubicBezTo>
                  <a:cubicBezTo>
                    <a:pt x="1024" y="806"/>
                    <a:pt x="496" y="1113"/>
                    <a:pt x="0" y="1455"/>
                  </a:cubicBezTo>
                  <a:cubicBezTo>
                    <a:pt x="4" y="1947"/>
                    <a:pt x="938" y="2767"/>
                    <a:pt x="1477" y="2842"/>
                  </a:cubicBezTo>
                  <a:cubicBezTo>
                    <a:pt x="2553" y="2029"/>
                    <a:pt x="3858" y="1234"/>
                    <a:pt x="5089" y="1234"/>
                  </a:cubicBezTo>
                  <a:cubicBezTo>
                    <a:pt x="5649" y="1234"/>
                    <a:pt x="6195" y="1398"/>
                    <a:pt x="6693" y="1797"/>
                  </a:cubicBezTo>
                  <a:cubicBezTo>
                    <a:pt x="7003" y="1904"/>
                    <a:pt x="7289" y="2065"/>
                    <a:pt x="7535" y="2293"/>
                  </a:cubicBezTo>
                  <a:cubicBezTo>
                    <a:pt x="8622" y="3310"/>
                    <a:pt x="9279" y="4215"/>
                    <a:pt x="10880" y="4419"/>
                  </a:cubicBezTo>
                  <a:cubicBezTo>
                    <a:pt x="10905" y="4422"/>
                    <a:pt x="10930" y="4422"/>
                    <a:pt x="10951" y="4422"/>
                  </a:cubicBezTo>
                  <a:cubicBezTo>
                    <a:pt x="11639" y="4422"/>
                    <a:pt x="10345" y="2818"/>
                    <a:pt x="9738" y="2739"/>
                  </a:cubicBezTo>
                  <a:cubicBezTo>
                    <a:pt x="8812" y="2625"/>
                    <a:pt x="8273" y="1516"/>
                    <a:pt x="7592" y="978"/>
                  </a:cubicBezTo>
                  <a:cubicBezTo>
                    <a:pt x="7021" y="525"/>
                    <a:pt x="6351" y="236"/>
                    <a:pt x="5638" y="104"/>
                  </a:cubicBezTo>
                  <a:cubicBezTo>
                    <a:pt x="5257" y="33"/>
                    <a:pt x="4868" y="0"/>
                    <a:pt x="4479"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8" name="Google Shape;1608;p53"/>
            <p:cNvSpPr/>
            <p:nvPr/>
          </p:nvSpPr>
          <p:spPr>
            <a:xfrm>
              <a:off x="1851500" y="3562750"/>
              <a:ext cx="82400" cy="53425"/>
            </a:xfrm>
            <a:custGeom>
              <a:avLst/>
              <a:gdLst/>
              <a:ahLst/>
              <a:cxnLst/>
              <a:rect l="l" t="t" r="r" b="b"/>
              <a:pathLst>
                <a:path w="3296" h="2137" extrusionOk="0">
                  <a:moveTo>
                    <a:pt x="881" y="0"/>
                  </a:moveTo>
                  <a:cubicBezTo>
                    <a:pt x="596" y="0"/>
                    <a:pt x="300" y="86"/>
                    <a:pt x="0" y="232"/>
                  </a:cubicBezTo>
                  <a:cubicBezTo>
                    <a:pt x="36" y="229"/>
                    <a:pt x="68" y="224"/>
                    <a:pt x="104" y="224"/>
                  </a:cubicBezTo>
                  <a:cubicBezTo>
                    <a:pt x="667" y="224"/>
                    <a:pt x="817" y="852"/>
                    <a:pt x="1259" y="1369"/>
                  </a:cubicBezTo>
                  <a:cubicBezTo>
                    <a:pt x="1594" y="1758"/>
                    <a:pt x="2097" y="1940"/>
                    <a:pt x="2564" y="2107"/>
                  </a:cubicBezTo>
                  <a:cubicBezTo>
                    <a:pt x="2614" y="2125"/>
                    <a:pt x="2671" y="2136"/>
                    <a:pt x="2735" y="2136"/>
                  </a:cubicBezTo>
                  <a:cubicBezTo>
                    <a:pt x="2899" y="2136"/>
                    <a:pt x="3096" y="2079"/>
                    <a:pt x="3295" y="1990"/>
                  </a:cubicBezTo>
                  <a:cubicBezTo>
                    <a:pt x="2920" y="1669"/>
                    <a:pt x="2599" y="1302"/>
                    <a:pt x="2293" y="881"/>
                  </a:cubicBezTo>
                  <a:cubicBezTo>
                    <a:pt x="1833" y="250"/>
                    <a:pt x="1366" y="0"/>
                    <a:pt x="881"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9" name="Google Shape;1609;p53"/>
            <p:cNvSpPr/>
            <p:nvPr/>
          </p:nvSpPr>
          <p:spPr>
            <a:xfrm>
              <a:off x="1732300" y="3533675"/>
              <a:ext cx="237600" cy="92300"/>
            </a:xfrm>
            <a:custGeom>
              <a:avLst/>
              <a:gdLst/>
              <a:ahLst/>
              <a:cxnLst/>
              <a:rect l="l" t="t" r="r" b="b"/>
              <a:pathLst>
                <a:path w="9504" h="3692" extrusionOk="0">
                  <a:moveTo>
                    <a:pt x="6123" y="1"/>
                  </a:moveTo>
                  <a:cubicBezTo>
                    <a:pt x="5995" y="1"/>
                    <a:pt x="5866" y="11"/>
                    <a:pt x="5741" y="26"/>
                  </a:cubicBezTo>
                  <a:cubicBezTo>
                    <a:pt x="3941" y="236"/>
                    <a:pt x="2746" y="1826"/>
                    <a:pt x="1163" y="2518"/>
                  </a:cubicBezTo>
                  <a:cubicBezTo>
                    <a:pt x="889" y="2636"/>
                    <a:pt x="1" y="3039"/>
                    <a:pt x="65" y="3441"/>
                  </a:cubicBezTo>
                  <a:cubicBezTo>
                    <a:pt x="93" y="3630"/>
                    <a:pt x="240" y="3691"/>
                    <a:pt x="414" y="3691"/>
                  </a:cubicBezTo>
                  <a:cubicBezTo>
                    <a:pt x="625" y="3691"/>
                    <a:pt x="881" y="3602"/>
                    <a:pt x="1021" y="3541"/>
                  </a:cubicBezTo>
                  <a:cubicBezTo>
                    <a:pt x="1581" y="3296"/>
                    <a:pt x="2130" y="3035"/>
                    <a:pt x="2657" y="2721"/>
                  </a:cubicBezTo>
                  <a:cubicBezTo>
                    <a:pt x="3203" y="2393"/>
                    <a:pt x="3759" y="1794"/>
                    <a:pt x="4326" y="1534"/>
                  </a:cubicBezTo>
                  <a:cubicBezTo>
                    <a:pt x="4497" y="1456"/>
                    <a:pt x="4640" y="1413"/>
                    <a:pt x="4768" y="1395"/>
                  </a:cubicBezTo>
                  <a:cubicBezTo>
                    <a:pt x="5068" y="1249"/>
                    <a:pt x="5364" y="1163"/>
                    <a:pt x="5649" y="1163"/>
                  </a:cubicBezTo>
                  <a:cubicBezTo>
                    <a:pt x="6134" y="1163"/>
                    <a:pt x="6601" y="1413"/>
                    <a:pt x="7061" y="2044"/>
                  </a:cubicBezTo>
                  <a:cubicBezTo>
                    <a:pt x="7367" y="2465"/>
                    <a:pt x="7688" y="2832"/>
                    <a:pt x="8063" y="3153"/>
                  </a:cubicBezTo>
                  <a:cubicBezTo>
                    <a:pt x="8755" y="2846"/>
                    <a:pt x="9503" y="2154"/>
                    <a:pt x="9172" y="2037"/>
                  </a:cubicBezTo>
                  <a:cubicBezTo>
                    <a:pt x="8733" y="1879"/>
                    <a:pt x="8348" y="1744"/>
                    <a:pt x="8035" y="1392"/>
                  </a:cubicBezTo>
                  <a:cubicBezTo>
                    <a:pt x="7778" y="1099"/>
                    <a:pt x="7721" y="728"/>
                    <a:pt x="7436" y="454"/>
                  </a:cubicBezTo>
                  <a:cubicBezTo>
                    <a:pt x="7082" y="118"/>
                    <a:pt x="6597" y="1"/>
                    <a:pt x="6123"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0" name="Google Shape;1610;p53"/>
            <p:cNvSpPr/>
            <p:nvPr/>
          </p:nvSpPr>
          <p:spPr>
            <a:xfrm>
              <a:off x="2029975" y="3568625"/>
              <a:ext cx="152875" cy="91650"/>
            </a:xfrm>
            <a:custGeom>
              <a:avLst/>
              <a:gdLst/>
              <a:ahLst/>
              <a:cxnLst/>
              <a:rect l="l" t="t" r="r" b="b"/>
              <a:pathLst>
                <a:path w="6115" h="3666" extrusionOk="0">
                  <a:moveTo>
                    <a:pt x="6026" y="0"/>
                  </a:moveTo>
                  <a:lnTo>
                    <a:pt x="6026" y="0"/>
                  </a:lnTo>
                  <a:cubicBezTo>
                    <a:pt x="5730" y="79"/>
                    <a:pt x="5441" y="203"/>
                    <a:pt x="5185" y="374"/>
                  </a:cubicBezTo>
                  <a:cubicBezTo>
                    <a:pt x="4329" y="942"/>
                    <a:pt x="3812" y="1880"/>
                    <a:pt x="2920" y="2415"/>
                  </a:cubicBezTo>
                  <a:cubicBezTo>
                    <a:pt x="2346" y="2757"/>
                    <a:pt x="1701" y="2956"/>
                    <a:pt x="1049" y="3060"/>
                  </a:cubicBezTo>
                  <a:cubicBezTo>
                    <a:pt x="731" y="3110"/>
                    <a:pt x="410" y="3134"/>
                    <a:pt x="89" y="3134"/>
                  </a:cubicBezTo>
                  <a:lnTo>
                    <a:pt x="0" y="3134"/>
                  </a:lnTo>
                  <a:cubicBezTo>
                    <a:pt x="249" y="3438"/>
                    <a:pt x="581" y="3666"/>
                    <a:pt x="895" y="3666"/>
                  </a:cubicBezTo>
                  <a:cubicBezTo>
                    <a:pt x="945" y="3666"/>
                    <a:pt x="995" y="3659"/>
                    <a:pt x="1041" y="3648"/>
                  </a:cubicBezTo>
                  <a:cubicBezTo>
                    <a:pt x="1954" y="3417"/>
                    <a:pt x="2835" y="3027"/>
                    <a:pt x="3583" y="2454"/>
                  </a:cubicBezTo>
                  <a:cubicBezTo>
                    <a:pt x="4283" y="1919"/>
                    <a:pt x="4814" y="1074"/>
                    <a:pt x="5677" y="795"/>
                  </a:cubicBezTo>
                  <a:cubicBezTo>
                    <a:pt x="6037" y="678"/>
                    <a:pt x="6115" y="357"/>
                    <a:pt x="6026"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1" name="Google Shape;1611;p53"/>
            <p:cNvSpPr/>
            <p:nvPr/>
          </p:nvSpPr>
          <p:spPr>
            <a:xfrm>
              <a:off x="2014350" y="3538575"/>
              <a:ext cx="166275" cy="108425"/>
            </a:xfrm>
            <a:custGeom>
              <a:avLst/>
              <a:gdLst/>
              <a:ahLst/>
              <a:cxnLst/>
              <a:rect l="l" t="t" r="r" b="b"/>
              <a:pathLst>
                <a:path w="6651" h="4337" extrusionOk="0">
                  <a:moveTo>
                    <a:pt x="5424" y="1"/>
                  </a:moveTo>
                  <a:cubicBezTo>
                    <a:pt x="5364" y="1"/>
                    <a:pt x="5303" y="8"/>
                    <a:pt x="5242" y="26"/>
                  </a:cubicBezTo>
                  <a:cubicBezTo>
                    <a:pt x="4401" y="297"/>
                    <a:pt x="3884" y="892"/>
                    <a:pt x="3252" y="1474"/>
                  </a:cubicBezTo>
                  <a:cubicBezTo>
                    <a:pt x="2490" y="2172"/>
                    <a:pt x="1613" y="2625"/>
                    <a:pt x="611" y="2878"/>
                  </a:cubicBezTo>
                  <a:cubicBezTo>
                    <a:pt x="1" y="3031"/>
                    <a:pt x="186" y="3801"/>
                    <a:pt x="625" y="4336"/>
                  </a:cubicBezTo>
                  <a:lnTo>
                    <a:pt x="714" y="4336"/>
                  </a:lnTo>
                  <a:cubicBezTo>
                    <a:pt x="1035" y="4336"/>
                    <a:pt x="1356" y="4312"/>
                    <a:pt x="1674" y="4262"/>
                  </a:cubicBezTo>
                  <a:cubicBezTo>
                    <a:pt x="2326" y="4158"/>
                    <a:pt x="2971" y="3959"/>
                    <a:pt x="3545" y="3617"/>
                  </a:cubicBezTo>
                  <a:cubicBezTo>
                    <a:pt x="4437" y="3082"/>
                    <a:pt x="4954" y="2144"/>
                    <a:pt x="5810" y="1576"/>
                  </a:cubicBezTo>
                  <a:cubicBezTo>
                    <a:pt x="6066" y="1405"/>
                    <a:pt x="6355" y="1281"/>
                    <a:pt x="6651" y="1202"/>
                  </a:cubicBezTo>
                  <a:cubicBezTo>
                    <a:pt x="6509" y="639"/>
                    <a:pt x="5941" y="1"/>
                    <a:pt x="5424"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2" name="Google Shape;1612;p53"/>
            <p:cNvSpPr/>
            <p:nvPr/>
          </p:nvSpPr>
          <p:spPr>
            <a:xfrm>
              <a:off x="2199600" y="3542125"/>
              <a:ext cx="59475" cy="48000"/>
            </a:xfrm>
            <a:custGeom>
              <a:avLst/>
              <a:gdLst/>
              <a:ahLst/>
              <a:cxnLst/>
              <a:rect l="l" t="t" r="r" b="b"/>
              <a:pathLst>
                <a:path w="2379" h="1920" extrusionOk="0">
                  <a:moveTo>
                    <a:pt x="1755" y="1"/>
                  </a:moveTo>
                  <a:cubicBezTo>
                    <a:pt x="1897" y="65"/>
                    <a:pt x="2033" y="137"/>
                    <a:pt x="2168" y="212"/>
                  </a:cubicBezTo>
                  <a:cubicBezTo>
                    <a:pt x="2239" y="251"/>
                    <a:pt x="2308" y="294"/>
                    <a:pt x="2379" y="336"/>
                  </a:cubicBezTo>
                  <a:cubicBezTo>
                    <a:pt x="2193" y="147"/>
                    <a:pt x="1979" y="1"/>
                    <a:pt x="1759" y="1"/>
                  </a:cubicBezTo>
                  <a:close/>
                  <a:moveTo>
                    <a:pt x="1" y="982"/>
                  </a:moveTo>
                  <a:cubicBezTo>
                    <a:pt x="243" y="1367"/>
                    <a:pt x="589" y="1770"/>
                    <a:pt x="1052" y="1838"/>
                  </a:cubicBezTo>
                  <a:cubicBezTo>
                    <a:pt x="1306" y="1877"/>
                    <a:pt x="1559" y="1905"/>
                    <a:pt x="1816" y="1920"/>
                  </a:cubicBezTo>
                  <a:cubicBezTo>
                    <a:pt x="1640" y="1745"/>
                    <a:pt x="1466" y="1567"/>
                    <a:pt x="1252" y="1413"/>
                  </a:cubicBezTo>
                  <a:cubicBezTo>
                    <a:pt x="878" y="1139"/>
                    <a:pt x="442" y="1003"/>
                    <a:pt x="1" y="982"/>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3" name="Google Shape;1613;p53"/>
            <p:cNvSpPr/>
            <p:nvPr/>
          </p:nvSpPr>
          <p:spPr>
            <a:xfrm>
              <a:off x="2187225" y="3540100"/>
              <a:ext cx="94850" cy="50400"/>
            </a:xfrm>
            <a:custGeom>
              <a:avLst/>
              <a:gdLst/>
              <a:ahLst/>
              <a:cxnLst/>
              <a:rect l="l" t="t" r="r" b="b"/>
              <a:pathLst>
                <a:path w="3794" h="2016" extrusionOk="0">
                  <a:moveTo>
                    <a:pt x="381" y="1"/>
                  </a:moveTo>
                  <a:cubicBezTo>
                    <a:pt x="0" y="1"/>
                    <a:pt x="374" y="867"/>
                    <a:pt x="445" y="988"/>
                  </a:cubicBezTo>
                  <a:cubicBezTo>
                    <a:pt x="463" y="1013"/>
                    <a:pt x="478" y="1038"/>
                    <a:pt x="496" y="1063"/>
                  </a:cubicBezTo>
                  <a:cubicBezTo>
                    <a:pt x="937" y="1084"/>
                    <a:pt x="1373" y="1220"/>
                    <a:pt x="1747" y="1494"/>
                  </a:cubicBezTo>
                  <a:cubicBezTo>
                    <a:pt x="1961" y="1648"/>
                    <a:pt x="2135" y="1826"/>
                    <a:pt x="2311" y="2001"/>
                  </a:cubicBezTo>
                  <a:cubicBezTo>
                    <a:pt x="2474" y="2012"/>
                    <a:pt x="2639" y="2015"/>
                    <a:pt x="2803" y="2015"/>
                  </a:cubicBezTo>
                  <a:cubicBezTo>
                    <a:pt x="2981" y="2015"/>
                    <a:pt x="3159" y="2012"/>
                    <a:pt x="3341" y="1997"/>
                  </a:cubicBezTo>
                  <a:cubicBezTo>
                    <a:pt x="3794" y="1969"/>
                    <a:pt x="3434" y="1202"/>
                    <a:pt x="3323" y="1017"/>
                  </a:cubicBezTo>
                  <a:cubicBezTo>
                    <a:pt x="3223" y="852"/>
                    <a:pt x="3063" y="613"/>
                    <a:pt x="2874" y="417"/>
                  </a:cubicBezTo>
                  <a:cubicBezTo>
                    <a:pt x="2803" y="375"/>
                    <a:pt x="2734" y="332"/>
                    <a:pt x="2663" y="293"/>
                  </a:cubicBezTo>
                  <a:cubicBezTo>
                    <a:pt x="2528" y="218"/>
                    <a:pt x="2392" y="146"/>
                    <a:pt x="2250" y="82"/>
                  </a:cubicBezTo>
                  <a:lnTo>
                    <a:pt x="2221" y="82"/>
                  </a:lnTo>
                  <a:cubicBezTo>
                    <a:pt x="2043" y="93"/>
                    <a:pt x="1862" y="100"/>
                    <a:pt x="1683" y="100"/>
                  </a:cubicBezTo>
                  <a:cubicBezTo>
                    <a:pt x="1266" y="100"/>
                    <a:pt x="848" y="68"/>
                    <a:pt x="428" y="4"/>
                  </a:cubicBezTo>
                  <a:cubicBezTo>
                    <a:pt x="414" y="1"/>
                    <a:pt x="396" y="1"/>
                    <a:pt x="381"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14" name="Google Shape;1614;p53"/>
          <p:cNvGrpSpPr/>
          <p:nvPr/>
        </p:nvGrpSpPr>
        <p:grpSpPr>
          <a:xfrm>
            <a:off x="5570130" y="2478135"/>
            <a:ext cx="2652560" cy="320922"/>
            <a:chOff x="1394800" y="3522000"/>
            <a:chExt cx="1048650" cy="138275"/>
          </a:xfrm>
        </p:grpSpPr>
        <p:sp>
          <p:nvSpPr>
            <p:cNvPr id="1615" name="Google Shape;1615;p53"/>
            <p:cNvSpPr/>
            <p:nvPr/>
          </p:nvSpPr>
          <p:spPr>
            <a:xfrm>
              <a:off x="1394800" y="3522000"/>
              <a:ext cx="1048650" cy="125000"/>
            </a:xfrm>
            <a:custGeom>
              <a:avLst/>
              <a:gdLst/>
              <a:ahLst/>
              <a:cxnLst/>
              <a:rect l="l" t="t" r="r" b="b"/>
              <a:pathLst>
                <a:path w="41946" h="5000" extrusionOk="0">
                  <a:moveTo>
                    <a:pt x="39862" y="375"/>
                  </a:moveTo>
                  <a:cubicBezTo>
                    <a:pt x="39752" y="375"/>
                    <a:pt x="39641" y="393"/>
                    <a:pt x="39545" y="429"/>
                  </a:cubicBezTo>
                  <a:cubicBezTo>
                    <a:pt x="38422" y="860"/>
                    <a:pt x="37231" y="1220"/>
                    <a:pt x="36143" y="1737"/>
                  </a:cubicBezTo>
                  <a:cubicBezTo>
                    <a:pt x="35848" y="1880"/>
                    <a:pt x="35723" y="1951"/>
                    <a:pt x="35630" y="1951"/>
                  </a:cubicBezTo>
                  <a:cubicBezTo>
                    <a:pt x="35516" y="1951"/>
                    <a:pt x="35452" y="1837"/>
                    <a:pt x="35173" y="1598"/>
                  </a:cubicBezTo>
                  <a:cubicBezTo>
                    <a:pt x="34984" y="1431"/>
                    <a:pt x="34785" y="1277"/>
                    <a:pt x="34571" y="1141"/>
                  </a:cubicBezTo>
                  <a:lnTo>
                    <a:pt x="34571" y="1141"/>
                  </a:lnTo>
                  <a:cubicBezTo>
                    <a:pt x="34760" y="1337"/>
                    <a:pt x="34920" y="1576"/>
                    <a:pt x="35020" y="1741"/>
                  </a:cubicBezTo>
                  <a:cubicBezTo>
                    <a:pt x="35131" y="1926"/>
                    <a:pt x="35491" y="2693"/>
                    <a:pt x="35038" y="2721"/>
                  </a:cubicBezTo>
                  <a:cubicBezTo>
                    <a:pt x="34856" y="2736"/>
                    <a:pt x="34678" y="2739"/>
                    <a:pt x="34500" y="2739"/>
                  </a:cubicBezTo>
                  <a:cubicBezTo>
                    <a:pt x="34336" y="2739"/>
                    <a:pt x="34171" y="2736"/>
                    <a:pt x="34008" y="2725"/>
                  </a:cubicBezTo>
                  <a:lnTo>
                    <a:pt x="34008" y="2725"/>
                  </a:lnTo>
                  <a:cubicBezTo>
                    <a:pt x="34282" y="3003"/>
                    <a:pt x="34556" y="3274"/>
                    <a:pt x="34974" y="3420"/>
                  </a:cubicBezTo>
                  <a:cubicBezTo>
                    <a:pt x="35244" y="3516"/>
                    <a:pt x="35509" y="3559"/>
                    <a:pt x="35766" y="3559"/>
                  </a:cubicBezTo>
                  <a:cubicBezTo>
                    <a:pt x="36322" y="3559"/>
                    <a:pt x="36853" y="3370"/>
                    <a:pt x="37410" y="3164"/>
                  </a:cubicBezTo>
                  <a:cubicBezTo>
                    <a:pt x="38547" y="2736"/>
                    <a:pt x="39677" y="2290"/>
                    <a:pt x="40811" y="1851"/>
                  </a:cubicBezTo>
                  <a:cubicBezTo>
                    <a:pt x="41945" y="1416"/>
                    <a:pt x="40747" y="375"/>
                    <a:pt x="39862" y="375"/>
                  </a:cubicBezTo>
                  <a:close/>
                  <a:moveTo>
                    <a:pt x="1498" y="1719"/>
                  </a:moveTo>
                  <a:cubicBezTo>
                    <a:pt x="1242" y="1894"/>
                    <a:pt x="996" y="2076"/>
                    <a:pt x="761" y="2265"/>
                  </a:cubicBezTo>
                  <a:cubicBezTo>
                    <a:pt x="1" y="2874"/>
                    <a:pt x="1103" y="3669"/>
                    <a:pt x="1926" y="3669"/>
                  </a:cubicBezTo>
                  <a:cubicBezTo>
                    <a:pt x="2130" y="3669"/>
                    <a:pt x="2311" y="3623"/>
                    <a:pt x="2451" y="3513"/>
                  </a:cubicBezTo>
                  <a:cubicBezTo>
                    <a:pt x="2618" y="3381"/>
                    <a:pt x="2793" y="3242"/>
                    <a:pt x="2975" y="3106"/>
                  </a:cubicBezTo>
                  <a:cubicBezTo>
                    <a:pt x="2436" y="3031"/>
                    <a:pt x="1502" y="2211"/>
                    <a:pt x="1498" y="1719"/>
                  </a:cubicBezTo>
                  <a:close/>
                  <a:moveTo>
                    <a:pt x="6376" y="1"/>
                  </a:moveTo>
                  <a:cubicBezTo>
                    <a:pt x="5271" y="1"/>
                    <a:pt x="4137" y="310"/>
                    <a:pt x="3064" y="814"/>
                  </a:cubicBezTo>
                  <a:cubicBezTo>
                    <a:pt x="3998" y="475"/>
                    <a:pt x="4989" y="264"/>
                    <a:pt x="5977" y="264"/>
                  </a:cubicBezTo>
                  <a:cubicBezTo>
                    <a:pt x="6366" y="264"/>
                    <a:pt x="6755" y="297"/>
                    <a:pt x="7136" y="368"/>
                  </a:cubicBezTo>
                  <a:cubicBezTo>
                    <a:pt x="7849" y="500"/>
                    <a:pt x="8519" y="789"/>
                    <a:pt x="9090" y="1242"/>
                  </a:cubicBezTo>
                  <a:cubicBezTo>
                    <a:pt x="9771" y="1780"/>
                    <a:pt x="10310" y="2889"/>
                    <a:pt x="11236" y="3003"/>
                  </a:cubicBezTo>
                  <a:cubicBezTo>
                    <a:pt x="11843" y="3082"/>
                    <a:pt x="13137" y="4686"/>
                    <a:pt x="12449" y="4686"/>
                  </a:cubicBezTo>
                  <a:cubicBezTo>
                    <a:pt x="12428" y="4686"/>
                    <a:pt x="12403" y="4686"/>
                    <a:pt x="12378" y="4683"/>
                  </a:cubicBezTo>
                  <a:cubicBezTo>
                    <a:pt x="10777" y="4479"/>
                    <a:pt x="10120" y="3574"/>
                    <a:pt x="9033" y="2557"/>
                  </a:cubicBezTo>
                  <a:cubicBezTo>
                    <a:pt x="8787" y="2329"/>
                    <a:pt x="8501" y="2168"/>
                    <a:pt x="8191" y="2061"/>
                  </a:cubicBezTo>
                  <a:lnTo>
                    <a:pt x="8191" y="2061"/>
                  </a:lnTo>
                  <a:cubicBezTo>
                    <a:pt x="8366" y="2204"/>
                    <a:pt x="8534" y="2372"/>
                    <a:pt x="8698" y="2571"/>
                  </a:cubicBezTo>
                  <a:cubicBezTo>
                    <a:pt x="9742" y="3855"/>
                    <a:pt x="10719" y="4903"/>
                    <a:pt x="12481" y="4903"/>
                  </a:cubicBezTo>
                  <a:cubicBezTo>
                    <a:pt x="12528" y="4903"/>
                    <a:pt x="12574" y="4903"/>
                    <a:pt x="12620" y="4900"/>
                  </a:cubicBezTo>
                  <a:cubicBezTo>
                    <a:pt x="14603" y="4843"/>
                    <a:pt x="15879" y="3509"/>
                    <a:pt x="17384" y="2415"/>
                  </a:cubicBezTo>
                  <a:cubicBezTo>
                    <a:pt x="17687" y="2193"/>
                    <a:pt x="17983" y="2001"/>
                    <a:pt x="18268" y="1862"/>
                  </a:cubicBezTo>
                  <a:lnTo>
                    <a:pt x="18268" y="1862"/>
                  </a:lnTo>
                  <a:cubicBezTo>
                    <a:pt x="18140" y="1880"/>
                    <a:pt x="17997" y="1923"/>
                    <a:pt x="17826" y="2001"/>
                  </a:cubicBezTo>
                  <a:cubicBezTo>
                    <a:pt x="17259" y="2261"/>
                    <a:pt x="16703" y="2860"/>
                    <a:pt x="16157" y="3188"/>
                  </a:cubicBezTo>
                  <a:cubicBezTo>
                    <a:pt x="15630" y="3502"/>
                    <a:pt x="15081" y="3763"/>
                    <a:pt x="14521" y="4008"/>
                  </a:cubicBezTo>
                  <a:cubicBezTo>
                    <a:pt x="14381" y="4069"/>
                    <a:pt x="14125" y="4158"/>
                    <a:pt x="13914" y="4158"/>
                  </a:cubicBezTo>
                  <a:cubicBezTo>
                    <a:pt x="13740" y="4158"/>
                    <a:pt x="13593" y="4097"/>
                    <a:pt x="13565" y="3908"/>
                  </a:cubicBezTo>
                  <a:cubicBezTo>
                    <a:pt x="13501" y="3506"/>
                    <a:pt x="14389" y="3103"/>
                    <a:pt x="14663" y="2985"/>
                  </a:cubicBezTo>
                  <a:cubicBezTo>
                    <a:pt x="16246" y="2293"/>
                    <a:pt x="17441" y="703"/>
                    <a:pt x="19241" y="493"/>
                  </a:cubicBezTo>
                  <a:cubicBezTo>
                    <a:pt x="19366" y="478"/>
                    <a:pt x="19495" y="468"/>
                    <a:pt x="19623" y="468"/>
                  </a:cubicBezTo>
                  <a:cubicBezTo>
                    <a:pt x="20097" y="468"/>
                    <a:pt x="20582" y="585"/>
                    <a:pt x="20936" y="921"/>
                  </a:cubicBezTo>
                  <a:cubicBezTo>
                    <a:pt x="21221" y="1195"/>
                    <a:pt x="21278" y="1566"/>
                    <a:pt x="21535" y="1859"/>
                  </a:cubicBezTo>
                  <a:cubicBezTo>
                    <a:pt x="21848" y="2211"/>
                    <a:pt x="22233" y="2346"/>
                    <a:pt x="22672" y="2504"/>
                  </a:cubicBezTo>
                  <a:cubicBezTo>
                    <a:pt x="23003" y="2621"/>
                    <a:pt x="22255" y="3313"/>
                    <a:pt x="21563" y="3620"/>
                  </a:cubicBezTo>
                  <a:cubicBezTo>
                    <a:pt x="21749" y="3773"/>
                    <a:pt x="21945" y="3919"/>
                    <a:pt x="22159" y="4055"/>
                  </a:cubicBezTo>
                  <a:cubicBezTo>
                    <a:pt x="23121" y="4661"/>
                    <a:pt x="24266" y="4986"/>
                    <a:pt x="25407" y="4999"/>
                  </a:cubicBezTo>
                  <a:cubicBezTo>
                    <a:pt x="24968" y="4464"/>
                    <a:pt x="24783" y="3694"/>
                    <a:pt x="25393" y="3541"/>
                  </a:cubicBezTo>
                  <a:cubicBezTo>
                    <a:pt x="26395" y="3288"/>
                    <a:pt x="27272" y="2835"/>
                    <a:pt x="28034" y="2137"/>
                  </a:cubicBezTo>
                  <a:cubicBezTo>
                    <a:pt x="28666" y="1555"/>
                    <a:pt x="29183" y="960"/>
                    <a:pt x="30024" y="689"/>
                  </a:cubicBezTo>
                  <a:cubicBezTo>
                    <a:pt x="30085" y="671"/>
                    <a:pt x="30146" y="664"/>
                    <a:pt x="30206" y="664"/>
                  </a:cubicBezTo>
                  <a:cubicBezTo>
                    <a:pt x="30723" y="664"/>
                    <a:pt x="31291" y="1302"/>
                    <a:pt x="31433" y="1865"/>
                  </a:cubicBezTo>
                  <a:cubicBezTo>
                    <a:pt x="31647" y="1812"/>
                    <a:pt x="31864" y="1787"/>
                    <a:pt x="32082" y="1787"/>
                  </a:cubicBezTo>
                  <a:lnTo>
                    <a:pt x="32193" y="1787"/>
                  </a:lnTo>
                  <a:cubicBezTo>
                    <a:pt x="32175" y="1762"/>
                    <a:pt x="32160" y="1737"/>
                    <a:pt x="32142" y="1712"/>
                  </a:cubicBezTo>
                  <a:cubicBezTo>
                    <a:pt x="32071" y="1591"/>
                    <a:pt x="31697" y="725"/>
                    <a:pt x="32078" y="725"/>
                  </a:cubicBezTo>
                  <a:cubicBezTo>
                    <a:pt x="32093" y="725"/>
                    <a:pt x="32111" y="725"/>
                    <a:pt x="32125" y="728"/>
                  </a:cubicBezTo>
                  <a:cubicBezTo>
                    <a:pt x="32545" y="792"/>
                    <a:pt x="32963" y="824"/>
                    <a:pt x="33380" y="824"/>
                  </a:cubicBezTo>
                  <a:cubicBezTo>
                    <a:pt x="33559" y="824"/>
                    <a:pt x="33740" y="817"/>
                    <a:pt x="33918" y="806"/>
                  </a:cubicBezTo>
                  <a:lnTo>
                    <a:pt x="33947" y="806"/>
                  </a:lnTo>
                  <a:cubicBezTo>
                    <a:pt x="33195" y="457"/>
                    <a:pt x="32356" y="271"/>
                    <a:pt x="31522" y="271"/>
                  </a:cubicBezTo>
                  <a:cubicBezTo>
                    <a:pt x="30919" y="271"/>
                    <a:pt x="30320" y="368"/>
                    <a:pt x="29754" y="575"/>
                  </a:cubicBezTo>
                  <a:cubicBezTo>
                    <a:pt x="27928" y="1242"/>
                    <a:pt x="27186" y="3406"/>
                    <a:pt x="25090" y="3491"/>
                  </a:cubicBezTo>
                  <a:cubicBezTo>
                    <a:pt x="25044" y="3495"/>
                    <a:pt x="24996" y="3495"/>
                    <a:pt x="24950" y="3495"/>
                  </a:cubicBezTo>
                  <a:cubicBezTo>
                    <a:pt x="22857" y="3495"/>
                    <a:pt x="22544" y="1462"/>
                    <a:pt x="20967" y="542"/>
                  </a:cubicBezTo>
                  <a:cubicBezTo>
                    <a:pt x="20340" y="175"/>
                    <a:pt x="19641" y="11"/>
                    <a:pt x="18938" y="11"/>
                  </a:cubicBezTo>
                  <a:cubicBezTo>
                    <a:pt x="18072" y="11"/>
                    <a:pt x="17202" y="257"/>
                    <a:pt x="16446" y="671"/>
                  </a:cubicBezTo>
                  <a:cubicBezTo>
                    <a:pt x="15515" y="1177"/>
                    <a:pt x="14781" y="1966"/>
                    <a:pt x="13918" y="2568"/>
                  </a:cubicBezTo>
                  <a:cubicBezTo>
                    <a:pt x="13369" y="2950"/>
                    <a:pt x="12941" y="3224"/>
                    <a:pt x="12352" y="3224"/>
                  </a:cubicBezTo>
                  <a:cubicBezTo>
                    <a:pt x="12210" y="3224"/>
                    <a:pt x="12057" y="3210"/>
                    <a:pt x="11889" y="3174"/>
                  </a:cubicBezTo>
                  <a:cubicBezTo>
                    <a:pt x="11090" y="3003"/>
                    <a:pt x="11012" y="2667"/>
                    <a:pt x="10534" y="2061"/>
                  </a:cubicBezTo>
                  <a:cubicBezTo>
                    <a:pt x="9365" y="589"/>
                    <a:pt x="7899" y="1"/>
                    <a:pt x="6376"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6" name="Google Shape;1616;p53"/>
            <p:cNvSpPr/>
            <p:nvPr/>
          </p:nvSpPr>
          <p:spPr>
            <a:xfrm>
              <a:off x="1432150" y="3542325"/>
              <a:ext cx="167450" cy="57425"/>
            </a:xfrm>
            <a:custGeom>
              <a:avLst/>
              <a:gdLst/>
              <a:ahLst/>
              <a:cxnLst/>
              <a:rect l="l" t="t" r="r" b="b"/>
              <a:pathLst>
                <a:path w="6698" h="2297" extrusionOk="0">
                  <a:moveTo>
                    <a:pt x="1570" y="1"/>
                  </a:moveTo>
                  <a:lnTo>
                    <a:pt x="1570" y="1"/>
                  </a:lnTo>
                  <a:cubicBezTo>
                    <a:pt x="1278" y="108"/>
                    <a:pt x="989" y="228"/>
                    <a:pt x="707" y="361"/>
                  </a:cubicBezTo>
                  <a:cubicBezTo>
                    <a:pt x="682" y="368"/>
                    <a:pt x="657" y="378"/>
                    <a:pt x="636" y="393"/>
                  </a:cubicBezTo>
                  <a:cubicBezTo>
                    <a:pt x="482" y="468"/>
                    <a:pt x="329" y="542"/>
                    <a:pt x="176" y="625"/>
                  </a:cubicBezTo>
                  <a:cubicBezTo>
                    <a:pt x="54" y="689"/>
                    <a:pt x="1" y="789"/>
                    <a:pt x="4" y="906"/>
                  </a:cubicBezTo>
                  <a:cubicBezTo>
                    <a:pt x="500" y="564"/>
                    <a:pt x="1028" y="257"/>
                    <a:pt x="1570" y="1"/>
                  </a:cubicBezTo>
                  <a:close/>
                  <a:moveTo>
                    <a:pt x="5093" y="685"/>
                  </a:moveTo>
                  <a:cubicBezTo>
                    <a:pt x="3862" y="685"/>
                    <a:pt x="2557" y="1480"/>
                    <a:pt x="1481" y="2293"/>
                  </a:cubicBezTo>
                  <a:cubicBezTo>
                    <a:pt x="1505" y="2297"/>
                    <a:pt x="1530" y="2297"/>
                    <a:pt x="1556" y="2297"/>
                  </a:cubicBezTo>
                  <a:cubicBezTo>
                    <a:pt x="1588" y="2297"/>
                    <a:pt x="1616" y="2293"/>
                    <a:pt x="1645" y="2286"/>
                  </a:cubicBezTo>
                  <a:cubicBezTo>
                    <a:pt x="1984" y="2204"/>
                    <a:pt x="2009" y="2186"/>
                    <a:pt x="2254" y="1983"/>
                  </a:cubicBezTo>
                  <a:cubicBezTo>
                    <a:pt x="3232" y="1530"/>
                    <a:pt x="4497" y="1092"/>
                    <a:pt x="5631" y="1092"/>
                  </a:cubicBezTo>
                  <a:cubicBezTo>
                    <a:pt x="6006" y="1092"/>
                    <a:pt x="6365" y="1138"/>
                    <a:pt x="6697" y="1248"/>
                  </a:cubicBezTo>
                  <a:cubicBezTo>
                    <a:pt x="6199" y="849"/>
                    <a:pt x="5653" y="685"/>
                    <a:pt x="5093" y="685"/>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7" name="Google Shape;1617;p53"/>
            <p:cNvSpPr/>
            <p:nvPr/>
          </p:nvSpPr>
          <p:spPr>
            <a:xfrm>
              <a:off x="1432250" y="3528600"/>
              <a:ext cx="291000" cy="110575"/>
            </a:xfrm>
            <a:custGeom>
              <a:avLst/>
              <a:gdLst/>
              <a:ahLst/>
              <a:cxnLst/>
              <a:rect l="l" t="t" r="r" b="b"/>
              <a:pathLst>
                <a:path w="11640" h="4423" extrusionOk="0">
                  <a:moveTo>
                    <a:pt x="4479" y="0"/>
                  </a:moveTo>
                  <a:cubicBezTo>
                    <a:pt x="3491" y="0"/>
                    <a:pt x="2500" y="211"/>
                    <a:pt x="1566" y="550"/>
                  </a:cubicBezTo>
                  <a:cubicBezTo>
                    <a:pt x="1024" y="806"/>
                    <a:pt x="496" y="1113"/>
                    <a:pt x="0" y="1455"/>
                  </a:cubicBezTo>
                  <a:cubicBezTo>
                    <a:pt x="4" y="1947"/>
                    <a:pt x="938" y="2767"/>
                    <a:pt x="1477" y="2842"/>
                  </a:cubicBezTo>
                  <a:cubicBezTo>
                    <a:pt x="2553" y="2029"/>
                    <a:pt x="3858" y="1234"/>
                    <a:pt x="5089" y="1234"/>
                  </a:cubicBezTo>
                  <a:cubicBezTo>
                    <a:pt x="5649" y="1234"/>
                    <a:pt x="6195" y="1398"/>
                    <a:pt x="6693" y="1797"/>
                  </a:cubicBezTo>
                  <a:cubicBezTo>
                    <a:pt x="7003" y="1904"/>
                    <a:pt x="7289" y="2065"/>
                    <a:pt x="7535" y="2293"/>
                  </a:cubicBezTo>
                  <a:cubicBezTo>
                    <a:pt x="8622" y="3310"/>
                    <a:pt x="9279" y="4215"/>
                    <a:pt x="10880" y="4419"/>
                  </a:cubicBezTo>
                  <a:cubicBezTo>
                    <a:pt x="10905" y="4422"/>
                    <a:pt x="10930" y="4422"/>
                    <a:pt x="10951" y="4422"/>
                  </a:cubicBezTo>
                  <a:cubicBezTo>
                    <a:pt x="11639" y="4422"/>
                    <a:pt x="10345" y="2818"/>
                    <a:pt x="9738" y="2739"/>
                  </a:cubicBezTo>
                  <a:cubicBezTo>
                    <a:pt x="8812" y="2625"/>
                    <a:pt x="8273" y="1516"/>
                    <a:pt x="7592" y="978"/>
                  </a:cubicBezTo>
                  <a:cubicBezTo>
                    <a:pt x="7021" y="525"/>
                    <a:pt x="6351" y="236"/>
                    <a:pt x="5638" y="104"/>
                  </a:cubicBezTo>
                  <a:cubicBezTo>
                    <a:pt x="5257" y="33"/>
                    <a:pt x="4868" y="0"/>
                    <a:pt x="4479"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8" name="Google Shape;1618;p53"/>
            <p:cNvSpPr/>
            <p:nvPr/>
          </p:nvSpPr>
          <p:spPr>
            <a:xfrm>
              <a:off x="1851500" y="3562750"/>
              <a:ext cx="82400" cy="53425"/>
            </a:xfrm>
            <a:custGeom>
              <a:avLst/>
              <a:gdLst/>
              <a:ahLst/>
              <a:cxnLst/>
              <a:rect l="l" t="t" r="r" b="b"/>
              <a:pathLst>
                <a:path w="3296" h="2137" extrusionOk="0">
                  <a:moveTo>
                    <a:pt x="881" y="0"/>
                  </a:moveTo>
                  <a:cubicBezTo>
                    <a:pt x="596" y="0"/>
                    <a:pt x="300" y="86"/>
                    <a:pt x="0" y="232"/>
                  </a:cubicBezTo>
                  <a:cubicBezTo>
                    <a:pt x="36" y="229"/>
                    <a:pt x="68" y="224"/>
                    <a:pt x="104" y="224"/>
                  </a:cubicBezTo>
                  <a:cubicBezTo>
                    <a:pt x="667" y="224"/>
                    <a:pt x="817" y="852"/>
                    <a:pt x="1259" y="1369"/>
                  </a:cubicBezTo>
                  <a:cubicBezTo>
                    <a:pt x="1594" y="1758"/>
                    <a:pt x="2097" y="1940"/>
                    <a:pt x="2564" y="2107"/>
                  </a:cubicBezTo>
                  <a:cubicBezTo>
                    <a:pt x="2614" y="2125"/>
                    <a:pt x="2671" y="2136"/>
                    <a:pt x="2735" y="2136"/>
                  </a:cubicBezTo>
                  <a:cubicBezTo>
                    <a:pt x="2899" y="2136"/>
                    <a:pt x="3096" y="2079"/>
                    <a:pt x="3295" y="1990"/>
                  </a:cubicBezTo>
                  <a:cubicBezTo>
                    <a:pt x="2920" y="1669"/>
                    <a:pt x="2599" y="1302"/>
                    <a:pt x="2293" y="881"/>
                  </a:cubicBezTo>
                  <a:cubicBezTo>
                    <a:pt x="1833" y="250"/>
                    <a:pt x="1366" y="0"/>
                    <a:pt x="881"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9" name="Google Shape;1619;p53"/>
            <p:cNvSpPr/>
            <p:nvPr/>
          </p:nvSpPr>
          <p:spPr>
            <a:xfrm>
              <a:off x="1732300" y="3533675"/>
              <a:ext cx="237600" cy="92300"/>
            </a:xfrm>
            <a:custGeom>
              <a:avLst/>
              <a:gdLst/>
              <a:ahLst/>
              <a:cxnLst/>
              <a:rect l="l" t="t" r="r" b="b"/>
              <a:pathLst>
                <a:path w="9504" h="3692" extrusionOk="0">
                  <a:moveTo>
                    <a:pt x="6123" y="1"/>
                  </a:moveTo>
                  <a:cubicBezTo>
                    <a:pt x="5995" y="1"/>
                    <a:pt x="5866" y="11"/>
                    <a:pt x="5741" y="26"/>
                  </a:cubicBezTo>
                  <a:cubicBezTo>
                    <a:pt x="3941" y="236"/>
                    <a:pt x="2746" y="1826"/>
                    <a:pt x="1163" y="2518"/>
                  </a:cubicBezTo>
                  <a:cubicBezTo>
                    <a:pt x="889" y="2636"/>
                    <a:pt x="1" y="3039"/>
                    <a:pt x="65" y="3441"/>
                  </a:cubicBezTo>
                  <a:cubicBezTo>
                    <a:pt x="93" y="3630"/>
                    <a:pt x="240" y="3691"/>
                    <a:pt x="414" y="3691"/>
                  </a:cubicBezTo>
                  <a:cubicBezTo>
                    <a:pt x="625" y="3691"/>
                    <a:pt x="881" y="3602"/>
                    <a:pt x="1021" y="3541"/>
                  </a:cubicBezTo>
                  <a:cubicBezTo>
                    <a:pt x="1581" y="3296"/>
                    <a:pt x="2130" y="3035"/>
                    <a:pt x="2657" y="2721"/>
                  </a:cubicBezTo>
                  <a:cubicBezTo>
                    <a:pt x="3203" y="2393"/>
                    <a:pt x="3759" y="1794"/>
                    <a:pt x="4326" y="1534"/>
                  </a:cubicBezTo>
                  <a:cubicBezTo>
                    <a:pt x="4497" y="1456"/>
                    <a:pt x="4640" y="1413"/>
                    <a:pt x="4768" y="1395"/>
                  </a:cubicBezTo>
                  <a:cubicBezTo>
                    <a:pt x="5068" y="1249"/>
                    <a:pt x="5364" y="1163"/>
                    <a:pt x="5649" y="1163"/>
                  </a:cubicBezTo>
                  <a:cubicBezTo>
                    <a:pt x="6134" y="1163"/>
                    <a:pt x="6601" y="1413"/>
                    <a:pt x="7061" y="2044"/>
                  </a:cubicBezTo>
                  <a:cubicBezTo>
                    <a:pt x="7367" y="2465"/>
                    <a:pt x="7688" y="2832"/>
                    <a:pt x="8063" y="3153"/>
                  </a:cubicBezTo>
                  <a:cubicBezTo>
                    <a:pt x="8755" y="2846"/>
                    <a:pt x="9503" y="2154"/>
                    <a:pt x="9172" y="2037"/>
                  </a:cubicBezTo>
                  <a:cubicBezTo>
                    <a:pt x="8733" y="1879"/>
                    <a:pt x="8348" y="1744"/>
                    <a:pt x="8035" y="1392"/>
                  </a:cubicBezTo>
                  <a:cubicBezTo>
                    <a:pt x="7778" y="1099"/>
                    <a:pt x="7721" y="728"/>
                    <a:pt x="7436" y="454"/>
                  </a:cubicBezTo>
                  <a:cubicBezTo>
                    <a:pt x="7082" y="118"/>
                    <a:pt x="6597" y="1"/>
                    <a:pt x="6123"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0" name="Google Shape;1620;p53"/>
            <p:cNvSpPr/>
            <p:nvPr/>
          </p:nvSpPr>
          <p:spPr>
            <a:xfrm>
              <a:off x="2029975" y="3568625"/>
              <a:ext cx="152875" cy="91650"/>
            </a:xfrm>
            <a:custGeom>
              <a:avLst/>
              <a:gdLst/>
              <a:ahLst/>
              <a:cxnLst/>
              <a:rect l="l" t="t" r="r" b="b"/>
              <a:pathLst>
                <a:path w="6115" h="3666" extrusionOk="0">
                  <a:moveTo>
                    <a:pt x="6026" y="0"/>
                  </a:moveTo>
                  <a:lnTo>
                    <a:pt x="6026" y="0"/>
                  </a:lnTo>
                  <a:cubicBezTo>
                    <a:pt x="5730" y="79"/>
                    <a:pt x="5441" y="203"/>
                    <a:pt x="5185" y="374"/>
                  </a:cubicBezTo>
                  <a:cubicBezTo>
                    <a:pt x="4329" y="942"/>
                    <a:pt x="3812" y="1880"/>
                    <a:pt x="2920" y="2415"/>
                  </a:cubicBezTo>
                  <a:cubicBezTo>
                    <a:pt x="2346" y="2757"/>
                    <a:pt x="1701" y="2956"/>
                    <a:pt x="1049" y="3060"/>
                  </a:cubicBezTo>
                  <a:cubicBezTo>
                    <a:pt x="731" y="3110"/>
                    <a:pt x="410" y="3134"/>
                    <a:pt x="89" y="3134"/>
                  </a:cubicBezTo>
                  <a:lnTo>
                    <a:pt x="0" y="3134"/>
                  </a:lnTo>
                  <a:cubicBezTo>
                    <a:pt x="249" y="3438"/>
                    <a:pt x="581" y="3666"/>
                    <a:pt x="895" y="3666"/>
                  </a:cubicBezTo>
                  <a:cubicBezTo>
                    <a:pt x="945" y="3666"/>
                    <a:pt x="995" y="3659"/>
                    <a:pt x="1041" y="3648"/>
                  </a:cubicBezTo>
                  <a:cubicBezTo>
                    <a:pt x="1954" y="3417"/>
                    <a:pt x="2835" y="3027"/>
                    <a:pt x="3583" y="2454"/>
                  </a:cubicBezTo>
                  <a:cubicBezTo>
                    <a:pt x="4283" y="1919"/>
                    <a:pt x="4814" y="1074"/>
                    <a:pt x="5677" y="795"/>
                  </a:cubicBezTo>
                  <a:cubicBezTo>
                    <a:pt x="6037" y="678"/>
                    <a:pt x="6115" y="357"/>
                    <a:pt x="6026"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1" name="Google Shape;1621;p53"/>
            <p:cNvSpPr/>
            <p:nvPr/>
          </p:nvSpPr>
          <p:spPr>
            <a:xfrm>
              <a:off x="2014350" y="3538575"/>
              <a:ext cx="166275" cy="108425"/>
            </a:xfrm>
            <a:custGeom>
              <a:avLst/>
              <a:gdLst/>
              <a:ahLst/>
              <a:cxnLst/>
              <a:rect l="l" t="t" r="r" b="b"/>
              <a:pathLst>
                <a:path w="6651" h="4337" extrusionOk="0">
                  <a:moveTo>
                    <a:pt x="5424" y="1"/>
                  </a:moveTo>
                  <a:cubicBezTo>
                    <a:pt x="5364" y="1"/>
                    <a:pt x="5303" y="8"/>
                    <a:pt x="5242" y="26"/>
                  </a:cubicBezTo>
                  <a:cubicBezTo>
                    <a:pt x="4401" y="297"/>
                    <a:pt x="3884" y="892"/>
                    <a:pt x="3252" y="1474"/>
                  </a:cubicBezTo>
                  <a:cubicBezTo>
                    <a:pt x="2490" y="2172"/>
                    <a:pt x="1613" y="2625"/>
                    <a:pt x="611" y="2878"/>
                  </a:cubicBezTo>
                  <a:cubicBezTo>
                    <a:pt x="1" y="3031"/>
                    <a:pt x="186" y="3801"/>
                    <a:pt x="625" y="4336"/>
                  </a:cubicBezTo>
                  <a:lnTo>
                    <a:pt x="714" y="4336"/>
                  </a:lnTo>
                  <a:cubicBezTo>
                    <a:pt x="1035" y="4336"/>
                    <a:pt x="1356" y="4312"/>
                    <a:pt x="1674" y="4262"/>
                  </a:cubicBezTo>
                  <a:cubicBezTo>
                    <a:pt x="2326" y="4158"/>
                    <a:pt x="2971" y="3959"/>
                    <a:pt x="3545" y="3617"/>
                  </a:cubicBezTo>
                  <a:cubicBezTo>
                    <a:pt x="4437" y="3082"/>
                    <a:pt x="4954" y="2144"/>
                    <a:pt x="5810" y="1576"/>
                  </a:cubicBezTo>
                  <a:cubicBezTo>
                    <a:pt x="6066" y="1405"/>
                    <a:pt x="6355" y="1281"/>
                    <a:pt x="6651" y="1202"/>
                  </a:cubicBezTo>
                  <a:cubicBezTo>
                    <a:pt x="6509" y="639"/>
                    <a:pt x="5941" y="1"/>
                    <a:pt x="5424"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2" name="Google Shape;1622;p53"/>
            <p:cNvSpPr/>
            <p:nvPr/>
          </p:nvSpPr>
          <p:spPr>
            <a:xfrm>
              <a:off x="2199600" y="3542125"/>
              <a:ext cx="59475" cy="48000"/>
            </a:xfrm>
            <a:custGeom>
              <a:avLst/>
              <a:gdLst/>
              <a:ahLst/>
              <a:cxnLst/>
              <a:rect l="l" t="t" r="r" b="b"/>
              <a:pathLst>
                <a:path w="2379" h="1920" extrusionOk="0">
                  <a:moveTo>
                    <a:pt x="1755" y="1"/>
                  </a:moveTo>
                  <a:cubicBezTo>
                    <a:pt x="1897" y="65"/>
                    <a:pt x="2033" y="137"/>
                    <a:pt x="2168" y="212"/>
                  </a:cubicBezTo>
                  <a:cubicBezTo>
                    <a:pt x="2239" y="251"/>
                    <a:pt x="2308" y="294"/>
                    <a:pt x="2379" y="336"/>
                  </a:cubicBezTo>
                  <a:cubicBezTo>
                    <a:pt x="2193" y="147"/>
                    <a:pt x="1979" y="1"/>
                    <a:pt x="1759" y="1"/>
                  </a:cubicBezTo>
                  <a:close/>
                  <a:moveTo>
                    <a:pt x="1" y="982"/>
                  </a:moveTo>
                  <a:cubicBezTo>
                    <a:pt x="243" y="1367"/>
                    <a:pt x="589" y="1770"/>
                    <a:pt x="1052" y="1838"/>
                  </a:cubicBezTo>
                  <a:cubicBezTo>
                    <a:pt x="1306" y="1877"/>
                    <a:pt x="1559" y="1905"/>
                    <a:pt x="1816" y="1920"/>
                  </a:cubicBezTo>
                  <a:cubicBezTo>
                    <a:pt x="1640" y="1745"/>
                    <a:pt x="1466" y="1567"/>
                    <a:pt x="1252" y="1413"/>
                  </a:cubicBezTo>
                  <a:cubicBezTo>
                    <a:pt x="878" y="1139"/>
                    <a:pt x="442" y="1003"/>
                    <a:pt x="1" y="982"/>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3" name="Google Shape;1623;p53"/>
            <p:cNvSpPr/>
            <p:nvPr/>
          </p:nvSpPr>
          <p:spPr>
            <a:xfrm>
              <a:off x="2187225" y="3540100"/>
              <a:ext cx="94850" cy="50400"/>
            </a:xfrm>
            <a:custGeom>
              <a:avLst/>
              <a:gdLst/>
              <a:ahLst/>
              <a:cxnLst/>
              <a:rect l="l" t="t" r="r" b="b"/>
              <a:pathLst>
                <a:path w="3794" h="2016" extrusionOk="0">
                  <a:moveTo>
                    <a:pt x="381" y="1"/>
                  </a:moveTo>
                  <a:cubicBezTo>
                    <a:pt x="0" y="1"/>
                    <a:pt x="374" y="867"/>
                    <a:pt x="445" y="988"/>
                  </a:cubicBezTo>
                  <a:cubicBezTo>
                    <a:pt x="463" y="1013"/>
                    <a:pt x="478" y="1038"/>
                    <a:pt x="496" y="1063"/>
                  </a:cubicBezTo>
                  <a:cubicBezTo>
                    <a:pt x="937" y="1084"/>
                    <a:pt x="1373" y="1220"/>
                    <a:pt x="1747" y="1494"/>
                  </a:cubicBezTo>
                  <a:cubicBezTo>
                    <a:pt x="1961" y="1648"/>
                    <a:pt x="2135" y="1826"/>
                    <a:pt x="2311" y="2001"/>
                  </a:cubicBezTo>
                  <a:cubicBezTo>
                    <a:pt x="2474" y="2012"/>
                    <a:pt x="2639" y="2015"/>
                    <a:pt x="2803" y="2015"/>
                  </a:cubicBezTo>
                  <a:cubicBezTo>
                    <a:pt x="2981" y="2015"/>
                    <a:pt x="3159" y="2012"/>
                    <a:pt x="3341" y="1997"/>
                  </a:cubicBezTo>
                  <a:cubicBezTo>
                    <a:pt x="3794" y="1969"/>
                    <a:pt x="3434" y="1202"/>
                    <a:pt x="3323" y="1017"/>
                  </a:cubicBezTo>
                  <a:cubicBezTo>
                    <a:pt x="3223" y="852"/>
                    <a:pt x="3063" y="613"/>
                    <a:pt x="2874" y="417"/>
                  </a:cubicBezTo>
                  <a:cubicBezTo>
                    <a:pt x="2803" y="375"/>
                    <a:pt x="2734" y="332"/>
                    <a:pt x="2663" y="293"/>
                  </a:cubicBezTo>
                  <a:cubicBezTo>
                    <a:pt x="2528" y="218"/>
                    <a:pt x="2392" y="146"/>
                    <a:pt x="2250" y="82"/>
                  </a:cubicBezTo>
                  <a:lnTo>
                    <a:pt x="2221" y="82"/>
                  </a:lnTo>
                  <a:cubicBezTo>
                    <a:pt x="2043" y="93"/>
                    <a:pt x="1862" y="100"/>
                    <a:pt x="1683" y="100"/>
                  </a:cubicBezTo>
                  <a:cubicBezTo>
                    <a:pt x="1266" y="100"/>
                    <a:pt x="848" y="68"/>
                    <a:pt x="428" y="4"/>
                  </a:cubicBezTo>
                  <a:cubicBezTo>
                    <a:pt x="414" y="1"/>
                    <a:pt x="396" y="1"/>
                    <a:pt x="381"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24" name="Google Shape;1624;p53"/>
          <p:cNvSpPr/>
          <p:nvPr/>
        </p:nvSpPr>
        <p:spPr>
          <a:xfrm rot="-1160172">
            <a:off x="2653223" y="3316125"/>
            <a:ext cx="251710" cy="574784"/>
          </a:xfrm>
          <a:custGeom>
            <a:avLst/>
            <a:gdLst/>
            <a:ahLst/>
            <a:cxnLst/>
            <a:rect l="l" t="t" r="r" b="b"/>
            <a:pathLst>
              <a:path w="8183" h="18686" extrusionOk="0">
                <a:moveTo>
                  <a:pt x="5016" y="818"/>
                </a:moveTo>
                <a:cubicBezTo>
                  <a:pt x="4812" y="826"/>
                  <a:pt x="4609" y="830"/>
                  <a:pt x="4405" y="830"/>
                </a:cubicBezTo>
                <a:cubicBezTo>
                  <a:pt x="4201" y="830"/>
                  <a:pt x="3997" y="826"/>
                  <a:pt x="3793" y="818"/>
                </a:cubicBezTo>
                <a:close/>
                <a:moveTo>
                  <a:pt x="1395" y="818"/>
                </a:moveTo>
                <a:cubicBezTo>
                  <a:pt x="1489" y="834"/>
                  <a:pt x="1583" y="834"/>
                  <a:pt x="1677" y="834"/>
                </a:cubicBezTo>
                <a:cubicBezTo>
                  <a:pt x="1646" y="881"/>
                  <a:pt x="1630" y="928"/>
                  <a:pt x="1630" y="991"/>
                </a:cubicBezTo>
                <a:cubicBezTo>
                  <a:pt x="1646" y="1085"/>
                  <a:pt x="1646" y="1179"/>
                  <a:pt x="1646" y="1273"/>
                </a:cubicBezTo>
                <a:cubicBezTo>
                  <a:pt x="1630" y="1288"/>
                  <a:pt x="1615" y="1304"/>
                  <a:pt x="1599" y="1335"/>
                </a:cubicBezTo>
                <a:cubicBezTo>
                  <a:pt x="1552" y="1116"/>
                  <a:pt x="1489" y="944"/>
                  <a:pt x="1395" y="818"/>
                </a:cubicBezTo>
                <a:close/>
                <a:moveTo>
                  <a:pt x="2289" y="1273"/>
                </a:moveTo>
                <a:lnTo>
                  <a:pt x="2289" y="1273"/>
                </a:lnTo>
                <a:cubicBezTo>
                  <a:pt x="2602" y="1304"/>
                  <a:pt x="2916" y="1320"/>
                  <a:pt x="3245" y="1335"/>
                </a:cubicBezTo>
                <a:cubicBezTo>
                  <a:pt x="3182" y="1367"/>
                  <a:pt x="3151" y="1429"/>
                  <a:pt x="3151" y="1523"/>
                </a:cubicBezTo>
                <a:cubicBezTo>
                  <a:pt x="3214" y="2386"/>
                  <a:pt x="3245" y="3248"/>
                  <a:pt x="3261" y="4110"/>
                </a:cubicBezTo>
                <a:cubicBezTo>
                  <a:pt x="3151" y="3279"/>
                  <a:pt x="3025" y="2448"/>
                  <a:pt x="2916" y="1633"/>
                </a:cubicBezTo>
                <a:cubicBezTo>
                  <a:pt x="2901" y="1508"/>
                  <a:pt x="2806" y="1448"/>
                  <a:pt x="2712" y="1448"/>
                </a:cubicBezTo>
                <a:cubicBezTo>
                  <a:pt x="2606" y="1448"/>
                  <a:pt x="2500" y="1523"/>
                  <a:pt x="2508" y="1665"/>
                </a:cubicBezTo>
                <a:cubicBezTo>
                  <a:pt x="2555" y="2307"/>
                  <a:pt x="2634" y="2950"/>
                  <a:pt x="2696" y="3624"/>
                </a:cubicBezTo>
                <a:cubicBezTo>
                  <a:pt x="2571" y="2840"/>
                  <a:pt x="2445" y="2056"/>
                  <a:pt x="2289" y="1273"/>
                </a:cubicBezTo>
                <a:close/>
                <a:moveTo>
                  <a:pt x="3793" y="1335"/>
                </a:moveTo>
                <a:cubicBezTo>
                  <a:pt x="3825" y="2260"/>
                  <a:pt x="3872" y="3185"/>
                  <a:pt x="3888" y="4110"/>
                </a:cubicBezTo>
                <a:cubicBezTo>
                  <a:pt x="3793" y="3232"/>
                  <a:pt x="3699" y="2354"/>
                  <a:pt x="3605" y="1476"/>
                </a:cubicBezTo>
                <a:cubicBezTo>
                  <a:pt x="3605" y="1414"/>
                  <a:pt x="3574" y="1367"/>
                  <a:pt x="3543" y="1335"/>
                </a:cubicBezTo>
                <a:close/>
                <a:moveTo>
                  <a:pt x="4938" y="1288"/>
                </a:moveTo>
                <a:cubicBezTo>
                  <a:pt x="4938" y="1304"/>
                  <a:pt x="4922" y="1320"/>
                  <a:pt x="4922" y="1351"/>
                </a:cubicBezTo>
                <a:cubicBezTo>
                  <a:pt x="4969" y="2260"/>
                  <a:pt x="5047" y="3201"/>
                  <a:pt x="5094" y="4157"/>
                </a:cubicBezTo>
                <a:cubicBezTo>
                  <a:pt x="5000" y="3201"/>
                  <a:pt x="4906" y="2244"/>
                  <a:pt x="4812" y="1288"/>
                </a:cubicBezTo>
                <a:close/>
                <a:moveTo>
                  <a:pt x="4436" y="1320"/>
                </a:moveTo>
                <a:cubicBezTo>
                  <a:pt x="4483" y="2542"/>
                  <a:pt x="4593" y="3812"/>
                  <a:pt x="4577" y="5066"/>
                </a:cubicBezTo>
                <a:cubicBezTo>
                  <a:pt x="4436" y="3828"/>
                  <a:pt x="4295" y="2589"/>
                  <a:pt x="4138" y="1351"/>
                </a:cubicBezTo>
                <a:cubicBezTo>
                  <a:pt x="4232" y="1335"/>
                  <a:pt x="4326" y="1335"/>
                  <a:pt x="4436" y="1320"/>
                </a:cubicBezTo>
                <a:close/>
                <a:moveTo>
                  <a:pt x="2367" y="3922"/>
                </a:moveTo>
                <a:lnTo>
                  <a:pt x="2367" y="3922"/>
                </a:lnTo>
                <a:cubicBezTo>
                  <a:pt x="2414" y="4376"/>
                  <a:pt x="2477" y="4815"/>
                  <a:pt x="2524" y="5270"/>
                </a:cubicBezTo>
                <a:cubicBezTo>
                  <a:pt x="2555" y="5677"/>
                  <a:pt x="2555" y="6085"/>
                  <a:pt x="2555" y="6508"/>
                </a:cubicBezTo>
                <a:cubicBezTo>
                  <a:pt x="2524" y="6383"/>
                  <a:pt x="2508" y="6241"/>
                  <a:pt x="2493" y="6116"/>
                </a:cubicBezTo>
                <a:cubicBezTo>
                  <a:pt x="2445" y="5379"/>
                  <a:pt x="2398" y="4658"/>
                  <a:pt x="2367" y="3922"/>
                </a:cubicBezTo>
                <a:close/>
                <a:moveTo>
                  <a:pt x="6787" y="755"/>
                </a:moveTo>
                <a:lnTo>
                  <a:pt x="6787" y="755"/>
                </a:lnTo>
                <a:cubicBezTo>
                  <a:pt x="6364" y="1257"/>
                  <a:pt x="6333" y="1727"/>
                  <a:pt x="6333" y="2652"/>
                </a:cubicBezTo>
                <a:cubicBezTo>
                  <a:pt x="6317" y="4266"/>
                  <a:pt x="6301" y="5865"/>
                  <a:pt x="6286" y="7480"/>
                </a:cubicBezTo>
                <a:cubicBezTo>
                  <a:pt x="6270" y="7495"/>
                  <a:pt x="6270" y="7511"/>
                  <a:pt x="6270" y="7542"/>
                </a:cubicBezTo>
                <a:cubicBezTo>
                  <a:pt x="6270" y="7605"/>
                  <a:pt x="6270" y="7668"/>
                  <a:pt x="6270" y="7715"/>
                </a:cubicBezTo>
                <a:cubicBezTo>
                  <a:pt x="6239" y="7715"/>
                  <a:pt x="6207" y="7715"/>
                  <a:pt x="6160" y="7730"/>
                </a:cubicBezTo>
                <a:cubicBezTo>
                  <a:pt x="6004" y="7793"/>
                  <a:pt x="5831" y="7825"/>
                  <a:pt x="5643" y="7840"/>
                </a:cubicBezTo>
                <a:cubicBezTo>
                  <a:pt x="5612" y="7840"/>
                  <a:pt x="5565" y="7840"/>
                  <a:pt x="5518" y="7856"/>
                </a:cubicBezTo>
                <a:cubicBezTo>
                  <a:pt x="5392" y="7864"/>
                  <a:pt x="5263" y="7868"/>
                  <a:pt x="5134" y="7868"/>
                </a:cubicBezTo>
                <a:cubicBezTo>
                  <a:pt x="5004" y="7868"/>
                  <a:pt x="4875" y="7864"/>
                  <a:pt x="4750" y="7856"/>
                </a:cubicBezTo>
                <a:cubicBezTo>
                  <a:pt x="4700" y="7826"/>
                  <a:pt x="4644" y="7815"/>
                  <a:pt x="4590" y="7815"/>
                </a:cubicBezTo>
                <a:cubicBezTo>
                  <a:pt x="4558" y="7815"/>
                  <a:pt x="4528" y="7819"/>
                  <a:pt x="4499" y="7825"/>
                </a:cubicBezTo>
                <a:lnTo>
                  <a:pt x="4295" y="7825"/>
                </a:lnTo>
                <a:cubicBezTo>
                  <a:pt x="4295" y="7636"/>
                  <a:pt x="4311" y="7464"/>
                  <a:pt x="4326" y="7292"/>
                </a:cubicBezTo>
                <a:cubicBezTo>
                  <a:pt x="4326" y="7354"/>
                  <a:pt x="4326" y="7417"/>
                  <a:pt x="4342" y="7480"/>
                </a:cubicBezTo>
                <a:cubicBezTo>
                  <a:pt x="4350" y="7630"/>
                  <a:pt x="4479" y="7714"/>
                  <a:pt x="4605" y="7714"/>
                </a:cubicBezTo>
                <a:cubicBezTo>
                  <a:pt x="4715" y="7714"/>
                  <a:pt x="4822" y="7650"/>
                  <a:pt x="4844" y="7511"/>
                </a:cubicBezTo>
                <a:cubicBezTo>
                  <a:pt x="4844" y="7527"/>
                  <a:pt x="4844" y="7558"/>
                  <a:pt x="4859" y="7574"/>
                </a:cubicBezTo>
                <a:cubicBezTo>
                  <a:pt x="4868" y="7738"/>
                  <a:pt x="5001" y="7825"/>
                  <a:pt x="5135" y="7825"/>
                </a:cubicBezTo>
                <a:cubicBezTo>
                  <a:pt x="5256" y="7825"/>
                  <a:pt x="5378" y="7754"/>
                  <a:pt x="5408" y="7605"/>
                </a:cubicBezTo>
                <a:cubicBezTo>
                  <a:pt x="5408" y="7589"/>
                  <a:pt x="5408" y="7558"/>
                  <a:pt x="5408" y="7542"/>
                </a:cubicBezTo>
                <a:cubicBezTo>
                  <a:pt x="5424" y="7542"/>
                  <a:pt x="5424" y="7542"/>
                  <a:pt x="5424" y="7558"/>
                </a:cubicBezTo>
                <a:cubicBezTo>
                  <a:pt x="5436" y="7716"/>
                  <a:pt x="5561" y="7799"/>
                  <a:pt x="5682" y="7799"/>
                </a:cubicBezTo>
                <a:cubicBezTo>
                  <a:pt x="5717" y="7799"/>
                  <a:pt x="5752" y="7792"/>
                  <a:pt x="5784" y="7778"/>
                </a:cubicBezTo>
                <a:cubicBezTo>
                  <a:pt x="5813" y="7785"/>
                  <a:pt x="5843" y="7789"/>
                  <a:pt x="5873" y="7789"/>
                </a:cubicBezTo>
                <a:cubicBezTo>
                  <a:pt x="6024" y="7789"/>
                  <a:pt x="6176" y="7691"/>
                  <a:pt x="6176" y="7495"/>
                </a:cubicBezTo>
                <a:cubicBezTo>
                  <a:pt x="6145" y="5332"/>
                  <a:pt x="6098" y="3169"/>
                  <a:pt x="6113" y="1006"/>
                </a:cubicBezTo>
                <a:cubicBezTo>
                  <a:pt x="6113" y="912"/>
                  <a:pt x="6035" y="834"/>
                  <a:pt x="5957" y="802"/>
                </a:cubicBezTo>
                <a:cubicBezTo>
                  <a:pt x="6223" y="802"/>
                  <a:pt x="6505" y="787"/>
                  <a:pt x="6787" y="755"/>
                </a:cubicBezTo>
                <a:close/>
                <a:moveTo>
                  <a:pt x="3731" y="7558"/>
                </a:moveTo>
                <a:cubicBezTo>
                  <a:pt x="3746" y="7636"/>
                  <a:pt x="3746" y="7715"/>
                  <a:pt x="3762" y="7793"/>
                </a:cubicBezTo>
                <a:lnTo>
                  <a:pt x="3637" y="7793"/>
                </a:lnTo>
                <a:cubicBezTo>
                  <a:pt x="3608" y="7771"/>
                  <a:pt x="3568" y="7760"/>
                  <a:pt x="3528" y="7760"/>
                </a:cubicBezTo>
                <a:cubicBezTo>
                  <a:pt x="3482" y="7760"/>
                  <a:pt x="3435" y="7775"/>
                  <a:pt x="3402" y="7809"/>
                </a:cubicBezTo>
                <a:cubicBezTo>
                  <a:pt x="3292" y="7809"/>
                  <a:pt x="3167" y="7840"/>
                  <a:pt x="3041" y="7872"/>
                </a:cubicBezTo>
                <a:cubicBezTo>
                  <a:pt x="3029" y="7867"/>
                  <a:pt x="3015" y="7865"/>
                  <a:pt x="3001" y="7865"/>
                </a:cubicBezTo>
                <a:cubicBezTo>
                  <a:pt x="2962" y="7865"/>
                  <a:pt x="2919" y="7880"/>
                  <a:pt x="2884" y="7903"/>
                </a:cubicBezTo>
                <a:cubicBezTo>
                  <a:pt x="2869" y="7903"/>
                  <a:pt x="2853" y="7903"/>
                  <a:pt x="2822" y="7919"/>
                </a:cubicBezTo>
                <a:cubicBezTo>
                  <a:pt x="2837" y="7840"/>
                  <a:pt x="2837" y="7778"/>
                  <a:pt x="2853" y="7715"/>
                </a:cubicBezTo>
                <a:cubicBezTo>
                  <a:pt x="2897" y="7748"/>
                  <a:pt x="2953" y="7765"/>
                  <a:pt x="3008" y="7765"/>
                </a:cubicBezTo>
                <a:cubicBezTo>
                  <a:pt x="3110" y="7765"/>
                  <a:pt x="3209" y="7706"/>
                  <a:pt x="3229" y="7574"/>
                </a:cubicBezTo>
                <a:cubicBezTo>
                  <a:pt x="3274" y="7685"/>
                  <a:pt x="3371" y="7737"/>
                  <a:pt x="3470" y="7737"/>
                </a:cubicBezTo>
                <a:cubicBezTo>
                  <a:pt x="3579" y="7737"/>
                  <a:pt x="3690" y="7673"/>
                  <a:pt x="3731" y="7558"/>
                </a:cubicBezTo>
                <a:close/>
                <a:moveTo>
                  <a:pt x="5408" y="8420"/>
                </a:moveTo>
                <a:cubicBezTo>
                  <a:pt x="5424" y="8561"/>
                  <a:pt x="5455" y="8687"/>
                  <a:pt x="5486" y="8812"/>
                </a:cubicBezTo>
                <a:cubicBezTo>
                  <a:pt x="5377" y="8687"/>
                  <a:pt x="5283" y="8546"/>
                  <a:pt x="5173" y="8420"/>
                </a:cubicBezTo>
                <a:close/>
                <a:moveTo>
                  <a:pt x="4405" y="8357"/>
                </a:moveTo>
                <a:cubicBezTo>
                  <a:pt x="4436" y="8640"/>
                  <a:pt x="4452" y="8906"/>
                  <a:pt x="4452" y="9188"/>
                </a:cubicBezTo>
                <a:cubicBezTo>
                  <a:pt x="4389" y="8922"/>
                  <a:pt x="4373" y="8640"/>
                  <a:pt x="4358" y="8357"/>
                </a:cubicBezTo>
                <a:close/>
                <a:moveTo>
                  <a:pt x="3950" y="8342"/>
                </a:moveTo>
                <a:cubicBezTo>
                  <a:pt x="3935" y="8420"/>
                  <a:pt x="3935" y="8483"/>
                  <a:pt x="3935" y="8561"/>
                </a:cubicBezTo>
                <a:cubicBezTo>
                  <a:pt x="3919" y="8828"/>
                  <a:pt x="3872" y="9094"/>
                  <a:pt x="3825" y="9361"/>
                </a:cubicBezTo>
                <a:lnTo>
                  <a:pt x="3809" y="9361"/>
                </a:lnTo>
                <a:cubicBezTo>
                  <a:pt x="3762" y="9031"/>
                  <a:pt x="3731" y="8702"/>
                  <a:pt x="3715" y="8357"/>
                </a:cubicBezTo>
                <a:cubicBezTo>
                  <a:pt x="3793" y="8357"/>
                  <a:pt x="3872" y="8342"/>
                  <a:pt x="3950" y="8342"/>
                </a:cubicBezTo>
                <a:close/>
                <a:moveTo>
                  <a:pt x="4938" y="8969"/>
                </a:moveTo>
                <a:cubicBezTo>
                  <a:pt x="5063" y="9157"/>
                  <a:pt x="5204" y="9345"/>
                  <a:pt x="5345" y="9517"/>
                </a:cubicBezTo>
                <a:cubicBezTo>
                  <a:pt x="5204" y="9517"/>
                  <a:pt x="5079" y="9533"/>
                  <a:pt x="4938" y="9533"/>
                </a:cubicBezTo>
                <a:cubicBezTo>
                  <a:pt x="4938" y="9345"/>
                  <a:pt x="4938" y="9157"/>
                  <a:pt x="4938" y="8969"/>
                </a:cubicBezTo>
                <a:close/>
                <a:moveTo>
                  <a:pt x="6176" y="9267"/>
                </a:moveTo>
                <a:cubicBezTo>
                  <a:pt x="6270" y="9361"/>
                  <a:pt x="6364" y="9470"/>
                  <a:pt x="6458" y="9580"/>
                </a:cubicBezTo>
                <a:cubicBezTo>
                  <a:pt x="6395" y="9564"/>
                  <a:pt x="6333" y="9564"/>
                  <a:pt x="6270" y="9549"/>
                </a:cubicBezTo>
                <a:cubicBezTo>
                  <a:pt x="6239" y="9455"/>
                  <a:pt x="6207" y="9361"/>
                  <a:pt x="6176" y="9267"/>
                </a:cubicBezTo>
                <a:close/>
                <a:moveTo>
                  <a:pt x="2696" y="9643"/>
                </a:moveTo>
                <a:cubicBezTo>
                  <a:pt x="2696" y="9784"/>
                  <a:pt x="2712" y="9909"/>
                  <a:pt x="2712" y="10050"/>
                </a:cubicBezTo>
                <a:cubicBezTo>
                  <a:pt x="2681" y="10066"/>
                  <a:pt x="2665" y="10066"/>
                  <a:pt x="2634" y="10082"/>
                </a:cubicBezTo>
                <a:lnTo>
                  <a:pt x="2524" y="10082"/>
                </a:lnTo>
                <a:cubicBezTo>
                  <a:pt x="2587" y="9941"/>
                  <a:pt x="2649" y="9784"/>
                  <a:pt x="2696" y="9643"/>
                </a:cubicBezTo>
                <a:close/>
                <a:moveTo>
                  <a:pt x="6512" y="0"/>
                </a:moveTo>
                <a:cubicBezTo>
                  <a:pt x="5667" y="0"/>
                  <a:pt x="4808" y="74"/>
                  <a:pt x="3966" y="97"/>
                </a:cubicBezTo>
                <a:cubicBezTo>
                  <a:pt x="2712" y="128"/>
                  <a:pt x="1395" y="66"/>
                  <a:pt x="173" y="317"/>
                </a:cubicBezTo>
                <a:cubicBezTo>
                  <a:pt x="141" y="317"/>
                  <a:pt x="110" y="332"/>
                  <a:pt x="94" y="348"/>
                </a:cubicBezTo>
                <a:cubicBezTo>
                  <a:pt x="47" y="379"/>
                  <a:pt x="16" y="411"/>
                  <a:pt x="16" y="458"/>
                </a:cubicBezTo>
                <a:cubicBezTo>
                  <a:pt x="0" y="552"/>
                  <a:pt x="32" y="646"/>
                  <a:pt x="157" y="661"/>
                </a:cubicBezTo>
                <a:cubicBezTo>
                  <a:pt x="267" y="693"/>
                  <a:pt x="376" y="708"/>
                  <a:pt x="486" y="724"/>
                </a:cubicBezTo>
                <a:cubicBezTo>
                  <a:pt x="753" y="865"/>
                  <a:pt x="1050" y="1038"/>
                  <a:pt x="1160" y="1241"/>
                </a:cubicBezTo>
                <a:cubicBezTo>
                  <a:pt x="1254" y="1461"/>
                  <a:pt x="1207" y="1931"/>
                  <a:pt x="1223" y="2166"/>
                </a:cubicBezTo>
                <a:cubicBezTo>
                  <a:pt x="1270" y="2871"/>
                  <a:pt x="1333" y="3561"/>
                  <a:pt x="1380" y="4251"/>
                </a:cubicBezTo>
                <a:cubicBezTo>
                  <a:pt x="1442" y="5097"/>
                  <a:pt x="1301" y="6226"/>
                  <a:pt x="1568" y="7072"/>
                </a:cubicBezTo>
                <a:cubicBezTo>
                  <a:pt x="1536" y="7307"/>
                  <a:pt x="1536" y="7558"/>
                  <a:pt x="1583" y="7778"/>
                </a:cubicBezTo>
                <a:cubicBezTo>
                  <a:pt x="1568" y="7950"/>
                  <a:pt x="1552" y="8122"/>
                  <a:pt x="1521" y="8279"/>
                </a:cubicBezTo>
                <a:cubicBezTo>
                  <a:pt x="1333" y="8655"/>
                  <a:pt x="1145" y="9031"/>
                  <a:pt x="956" y="9392"/>
                </a:cubicBezTo>
                <a:cubicBezTo>
                  <a:pt x="815" y="9611"/>
                  <a:pt x="674" y="9831"/>
                  <a:pt x="549" y="10082"/>
                </a:cubicBezTo>
                <a:cubicBezTo>
                  <a:pt x="533" y="10129"/>
                  <a:pt x="533" y="10160"/>
                  <a:pt x="549" y="10207"/>
                </a:cubicBezTo>
                <a:cubicBezTo>
                  <a:pt x="486" y="10285"/>
                  <a:pt x="439" y="10379"/>
                  <a:pt x="392" y="10458"/>
                </a:cubicBezTo>
                <a:cubicBezTo>
                  <a:pt x="302" y="10593"/>
                  <a:pt x="443" y="10772"/>
                  <a:pt x="579" y="10772"/>
                </a:cubicBezTo>
                <a:cubicBezTo>
                  <a:pt x="585" y="10772"/>
                  <a:pt x="590" y="10772"/>
                  <a:pt x="596" y="10771"/>
                </a:cubicBezTo>
                <a:lnTo>
                  <a:pt x="627" y="10771"/>
                </a:lnTo>
                <a:cubicBezTo>
                  <a:pt x="690" y="10818"/>
                  <a:pt x="768" y="10865"/>
                  <a:pt x="878" y="10881"/>
                </a:cubicBezTo>
                <a:cubicBezTo>
                  <a:pt x="894" y="10889"/>
                  <a:pt x="913" y="10893"/>
                  <a:pt x="935" y="10893"/>
                </a:cubicBezTo>
                <a:cubicBezTo>
                  <a:pt x="956" y="10893"/>
                  <a:pt x="980" y="10889"/>
                  <a:pt x="1003" y="10881"/>
                </a:cubicBezTo>
                <a:cubicBezTo>
                  <a:pt x="1218" y="10939"/>
                  <a:pt x="1449" y="10961"/>
                  <a:pt x="1686" y="10961"/>
                </a:cubicBezTo>
                <a:cubicBezTo>
                  <a:pt x="2348" y="10961"/>
                  <a:pt x="3064" y="10790"/>
                  <a:pt x="3652" y="10756"/>
                </a:cubicBezTo>
                <a:cubicBezTo>
                  <a:pt x="3778" y="10740"/>
                  <a:pt x="3903" y="10740"/>
                  <a:pt x="4013" y="10724"/>
                </a:cubicBezTo>
                <a:cubicBezTo>
                  <a:pt x="4232" y="12981"/>
                  <a:pt x="4264" y="15380"/>
                  <a:pt x="4765" y="17605"/>
                </a:cubicBezTo>
                <a:cubicBezTo>
                  <a:pt x="4781" y="17887"/>
                  <a:pt x="4797" y="18185"/>
                  <a:pt x="4812" y="18467"/>
                </a:cubicBezTo>
                <a:cubicBezTo>
                  <a:pt x="4821" y="18614"/>
                  <a:pt x="4937" y="18685"/>
                  <a:pt x="5051" y="18685"/>
                </a:cubicBezTo>
                <a:cubicBezTo>
                  <a:pt x="5132" y="18685"/>
                  <a:pt x="5212" y="18649"/>
                  <a:pt x="5251" y="18577"/>
                </a:cubicBezTo>
                <a:cubicBezTo>
                  <a:pt x="5330" y="18546"/>
                  <a:pt x="5392" y="18467"/>
                  <a:pt x="5392" y="18373"/>
                </a:cubicBezTo>
                <a:cubicBezTo>
                  <a:pt x="5314" y="17668"/>
                  <a:pt x="5236" y="16978"/>
                  <a:pt x="5157" y="16289"/>
                </a:cubicBezTo>
                <a:cubicBezTo>
                  <a:pt x="5126" y="15583"/>
                  <a:pt x="5094" y="14862"/>
                  <a:pt x="5079" y="14157"/>
                </a:cubicBezTo>
                <a:cubicBezTo>
                  <a:pt x="5063" y="13091"/>
                  <a:pt x="5283" y="11727"/>
                  <a:pt x="5000" y="10662"/>
                </a:cubicBezTo>
                <a:cubicBezTo>
                  <a:pt x="5508" y="10627"/>
                  <a:pt x="6015" y="10602"/>
                  <a:pt x="6517" y="10602"/>
                </a:cubicBezTo>
                <a:cubicBezTo>
                  <a:pt x="6930" y="10602"/>
                  <a:pt x="7340" y="10619"/>
                  <a:pt x="7743" y="10662"/>
                </a:cubicBezTo>
                <a:cubicBezTo>
                  <a:pt x="7750" y="10662"/>
                  <a:pt x="7757" y="10662"/>
                  <a:pt x="7764" y="10662"/>
                </a:cubicBezTo>
                <a:cubicBezTo>
                  <a:pt x="7962" y="10662"/>
                  <a:pt x="8163" y="10451"/>
                  <a:pt x="8073" y="10270"/>
                </a:cubicBezTo>
                <a:cubicBezTo>
                  <a:pt x="8135" y="10223"/>
                  <a:pt x="8182" y="10144"/>
                  <a:pt x="8182" y="10035"/>
                </a:cubicBezTo>
                <a:cubicBezTo>
                  <a:pt x="8135" y="9533"/>
                  <a:pt x="7790" y="9078"/>
                  <a:pt x="7493" y="8718"/>
                </a:cubicBezTo>
                <a:cubicBezTo>
                  <a:pt x="7258" y="8420"/>
                  <a:pt x="7007" y="8122"/>
                  <a:pt x="6756" y="7840"/>
                </a:cubicBezTo>
                <a:lnTo>
                  <a:pt x="6787" y="4188"/>
                </a:lnTo>
                <a:cubicBezTo>
                  <a:pt x="6803" y="2950"/>
                  <a:pt x="6505" y="1461"/>
                  <a:pt x="7571" y="614"/>
                </a:cubicBezTo>
                <a:cubicBezTo>
                  <a:pt x="7618" y="567"/>
                  <a:pt x="7649" y="505"/>
                  <a:pt x="7649" y="442"/>
                </a:cubicBezTo>
                <a:cubicBezTo>
                  <a:pt x="7712" y="270"/>
                  <a:pt x="7665" y="66"/>
                  <a:pt x="7414" y="34"/>
                </a:cubicBezTo>
                <a:cubicBezTo>
                  <a:pt x="7116" y="10"/>
                  <a:pt x="6815" y="0"/>
                  <a:pt x="651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5" name="Google Shape;1625;p53"/>
          <p:cNvSpPr/>
          <p:nvPr/>
        </p:nvSpPr>
        <p:spPr>
          <a:xfrm rot="-1160172">
            <a:off x="1811035" y="3944800"/>
            <a:ext cx="251710" cy="574784"/>
          </a:xfrm>
          <a:custGeom>
            <a:avLst/>
            <a:gdLst/>
            <a:ahLst/>
            <a:cxnLst/>
            <a:rect l="l" t="t" r="r" b="b"/>
            <a:pathLst>
              <a:path w="8183" h="18686" extrusionOk="0">
                <a:moveTo>
                  <a:pt x="5016" y="818"/>
                </a:moveTo>
                <a:cubicBezTo>
                  <a:pt x="4812" y="826"/>
                  <a:pt x="4609" y="830"/>
                  <a:pt x="4405" y="830"/>
                </a:cubicBezTo>
                <a:cubicBezTo>
                  <a:pt x="4201" y="830"/>
                  <a:pt x="3997" y="826"/>
                  <a:pt x="3793" y="818"/>
                </a:cubicBezTo>
                <a:close/>
                <a:moveTo>
                  <a:pt x="1395" y="818"/>
                </a:moveTo>
                <a:cubicBezTo>
                  <a:pt x="1489" y="834"/>
                  <a:pt x="1583" y="834"/>
                  <a:pt x="1677" y="834"/>
                </a:cubicBezTo>
                <a:cubicBezTo>
                  <a:pt x="1646" y="881"/>
                  <a:pt x="1630" y="928"/>
                  <a:pt x="1630" y="991"/>
                </a:cubicBezTo>
                <a:cubicBezTo>
                  <a:pt x="1646" y="1085"/>
                  <a:pt x="1646" y="1179"/>
                  <a:pt x="1646" y="1273"/>
                </a:cubicBezTo>
                <a:cubicBezTo>
                  <a:pt x="1630" y="1288"/>
                  <a:pt x="1615" y="1304"/>
                  <a:pt x="1599" y="1335"/>
                </a:cubicBezTo>
                <a:cubicBezTo>
                  <a:pt x="1552" y="1116"/>
                  <a:pt x="1489" y="944"/>
                  <a:pt x="1395" y="818"/>
                </a:cubicBezTo>
                <a:close/>
                <a:moveTo>
                  <a:pt x="2289" y="1273"/>
                </a:moveTo>
                <a:lnTo>
                  <a:pt x="2289" y="1273"/>
                </a:lnTo>
                <a:cubicBezTo>
                  <a:pt x="2602" y="1304"/>
                  <a:pt x="2916" y="1320"/>
                  <a:pt x="3245" y="1335"/>
                </a:cubicBezTo>
                <a:cubicBezTo>
                  <a:pt x="3182" y="1367"/>
                  <a:pt x="3151" y="1429"/>
                  <a:pt x="3151" y="1523"/>
                </a:cubicBezTo>
                <a:cubicBezTo>
                  <a:pt x="3214" y="2386"/>
                  <a:pt x="3245" y="3248"/>
                  <a:pt x="3261" y="4110"/>
                </a:cubicBezTo>
                <a:cubicBezTo>
                  <a:pt x="3151" y="3279"/>
                  <a:pt x="3025" y="2448"/>
                  <a:pt x="2916" y="1633"/>
                </a:cubicBezTo>
                <a:cubicBezTo>
                  <a:pt x="2901" y="1508"/>
                  <a:pt x="2806" y="1448"/>
                  <a:pt x="2712" y="1448"/>
                </a:cubicBezTo>
                <a:cubicBezTo>
                  <a:pt x="2606" y="1448"/>
                  <a:pt x="2500" y="1523"/>
                  <a:pt x="2508" y="1665"/>
                </a:cubicBezTo>
                <a:cubicBezTo>
                  <a:pt x="2555" y="2307"/>
                  <a:pt x="2634" y="2950"/>
                  <a:pt x="2696" y="3624"/>
                </a:cubicBezTo>
                <a:cubicBezTo>
                  <a:pt x="2571" y="2840"/>
                  <a:pt x="2445" y="2056"/>
                  <a:pt x="2289" y="1273"/>
                </a:cubicBezTo>
                <a:close/>
                <a:moveTo>
                  <a:pt x="3793" y="1335"/>
                </a:moveTo>
                <a:cubicBezTo>
                  <a:pt x="3825" y="2260"/>
                  <a:pt x="3872" y="3185"/>
                  <a:pt x="3888" y="4110"/>
                </a:cubicBezTo>
                <a:cubicBezTo>
                  <a:pt x="3793" y="3232"/>
                  <a:pt x="3699" y="2354"/>
                  <a:pt x="3605" y="1476"/>
                </a:cubicBezTo>
                <a:cubicBezTo>
                  <a:pt x="3605" y="1414"/>
                  <a:pt x="3574" y="1367"/>
                  <a:pt x="3543" y="1335"/>
                </a:cubicBezTo>
                <a:close/>
                <a:moveTo>
                  <a:pt x="4938" y="1288"/>
                </a:moveTo>
                <a:cubicBezTo>
                  <a:pt x="4938" y="1304"/>
                  <a:pt x="4922" y="1320"/>
                  <a:pt x="4922" y="1351"/>
                </a:cubicBezTo>
                <a:cubicBezTo>
                  <a:pt x="4969" y="2260"/>
                  <a:pt x="5047" y="3201"/>
                  <a:pt x="5094" y="4157"/>
                </a:cubicBezTo>
                <a:cubicBezTo>
                  <a:pt x="5000" y="3201"/>
                  <a:pt x="4906" y="2244"/>
                  <a:pt x="4812" y="1288"/>
                </a:cubicBezTo>
                <a:close/>
                <a:moveTo>
                  <a:pt x="4436" y="1320"/>
                </a:moveTo>
                <a:cubicBezTo>
                  <a:pt x="4483" y="2542"/>
                  <a:pt x="4593" y="3812"/>
                  <a:pt x="4577" y="5066"/>
                </a:cubicBezTo>
                <a:cubicBezTo>
                  <a:pt x="4436" y="3828"/>
                  <a:pt x="4295" y="2589"/>
                  <a:pt x="4138" y="1351"/>
                </a:cubicBezTo>
                <a:cubicBezTo>
                  <a:pt x="4232" y="1335"/>
                  <a:pt x="4326" y="1335"/>
                  <a:pt x="4436" y="1320"/>
                </a:cubicBezTo>
                <a:close/>
                <a:moveTo>
                  <a:pt x="2367" y="3922"/>
                </a:moveTo>
                <a:lnTo>
                  <a:pt x="2367" y="3922"/>
                </a:lnTo>
                <a:cubicBezTo>
                  <a:pt x="2414" y="4376"/>
                  <a:pt x="2477" y="4815"/>
                  <a:pt x="2524" y="5270"/>
                </a:cubicBezTo>
                <a:cubicBezTo>
                  <a:pt x="2555" y="5677"/>
                  <a:pt x="2555" y="6085"/>
                  <a:pt x="2555" y="6508"/>
                </a:cubicBezTo>
                <a:cubicBezTo>
                  <a:pt x="2524" y="6383"/>
                  <a:pt x="2508" y="6241"/>
                  <a:pt x="2493" y="6116"/>
                </a:cubicBezTo>
                <a:cubicBezTo>
                  <a:pt x="2445" y="5379"/>
                  <a:pt x="2398" y="4658"/>
                  <a:pt x="2367" y="3922"/>
                </a:cubicBezTo>
                <a:close/>
                <a:moveTo>
                  <a:pt x="6787" y="755"/>
                </a:moveTo>
                <a:lnTo>
                  <a:pt x="6787" y="755"/>
                </a:lnTo>
                <a:cubicBezTo>
                  <a:pt x="6364" y="1257"/>
                  <a:pt x="6333" y="1727"/>
                  <a:pt x="6333" y="2652"/>
                </a:cubicBezTo>
                <a:cubicBezTo>
                  <a:pt x="6317" y="4266"/>
                  <a:pt x="6301" y="5865"/>
                  <a:pt x="6286" y="7480"/>
                </a:cubicBezTo>
                <a:cubicBezTo>
                  <a:pt x="6270" y="7495"/>
                  <a:pt x="6270" y="7511"/>
                  <a:pt x="6270" y="7542"/>
                </a:cubicBezTo>
                <a:cubicBezTo>
                  <a:pt x="6270" y="7605"/>
                  <a:pt x="6270" y="7668"/>
                  <a:pt x="6270" y="7715"/>
                </a:cubicBezTo>
                <a:cubicBezTo>
                  <a:pt x="6239" y="7715"/>
                  <a:pt x="6207" y="7715"/>
                  <a:pt x="6160" y="7730"/>
                </a:cubicBezTo>
                <a:cubicBezTo>
                  <a:pt x="6004" y="7793"/>
                  <a:pt x="5831" y="7825"/>
                  <a:pt x="5643" y="7840"/>
                </a:cubicBezTo>
                <a:cubicBezTo>
                  <a:pt x="5612" y="7840"/>
                  <a:pt x="5565" y="7840"/>
                  <a:pt x="5518" y="7856"/>
                </a:cubicBezTo>
                <a:cubicBezTo>
                  <a:pt x="5392" y="7864"/>
                  <a:pt x="5263" y="7868"/>
                  <a:pt x="5134" y="7868"/>
                </a:cubicBezTo>
                <a:cubicBezTo>
                  <a:pt x="5004" y="7868"/>
                  <a:pt x="4875" y="7864"/>
                  <a:pt x="4750" y="7856"/>
                </a:cubicBezTo>
                <a:cubicBezTo>
                  <a:pt x="4700" y="7826"/>
                  <a:pt x="4644" y="7815"/>
                  <a:pt x="4590" y="7815"/>
                </a:cubicBezTo>
                <a:cubicBezTo>
                  <a:pt x="4558" y="7815"/>
                  <a:pt x="4528" y="7819"/>
                  <a:pt x="4499" y="7825"/>
                </a:cubicBezTo>
                <a:lnTo>
                  <a:pt x="4295" y="7825"/>
                </a:lnTo>
                <a:cubicBezTo>
                  <a:pt x="4295" y="7636"/>
                  <a:pt x="4311" y="7464"/>
                  <a:pt x="4326" y="7292"/>
                </a:cubicBezTo>
                <a:cubicBezTo>
                  <a:pt x="4326" y="7354"/>
                  <a:pt x="4326" y="7417"/>
                  <a:pt x="4342" y="7480"/>
                </a:cubicBezTo>
                <a:cubicBezTo>
                  <a:pt x="4350" y="7630"/>
                  <a:pt x="4479" y="7714"/>
                  <a:pt x="4605" y="7714"/>
                </a:cubicBezTo>
                <a:cubicBezTo>
                  <a:pt x="4715" y="7714"/>
                  <a:pt x="4822" y="7650"/>
                  <a:pt x="4844" y="7511"/>
                </a:cubicBezTo>
                <a:cubicBezTo>
                  <a:pt x="4844" y="7527"/>
                  <a:pt x="4844" y="7558"/>
                  <a:pt x="4859" y="7574"/>
                </a:cubicBezTo>
                <a:cubicBezTo>
                  <a:pt x="4868" y="7738"/>
                  <a:pt x="5001" y="7825"/>
                  <a:pt x="5135" y="7825"/>
                </a:cubicBezTo>
                <a:cubicBezTo>
                  <a:pt x="5256" y="7825"/>
                  <a:pt x="5378" y="7754"/>
                  <a:pt x="5408" y="7605"/>
                </a:cubicBezTo>
                <a:cubicBezTo>
                  <a:pt x="5408" y="7589"/>
                  <a:pt x="5408" y="7558"/>
                  <a:pt x="5408" y="7542"/>
                </a:cubicBezTo>
                <a:cubicBezTo>
                  <a:pt x="5424" y="7542"/>
                  <a:pt x="5424" y="7542"/>
                  <a:pt x="5424" y="7558"/>
                </a:cubicBezTo>
                <a:cubicBezTo>
                  <a:pt x="5436" y="7716"/>
                  <a:pt x="5561" y="7799"/>
                  <a:pt x="5682" y="7799"/>
                </a:cubicBezTo>
                <a:cubicBezTo>
                  <a:pt x="5717" y="7799"/>
                  <a:pt x="5752" y="7792"/>
                  <a:pt x="5784" y="7778"/>
                </a:cubicBezTo>
                <a:cubicBezTo>
                  <a:pt x="5813" y="7785"/>
                  <a:pt x="5843" y="7789"/>
                  <a:pt x="5873" y="7789"/>
                </a:cubicBezTo>
                <a:cubicBezTo>
                  <a:pt x="6024" y="7789"/>
                  <a:pt x="6176" y="7691"/>
                  <a:pt x="6176" y="7495"/>
                </a:cubicBezTo>
                <a:cubicBezTo>
                  <a:pt x="6145" y="5332"/>
                  <a:pt x="6098" y="3169"/>
                  <a:pt x="6113" y="1006"/>
                </a:cubicBezTo>
                <a:cubicBezTo>
                  <a:pt x="6113" y="912"/>
                  <a:pt x="6035" y="834"/>
                  <a:pt x="5957" y="802"/>
                </a:cubicBezTo>
                <a:cubicBezTo>
                  <a:pt x="6223" y="802"/>
                  <a:pt x="6505" y="787"/>
                  <a:pt x="6787" y="755"/>
                </a:cubicBezTo>
                <a:close/>
                <a:moveTo>
                  <a:pt x="3731" y="7558"/>
                </a:moveTo>
                <a:cubicBezTo>
                  <a:pt x="3746" y="7636"/>
                  <a:pt x="3746" y="7715"/>
                  <a:pt x="3762" y="7793"/>
                </a:cubicBezTo>
                <a:lnTo>
                  <a:pt x="3637" y="7793"/>
                </a:lnTo>
                <a:cubicBezTo>
                  <a:pt x="3608" y="7771"/>
                  <a:pt x="3568" y="7760"/>
                  <a:pt x="3528" y="7760"/>
                </a:cubicBezTo>
                <a:cubicBezTo>
                  <a:pt x="3482" y="7760"/>
                  <a:pt x="3435" y="7775"/>
                  <a:pt x="3402" y="7809"/>
                </a:cubicBezTo>
                <a:cubicBezTo>
                  <a:pt x="3292" y="7809"/>
                  <a:pt x="3167" y="7840"/>
                  <a:pt x="3041" y="7872"/>
                </a:cubicBezTo>
                <a:cubicBezTo>
                  <a:pt x="3029" y="7867"/>
                  <a:pt x="3015" y="7865"/>
                  <a:pt x="3001" y="7865"/>
                </a:cubicBezTo>
                <a:cubicBezTo>
                  <a:pt x="2962" y="7865"/>
                  <a:pt x="2919" y="7880"/>
                  <a:pt x="2884" y="7903"/>
                </a:cubicBezTo>
                <a:cubicBezTo>
                  <a:pt x="2869" y="7903"/>
                  <a:pt x="2853" y="7903"/>
                  <a:pt x="2822" y="7919"/>
                </a:cubicBezTo>
                <a:cubicBezTo>
                  <a:pt x="2837" y="7840"/>
                  <a:pt x="2837" y="7778"/>
                  <a:pt x="2853" y="7715"/>
                </a:cubicBezTo>
                <a:cubicBezTo>
                  <a:pt x="2897" y="7748"/>
                  <a:pt x="2953" y="7765"/>
                  <a:pt x="3008" y="7765"/>
                </a:cubicBezTo>
                <a:cubicBezTo>
                  <a:pt x="3110" y="7765"/>
                  <a:pt x="3209" y="7706"/>
                  <a:pt x="3229" y="7574"/>
                </a:cubicBezTo>
                <a:cubicBezTo>
                  <a:pt x="3274" y="7685"/>
                  <a:pt x="3371" y="7737"/>
                  <a:pt x="3470" y="7737"/>
                </a:cubicBezTo>
                <a:cubicBezTo>
                  <a:pt x="3579" y="7737"/>
                  <a:pt x="3690" y="7673"/>
                  <a:pt x="3731" y="7558"/>
                </a:cubicBezTo>
                <a:close/>
                <a:moveTo>
                  <a:pt x="5408" y="8420"/>
                </a:moveTo>
                <a:cubicBezTo>
                  <a:pt x="5424" y="8561"/>
                  <a:pt x="5455" y="8687"/>
                  <a:pt x="5486" y="8812"/>
                </a:cubicBezTo>
                <a:cubicBezTo>
                  <a:pt x="5377" y="8687"/>
                  <a:pt x="5283" y="8546"/>
                  <a:pt x="5173" y="8420"/>
                </a:cubicBezTo>
                <a:close/>
                <a:moveTo>
                  <a:pt x="4405" y="8357"/>
                </a:moveTo>
                <a:cubicBezTo>
                  <a:pt x="4436" y="8640"/>
                  <a:pt x="4452" y="8906"/>
                  <a:pt x="4452" y="9188"/>
                </a:cubicBezTo>
                <a:cubicBezTo>
                  <a:pt x="4389" y="8922"/>
                  <a:pt x="4373" y="8640"/>
                  <a:pt x="4358" y="8357"/>
                </a:cubicBezTo>
                <a:close/>
                <a:moveTo>
                  <a:pt x="3950" y="8342"/>
                </a:moveTo>
                <a:cubicBezTo>
                  <a:pt x="3935" y="8420"/>
                  <a:pt x="3935" y="8483"/>
                  <a:pt x="3935" y="8561"/>
                </a:cubicBezTo>
                <a:cubicBezTo>
                  <a:pt x="3919" y="8828"/>
                  <a:pt x="3872" y="9094"/>
                  <a:pt x="3825" y="9361"/>
                </a:cubicBezTo>
                <a:lnTo>
                  <a:pt x="3809" y="9361"/>
                </a:lnTo>
                <a:cubicBezTo>
                  <a:pt x="3762" y="9031"/>
                  <a:pt x="3731" y="8702"/>
                  <a:pt x="3715" y="8357"/>
                </a:cubicBezTo>
                <a:cubicBezTo>
                  <a:pt x="3793" y="8357"/>
                  <a:pt x="3872" y="8342"/>
                  <a:pt x="3950" y="8342"/>
                </a:cubicBezTo>
                <a:close/>
                <a:moveTo>
                  <a:pt x="4938" y="8969"/>
                </a:moveTo>
                <a:cubicBezTo>
                  <a:pt x="5063" y="9157"/>
                  <a:pt x="5204" y="9345"/>
                  <a:pt x="5345" y="9517"/>
                </a:cubicBezTo>
                <a:cubicBezTo>
                  <a:pt x="5204" y="9517"/>
                  <a:pt x="5079" y="9533"/>
                  <a:pt x="4938" y="9533"/>
                </a:cubicBezTo>
                <a:cubicBezTo>
                  <a:pt x="4938" y="9345"/>
                  <a:pt x="4938" y="9157"/>
                  <a:pt x="4938" y="8969"/>
                </a:cubicBezTo>
                <a:close/>
                <a:moveTo>
                  <a:pt x="6176" y="9267"/>
                </a:moveTo>
                <a:cubicBezTo>
                  <a:pt x="6270" y="9361"/>
                  <a:pt x="6364" y="9470"/>
                  <a:pt x="6458" y="9580"/>
                </a:cubicBezTo>
                <a:cubicBezTo>
                  <a:pt x="6395" y="9564"/>
                  <a:pt x="6333" y="9564"/>
                  <a:pt x="6270" y="9549"/>
                </a:cubicBezTo>
                <a:cubicBezTo>
                  <a:pt x="6239" y="9455"/>
                  <a:pt x="6207" y="9361"/>
                  <a:pt x="6176" y="9267"/>
                </a:cubicBezTo>
                <a:close/>
                <a:moveTo>
                  <a:pt x="2696" y="9643"/>
                </a:moveTo>
                <a:cubicBezTo>
                  <a:pt x="2696" y="9784"/>
                  <a:pt x="2712" y="9909"/>
                  <a:pt x="2712" y="10050"/>
                </a:cubicBezTo>
                <a:cubicBezTo>
                  <a:pt x="2681" y="10066"/>
                  <a:pt x="2665" y="10066"/>
                  <a:pt x="2634" y="10082"/>
                </a:cubicBezTo>
                <a:lnTo>
                  <a:pt x="2524" y="10082"/>
                </a:lnTo>
                <a:cubicBezTo>
                  <a:pt x="2587" y="9941"/>
                  <a:pt x="2649" y="9784"/>
                  <a:pt x="2696" y="9643"/>
                </a:cubicBezTo>
                <a:close/>
                <a:moveTo>
                  <a:pt x="6512" y="0"/>
                </a:moveTo>
                <a:cubicBezTo>
                  <a:pt x="5667" y="0"/>
                  <a:pt x="4808" y="74"/>
                  <a:pt x="3966" y="97"/>
                </a:cubicBezTo>
                <a:cubicBezTo>
                  <a:pt x="2712" y="128"/>
                  <a:pt x="1395" y="66"/>
                  <a:pt x="173" y="317"/>
                </a:cubicBezTo>
                <a:cubicBezTo>
                  <a:pt x="141" y="317"/>
                  <a:pt x="110" y="332"/>
                  <a:pt x="94" y="348"/>
                </a:cubicBezTo>
                <a:cubicBezTo>
                  <a:pt x="47" y="379"/>
                  <a:pt x="16" y="411"/>
                  <a:pt x="16" y="458"/>
                </a:cubicBezTo>
                <a:cubicBezTo>
                  <a:pt x="0" y="552"/>
                  <a:pt x="32" y="646"/>
                  <a:pt x="157" y="661"/>
                </a:cubicBezTo>
                <a:cubicBezTo>
                  <a:pt x="267" y="693"/>
                  <a:pt x="376" y="708"/>
                  <a:pt x="486" y="724"/>
                </a:cubicBezTo>
                <a:cubicBezTo>
                  <a:pt x="753" y="865"/>
                  <a:pt x="1050" y="1038"/>
                  <a:pt x="1160" y="1241"/>
                </a:cubicBezTo>
                <a:cubicBezTo>
                  <a:pt x="1254" y="1461"/>
                  <a:pt x="1207" y="1931"/>
                  <a:pt x="1223" y="2166"/>
                </a:cubicBezTo>
                <a:cubicBezTo>
                  <a:pt x="1270" y="2871"/>
                  <a:pt x="1333" y="3561"/>
                  <a:pt x="1380" y="4251"/>
                </a:cubicBezTo>
                <a:cubicBezTo>
                  <a:pt x="1442" y="5097"/>
                  <a:pt x="1301" y="6226"/>
                  <a:pt x="1568" y="7072"/>
                </a:cubicBezTo>
                <a:cubicBezTo>
                  <a:pt x="1536" y="7307"/>
                  <a:pt x="1536" y="7558"/>
                  <a:pt x="1583" y="7778"/>
                </a:cubicBezTo>
                <a:cubicBezTo>
                  <a:pt x="1568" y="7950"/>
                  <a:pt x="1552" y="8122"/>
                  <a:pt x="1521" y="8279"/>
                </a:cubicBezTo>
                <a:cubicBezTo>
                  <a:pt x="1333" y="8655"/>
                  <a:pt x="1145" y="9031"/>
                  <a:pt x="956" y="9392"/>
                </a:cubicBezTo>
                <a:cubicBezTo>
                  <a:pt x="815" y="9611"/>
                  <a:pt x="674" y="9831"/>
                  <a:pt x="549" y="10082"/>
                </a:cubicBezTo>
                <a:cubicBezTo>
                  <a:pt x="533" y="10129"/>
                  <a:pt x="533" y="10160"/>
                  <a:pt x="549" y="10207"/>
                </a:cubicBezTo>
                <a:cubicBezTo>
                  <a:pt x="486" y="10285"/>
                  <a:pt x="439" y="10379"/>
                  <a:pt x="392" y="10458"/>
                </a:cubicBezTo>
                <a:cubicBezTo>
                  <a:pt x="302" y="10593"/>
                  <a:pt x="443" y="10772"/>
                  <a:pt x="579" y="10772"/>
                </a:cubicBezTo>
                <a:cubicBezTo>
                  <a:pt x="585" y="10772"/>
                  <a:pt x="590" y="10772"/>
                  <a:pt x="596" y="10771"/>
                </a:cubicBezTo>
                <a:lnTo>
                  <a:pt x="627" y="10771"/>
                </a:lnTo>
                <a:cubicBezTo>
                  <a:pt x="690" y="10818"/>
                  <a:pt x="768" y="10865"/>
                  <a:pt x="878" y="10881"/>
                </a:cubicBezTo>
                <a:cubicBezTo>
                  <a:pt x="894" y="10889"/>
                  <a:pt x="913" y="10893"/>
                  <a:pt x="935" y="10893"/>
                </a:cubicBezTo>
                <a:cubicBezTo>
                  <a:pt x="956" y="10893"/>
                  <a:pt x="980" y="10889"/>
                  <a:pt x="1003" y="10881"/>
                </a:cubicBezTo>
                <a:cubicBezTo>
                  <a:pt x="1218" y="10939"/>
                  <a:pt x="1449" y="10961"/>
                  <a:pt x="1686" y="10961"/>
                </a:cubicBezTo>
                <a:cubicBezTo>
                  <a:pt x="2348" y="10961"/>
                  <a:pt x="3064" y="10790"/>
                  <a:pt x="3652" y="10756"/>
                </a:cubicBezTo>
                <a:cubicBezTo>
                  <a:pt x="3778" y="10740"/>
                  <a:pt x="3903" y="10740"/>
                  <a:pt x="4013" y="10724"/>
                </a:cubicBezTo>
                <a:cubicBezTo>
                  <a:pt x="4232" y="12981"/>
                  <a:pt x="4264" y="15380"/>
                  <a:pt x="4765" y="17605"/>
                </a:cubicBezTo>
                <a:cubicBezTo>
                  <a:pt x="4781" y="17887"/>
                  <a:pt x="4797" y="18185"/>
                  <a:pt x="4812" y="18467"/>
                </a:cubicBezTo>
                <a:cubicBezTo>
                  <a:pt x="4821" y="18614"/>
                  <a:pt x="4937" y="18685"/>
                  <a:pt x="5051" y="18685"/>
                </a:cubicBezTo>
                <a:cubicBezTo>
                  <a:pt x="5132" y="18685"/>
                  <a:pt x="5212" y="18649"/>
                  <a:pt x="5251" y="18577"/>
                </a:cubicBezTo>
                <a:cubicBezTo>
                  <a:pt x="5330" y="18546"/>
                  <a:pt x="5392" y="18467"/>
                  <a:pt x="5392" y="18373"/>
                </a:cubicBezTo>
                <a:cubicBezTo>
                  <a:pt x="5314" y="17668"/>
                  <a:pt x="5236" y="16978"/>
                  <a:pt x="5157" y="16289"/>
                </a:cubicBezTo>
                <a:cubicBezTo>
                  <a:pt x="5126" y="15583"/>
                  <a:pt x="5094" y="14862"/>
                  <a:pt x="5079" y="14157"/>
                </a:cubicBezTo>
                <a:cubicBezTo>
                  <a:pt x="5063" y="13091"/>
                  <a:pt x="5283" y="11727"/>
                  <a:pt x="5000" y="10662"/>
                </a:cubicBezTo>
                <a:cubicBezTo>
                  <a:pt x="5508" y="10627"/>
                  <a:pt x="6015" y="10602"/>
                  <a:pt x="6517" y="10602"/>
                </a:cubicBezTo>
                <a:cubicBezTo>
                  <a:pt x="6930" y="10602"/>
                  <a:pt x="7340" y="10619"/>
                  <a:pt x="7743" y="10662"/>
                </a:cubicBezTo>
                <a:cubicBezTo>
                  <a:pt x="7750" y="10662"/>
                  <a:pt x="7757" y="10662"/>
                  <a:pt x="7764" y="10662"/>
                </a:cubicBezTo>
                <a:cubicBezTo>
                  <a:pt x="7962" y="10662"/>
                  <a:pt x="8163" y="10451"/>
                  <a:pt x="8073" y="10270"/>
                </a:cubicBezTo>
                <a:cubicBezTo>
                  <a:pt x="8135" y="10223"/>
                  <a:pt x="8182" y="10144"/>
                  <a:pt x="8182" y="10035"/>
                </a:cubicBezTo>
                <a:cubicBezTo>
                  <a:pt x="8135" y="9533"/>
                  <a:pt x="7790" y="9078"/>
                  <a:pt x="7493" y="8718"/>
                </a:cubicBezTo>
                <a:cubicBezTo>
                  <a:pt x="7258" y="8420"/>
                  <a:pt x="7007" y="8122"/>
                  <a:pt x="6756" y="7840"/>
                </a:cubicBezTo>
                <a:lnTo>
                  <a:pt x="6787" y="4188"/>
                </a:lnTo>
                <a:cubicBezTo>
                  <a:pt x="6803" y="2950"/>
                  <a:pt x="6505" y="1461"/>
                  <a:pt x="7571" y="614"/>
                </a:cubicBezTo>
                <a:cubicBezTo>
                  <a:pt x="7618" y="567"/>
                  <a:pt x="7649" y="505"/>
                  <a:pt x="7649" y="442"/>
                </a:cubicBezTo>
                <a:cubicBezTo>
                  <a:pt x="7712" y="270"/>
                  <a:pt x="7665" y="66"/>
                  <a:pt x="7414" y="34"/>
                </a:cubicBezTo>
                <a:cubicBezTo>
                  <a:pt x="7116" y="10"/>
                  <a:pt x="6815" y="0"/>
                  <a:pt x="651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29"/>
        <p:cNvGrpSpPr/>
        <p:nvPr/>
      </p:nvGrpSpPr>
      <p:grpSpPr>
        <a:xfrm>
          <a:off x="0" y="0"/>
          <a:ext cx="0" cy="0"/>
          <a:chOff x="0" y="0"/>
          <a:chExt cx="0" cy="0"/>
        </a:xfrm>
      </p:grpSpPr>
      <p:grpSp>
        <p:nvGrpSpPr>
          <p:cNvPr id="1630" name="Google Shape;1630;p54"/>
          <p:cNvGrpSpPr/>
          <p:nvPr/>
        </p:nvGrpSpPr>
        <p:grpSpPr>
          <a:xfrm rot="474737">
            <a:off x="5938005" y="4477192"/>
            <a:ext cx="2049331" cy="585348"/>
            <a:chOff x="4345425" y="2175475"/>
            <a:chExt cx="800750" cy="176025"/>
          </a:xfrm>
        </p:grpSpPr>
        <p:sp>
          <p:nvSpPr>
            <p:cNvPr id="1631" name="Google Shape;1631;p54"/>
            <p:cNvSpPr/>
            <p:nvPr/>
          </p:nvSpPr>
          <p:spPr>
            <a:xfrm>
              <a:off x="4351850" y="2175475"/>
              <a:ext cx="763000" cy="156275"/>
            </a:xfrm>
            <a:custGeom>
              <a:avLst/>
              <a:gdLst/>
              <a:ahLst/>
              <a:cxnLst/>
              <a:rect l="l" t="t" r="r" b="b"/>
              <a:pathLst>
                <a:path w="30520" h="6251" extrusionOk="0">
                  <a:moveTo>
                    <a:pt x="28815" y="0"/>
                  </a:moveTo>
                  <a:cubicBezTo>
                    <a:pt x="19166" y="50"/>
                    <a:pt x="9617" y="1178"/>
                    <a:pt x="243" y="3359"/>
                  </a:cubicBezTo>
                  <a:cubicBezTo>
                    <a:pt x="1" y="3431"/>
                    <a:pt x="1096" y="6250"/>
                    <a:pt x="1871" y="6250"/>
                  </a:cubicBezTo>
                  <a:cubicBezTo>
                    <a:pt x="1897" y="6250"/>
                    <a:pt x="1923" y="6247"/>
                    <a:pt x="1948" y="6241"/>
                  </a:cubicBezTo>
                  <a:cubicBezTo>
                    <a:pt x="11321" y="4060"/>
                    <a:pt x="20870" y="2933"/>
                    <a:pt x="30494" y="2882"/>
                  </a:cubicBezTo>
                  <a:cubicBezTo>
                    <a:pt x="30519" y="2882"/>
                    <a:pt x="29742" y="0"/>
                    <a:pt x="28815" y="0"/>
                  </a:cubicBezTo>
                  <a:close/>
                </a:path>
              </a:pathLst>
            </a:custGeom>
            <a:solidFill>
              <a:srgbClr val="FFBBAA">
                <a:alpha val="331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2" name="Google Shape;1632;p54"/>
            <p:cNvSpPr/>
            <p:nvPr/>
          </p:nvSpPr>
          <p:spPr>
            <a:xfrm>
              <a:off x="4345425" y="2195925"/>
              <a:ext cx="800750" cy="155575"/>
            </a:xfrm>
            <a:custGeom>
              <a:avLst/>
              <a:gdLst/>
              <a:ahLst/>
              <a:cxnLst/>
              <a:rect l="l" t="t" r="r" b="b"/>
              <a:pathLst>
                <a:path w="32030" h="6223" extrusionOk="0">
                  <a:moveTo>
                    <a:pt x="28845" y="0"/>
                  </a:moveTo>
                  <a:cubicBezTo>
                    <a:pt x="27445" y="0"/>
                    <a:pt x="25887" y="355"/>
                    <a:pt x="24736" y="435"/>
                  </a:cubicBezTo>
                  <a:cubicBezTo>
                    <a:pt x="22004" y="611"/>
                    <a:pt x="19247" y="811"/>
                    <a:pt x="16490" y="987"/>
                  </a:cubicBezTo>
                  <a:cubicBezTo>
                    <a:pt x="11578" y="1338"/>
                    <a:pt x="6240" y="1112"/>
                    <a:pt x="1603" y="3042"/>
                  </a:cubicBezTo>
                  <a:cubicBezTo>
                    <a:pt x="0" y="3697"/>
                    <a:pt x="919" y="6222"/>
                    <a:pt x="2308" y="6222"/>
                  </a:cubicBezTo>
                  <a:cubicBezTo>
                    <a:pt x="2461" y="6222"/>
                    <a:pt x="2620" y="6192"/>
                    <a:pt x="2781" y="6125"/>
                  </a:cubicBezTo>
                  <a:cubicBezTo>
                    <a:pt x="6967" y="4370"/>
                    <a:pt x="11653" y="4546"/>
                    <a:pt x="16115" y="4220"/>
                  </a:cubicBezTo>
                  <a:cubicBezTo>
                    <a:pt x="18596" y="4069"/>
                    <a:pt x="21052" y="3894"/>
                    <a:pt x="23533" y="3719"/>
                  </a:cubicBezTo>
                  <a:cubicBezTo>
                    <a:pt x="24636" y="3643"/>
                    <a:pt x="25739" y="3568"/>
                    <a:pt x="26841" y="3493"/>
                  </a:cubicBezTo>
                  <a:cubicBezTo>
                    <a:pt x="27393" y="3468"/>
                    <a:pt x="27944" y="3418"/>
                    <a:pt x="28496" y="3393"/>
                  </a:cubicBezTo>
                  <a:cubicBezTo>
                    <a:pt x="28558" y="3393"/>
                    <a:pt x="29066" y="3437"/>
                    <a:pt x="29482" y="3437"/>
                  </a:cubicBezTo>
                  <a:cubicBezTo>
                    <a:pt x="29580" y="3437"/>
                    <a:pt x="29673" y="3434"/>
                    <a:pt x="29754" y="3428"/>
                  </a:cubicBezTo>
                  <a:lnTo>
                    <a:pt x="29754" y="3428"/>
                  </a:lnTo>
                  <a:cubicBezTo>
                    <a:pt x="30007" y="3587"/>
                    <a:pt x="30293" y="3683"/>
                    <a:pt x="30597" y="3683"/>
                  </a:cubicBezTo>
                  <a:cubicBezTo>
                    <a:pt x="30664" y="3683"/>
                    <a:pt x="30732" y="3678"/>
                    <a:pt x="30801" y="3668"/>
                  </a:cubicBezTo>
                  <a:cubicBezTo>
                    <a:pt x="30877" y="3668"/>
                    <a:pt x="30952" y="3643"/>
                    <a:pt x="31002" y="3643"/>
                  </a:cubicBezTo>
                  <a:cubicBezTo>
                    <a:pt x="31528" y="3568"/>
                    <a:pt x="31829" y="2992"/>
                    <a:pt x="31904" y="2516"/>
                  </a:cubicBezTo>
                  <a:lnTo>
                    <a:pt x="31929" y="2265"/>
                  </a:lnTo>
                  <a:cubicBezTo>
                    <a:pt x="32029" y="1563"/>
                    <a:pt x="31578" y="811"/>
                    <a:pt x="30977" y="460"/>
                  </a:cubicBezTo>
                  <a:cubicBezTo>
                    <a:pt x="30386" y="115"/>
                    <a:pt x="29641" y="0"/>
                    <a:pt x="28845" y="0"/>
                  </a:cubicBezTo>
                  <a:close/>
                </a:path>
              </a:pathLst>
            </a:custGeom>
            <a:solidFill>
              <a:srgbClr val="FFBBAA">
                <a:alpha val="331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33" name="Google Shape;1633;p54"/>
          <p:cNvSpPr txBox="1">
            <a:spLocks noGrp="1"/>
          </p:cNvSpPr>
          <p:nvPr>
            <p:ph type="ctrTitle"/>
          </p:nvPr>
        </p:nvSpPr>
        <p:spPr>
          <a:xfrm>
            <a:off x="4935950" y="4113527"/>
            <a:ext cx="2548200" cy="461700"/>
          </a:xfrm>
          <a:prstGeom prst="rect">
            <a:avLst/>
          </a:prstGeom>
        </p:spPr>
        <p:txBody>
          <a:bodyPr spcFirstLastPara="1" wrap="square" lIns="0" tIns="0" rIns="0" bIns="0" anchor="t" anchorCtr="0">
            <a:noAutofit/>
          </a:bodyPr>
          <a:lstStyle/>
          <a:p>
            <a:pPr marL="0" lvl="0" indent="0" algn="r" rtl="0">
              <a:spcBef>
                <a:spcPts val="0"/>
              </a:spcBef>
              <a:spcAft>
                <a:spcPts val="0"/>
              </a:spcAft>
              <a:buClr>
                <a:schemeClr val="dk2"/>
              </a:buClr>
              <a:buSzPts val="1100"/>
              <a:buFont typeface="Arial"/>
              <a:buNone/>
            </a:pPr>
            <a:endParaRPr/>
          </a:p>
          <a:p>
            <a:pPr marL="0" lvl="0" indent="0" algn="r" rtl="0">
              <a:spcBef>
                <a:spcPts val="0"/>
              </a:spcBef>
              <a:spcAft>
                <a:spcPts val="0"/>
              </a:spcAft>
              <a:buNone/>
            </a:pPr>
            <a:endParaRPr/>
          </a:p>
        </p:txBody>
      </p:sp>
      <p:sp>
        <p:nvSpPr>
          <p:cNvPr id="1634" name="Google Shape;1634;p54"/>
          <p:cNvSpPr txBox="1">
            <a:spLocks noGrp="1"/>
          </p:cNvSpPr>
          <p:nvPr>
            <p:ph type="subTitle" idx="1"/>
          </p:nvPr>
        </p:nvSpPr>
        <p:spPr>
          <a:xfrm>
            <a:off x="5421900" y="1785750"/>
            <a:ext cx="3585000" cy="2718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000">
                <a:latin typeface="Impact"/>
                <a:ea typeface="Impact"/>
                <a:cs typeface="Impact"/>
                <a:sym typeface="Impact"/>
              </a:rPr>
              <a:t>Support</a:t>
            </a:r>
            <a:r>
              <a:rPr lang="en">
                <a:latin typeface="Itim"/>
                <a:ea typeface="Itim"/>
                <a:cs typeface="Itim"/>
                <a:sym typeface="Itim"/>
              </a:rPr>
              <a:t> Solid Core Instruction. </a:t>
            </a:r>
            <a:endParaRPr>
              <a:latin typeface="Itim"/>
              <a:ea typeface="Itim"/>
              <a:cs typeface="Itim"/>
              <a:sym typeface="Itim"/>
            </a:endParaRPr>
          </a:p>
          <a:p>
            <a:pPr marL="0" lvl="0" indent="0" algn="l" rtl="0">
              <a:spcBef>
                <a:spcPts val="0"/>
              </a:spcBef>
              <a:spcAft>
                <a:spcPts val="0"/>
              </a:spcAft>
              <a:buNone/>
            </a:pPr>
            <a:endParaRPr/>
          </a:p>
          <a:p>
            <a:pPr marL="0" lvl="0" indent="0" algn="l" rtl="0">
              <a:spcBef>
                <a:spcPts val="0"/>
              </a:spcBef>
              <a:spcAft>
                <a:spcPts val="0"/>
              </a:spcAft>
              <a:buNone/>
            </a:pPr>
            <a:r>
              <a:rPr lang="en" sz="2000">
                <a:latin typeface="Impact"/>
                <a:ea typeface="Impact"/>
                <a:cs typeface="Impact"/>
                <a:sym typeface="Impact"/>
              </a:rPr>
              <a:t>Support</a:t>
            </a:r>
            <a:r>
              <a:rPr lang="en">
                <a:latin typeface="Itim"/>
                <a:ea typeface="Itim"/>
                <a:cs typeface="Itim"/>
                <a:sym typeface="Itim"/>
              </a:rPr>
              <a:t> Routines and Procedures within the classroom.</a:t>
            </a:r>
            <a:endParaRPr>
              <a:latin typeface="Itim"/>
              <a:ea typeface="Itim"/>
              <a:cs typeface="Itim"/>
              <a:sym typeface="Itim"/>
            </a:endParaRPr>
          </a:p>
          <a:p>
            <a:pPr marL="0" lvl="0" indent="0" algn="l" rtl="0">
              <a:spcBef>
                <a:spcPts val="0"/>
              </a:spcBef>
              <a:spcAft>
                <a:spcPts val="0"/>
              </a:spcAft>
              <a:buNone/>
            </a:pPr>
            <a:endParaRPr>
              <a:latin typeface="Itim"/>
              <a:ea typeface="Itim"/>
              <a:cs typeface="Itim"/>
              <a:sym typeface="Itim"/>
            </a:endParaRPr>
          </a:p>
          <a:p>
            <a:pPr marL="0" lvl="0" indent="0" algn="l" rtl="0">
              <a:spcBef>
                <a:spcPts val="0"/>
              </a:spcBef>
              <a:spcAft>
                <a:spcPts val="0"/>
              </a:spcAft>
              <a:buNone/>
            </a:pPr>
            <a:r>
              <a:rPr lang="en">
                <a:latin typeface="Itim"/>
                <a:ea typeface="Itim"/>
                <a:cs typeface="Itim"/>
                <a:sym typeface="Itim"/>
              </a:rPr>
              <a:t> </a:t>
            </a:r>
            <a:r>
              <a:rPr lang="en" sz="2000">
                <a:latin typeface="Impact"/>
                <a:ea typeface="Impact"/>
                <a:cs typeface="Impact"/>
                <a:sym typeface="Impact"/>
              </a:rPr>
              <a:t>Support</a:t>
            </a:r>
            <a:r>
              <a:rPr lang="en">
                <a:latin typeface="Itim"/>
                <a:ea typeface="Itim"/>
                <a:cs typeface="Itim"/>
                <a:sym typeface="Itim"/>
              </a:rPr>
              <a:t> Engaging Lesson Planning.</a:t>
            </a:r>
            <a:endParaRPr>
              <a:latin typeface="Itim"/>
              <a:ea typeface="Itim"/>
              <a:cs typeface="Itim"/>
              <a:sym typeface="Itim"/>
            </a:endParaRPr>
          </a:p>
          <a:p>
            <a:pPr marL="0" lvl="0" indent="0" algn="l" rtl="0">
              <a:spcBef>
                <a:spcPts val="0"/>
              </a:spcBef>
              <a:spcAft>
                <a:spcPts val="0"/>
              </a:spcAft>
              <a:buNone/>
            </a:pPr>
            <a:endParaRPr>
              <a:latin typeface="Itim"/>
              <a:ea typeface="Itim"/>
              <a:cs typeface="Itim"/>
              <a:sym typeface="Itim"/>
            </a:endParaRPr>
          </a:p>
          <a:p>
            <a:pPr marL="0" lvl="0" indent="0" algn="l" rtl="0">
              <a:spcBef>
                <a:spcPts val="0"/>
              </a:spcBef>
              <a:spcAft>
                <a:spcPts val="0"/>
              </a:spcAft>
              <a:buNone/>
            </a:pPr>
            <a:r>
              <a:rPr lang="en" sz="2000">
                <a:latin typeface="Impact"/>
                <a:ea typeface="Impact"/>
                <a:cs typeface="Impact"/>
                <a:sym typeface="Impact"/>
              </a:rPr>
              <a:t>Support </a:t>
            </a:r>
            <a:r>
              <a:rPr lang="en">
                <a:latin typeface="Itim"/>
                <a:ea typeface="Itim"/>
                <a:cs typeface="Itim"/>
                <a:sym typeface="Itim"/>
              </a:rPr>
              <a:t>High Quality Teachers through </a:t>
            </a:r>
            <a:r>
              <a:rPr lang="en" sz="2000">
                <a:highlight>
                  <a:schemeClr val="accent3"/>
                </a:highlight>
                <a:latin typeface="Itim"/>
                <a:ea typeface="Itim"/>
                <a:cs typeface="Itim"/>
                <a:sym typeface="Itim"/>
              </a:rPr>
              <a:t>Personalized Mentoring</a:t>
            </a:r>
            <a:r>
              <a:rPr lang="en">
                <a:latin typeface="Itim"/>
                <a:ea typeface="Itim"/>
                <a:cs typeface="Itim"/>
                <a:sym typeface="Itim"/>
              </a:rPr>
              <a:t>.</a:t>
            </a:r>
            <a:endParaRPr>
              <a:latin typeface="Itim"/>
              <a:ea typeface="Itim"/>
              <a:cs typeface="Itim"/>
              <a:sym typeface="Itim"/>
            </a:endParaRPr>
          </a:p>
        </p:txBody>
      </p:sp>
      <p:grpSp>
        <p:nvGrpSpPr>
          <p:cNvPr id="1635" name="Google Shape;1635;p54"/>
          <p:cNvGrpSpPr/>
          <p:nvPr/>
        </p:nvGrpSpPr>
        <p:grpSpPr>
          <a:xfrm rot="-546322">
            <a:off x="1706457" y="835854"/>
            <a:ext cx="2817315" cy="2469552"/>
            <a:chOff x="2505075" y="4180600"/>
            <a:chExt cx="1092750" cy="957900"/>
          </a:xfrm>
        </p:grpSpPr>
        <p:sp>
          <p:nvSpPr>
            <p:cNvPr id="1636" name="Google Shape;1636;p54"/>
            <p:cNvSpPr/>
            <p:nvPr/>
          </p:nvSpPr>
          <p:spPr>
            <a:xfrm>
              <a:off x="2612200" y="4898650"/>
              <a:ext cx="984100" cy="235275"/>
            </a:xfrm>
            <a:custGeom>
              <a:avLst/>
              <a:gdLst/>
              <a:ahLst/>
              <a:cxnLst/>
              <a:rect l="l" t="t" r="r" b="b"/>
              <a:pathLst>
                <a:path w="39364" h="9411" extrusionOk="0">
                  <a:moveTo>
                    <a:pt x="6166" y="0"/>
                  </a:moveTo>
                  <a:cubicBezTo>
                    <a:pt x="6141" y="0"/>
                    <a:pt x="5339" y="652"/>
                    <a:pt x="5339" y="652"/>
                  </a:cubicBezTo>
                  <a:cubicBezTo>
                    <a:pt x="4688" y="2882"/>
                    <a:pt x="2357" y="5965"/>
                    <a:pt x="1" y="6617"/>
                  </a:cubicBezTo>
                  <a:cubicBezTo>
                    <a:pt x="5966" y="7068"/>
                    <a:pt x="13259" y="8321"/>
                    <a:pt x="19224" y="8797"/>
                  </a:cubicBezTo>
                  <a:cubicBezTo>
                    <a:pt x="22532" y="9048"/>
                    <a:pt x="25841" y="9248"/>
                    <a:pt x="29149" y="9349"/>
                  </a:cubicBezTo>
                  <a:cubicBezTo>
                    <a:pt x="29759" y="9367"/>
                    <a:pt x="30670" y="9411"/>
                    <a:pt x="31701" y="9411"/>
                  </a:cubicBezTo>
                  <a:cubicBezTo>
                    <a:pt x="34944" y="9411"/>
                    <a:pt x="39363" y="8971"/>
                    <a:pt x="39249" y="5890"/>
                  </a:cubicBezTo>
                  <a:lnTo>
                    <a:pt x="39224" y="5890"/>
                  </a:lnTo>
                  <a:cubicBezTo>
                    <a:pt x="28021" y="4988"/>
                    <a:pt x="17069" y="2682"/>
                    <a:pt x="616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7" name="Google Shape;1637;p54"/>
            <p:cNvSpPr/>
            <p:nvPr/>
          </p:nvSpPr>
          <p:spPr>
            <a:xfrm>
              <a:off x="2607825" y="4893625"/>
              <a:ext cx="990000" cy="244875"/>
            </a:xfrm>
            <a:custGeom>
              <a:avLst/>
              <a:gdLst/>
              <a:ahLst/>
              <a:cxnLst/>
              <a:rect l="l" t="t" r="r" b="b"/>
              <a:pathLst>
                <a:path w="39600" h="9795" extrusionOk="0">
                  <a:moveTo>
                    <a:pt x="6379" y="398"/>
                  </a:moveTo>
                  <a:lnTo>
                    <a:pt x="6379" y="398"/>
                  </a:lnTo>
                  <a:cubicBezTo>
                    <a:pt x="9057" y="1067"/>
                    <a:pt x="11759" y="1687"/>
                    <a:pt x="14462" y="2306"/>
                  </a:cubicBezTo>
                  <a:cubicBezTo>
                    <a:pt x="17218" y="2908"/>
                    <a:pt x="19950" y="3509"/>
                    <a:pt x="22707" y="4011"/>
                  </a:cubicBezTo>
                  <a:cubicBezTo>
                    <a:pt x="28194" y="5008"/>
                    <a:pt x="33731" y="5807"/>
                    <a:pt x="39293" y="6235"/>
                  </a:cubicBezTo>
                  <a:lnTo>
                    <a:pt x="39293" y="6235"/>
                  </a:lnTo>
                  <a:cubicBezTo>
                    <a:pt x="39281" y="6246"/>
                    <a:pt x="39274" y="6252"/>
                    <a:pt x="39274" y="6266"/>
                  </a:cubicBezTo>
                  <a:lnTo>
                    <a:pt x="39274" y="6392"/>
                  </a:lnTo>
                  <a:cubicBezTo>
                    <a:pt x="39249" y="6492"/>
                    <a:pt x="39249" y="6592"/>
                    <a:pt x="39224" y="6692"/>
                  </a:cubicBezTo>
                  <a:cubicBezTo>
                    <a:pt x="39199" y="6893"/>
                    <a:pt x="39123" y="7068"/>
                    <a:pt x="39023" y="7269"/>
                  </a:cubicBezTo>
                  <a:cubicBezTo>
                    <a:pt x="38848" y="7620"/>
                    <a:pt x="38572" y="7920"/>
                    <a:pt x="38246" y="8171"/>
                  </a:cubicBezTo>
                  <a:cubicBezTo>
                    <a:pt x="37595" y="8647"/>
                    <a:pt x="36767" y="8898"/>
                    <a:pt x="35965" y="9073"/>
                  </a:cubicBezTo>
                  <a:cubicBezTo>
                    <a:pt x="34654" y="9352"/>
                    <a:pt x="33295" y="9441"/>
                    <a:pt x="31939" y="9441"/>
                  </a:cubicBezTo>
                  <a:cubicBezTo>
                    <a:pt x="31585" y="9441"/>
                    <a:pt x="31231" y="9435"/>
                    <a:pt x="30878" y="9424"/>
                  </a:cubicBezTo>
                  <a:cubicBezTo>
                    <a:pt x="29173" y="9374"/>
                    <a:pt x="27469" y="9324"/>
                    <a:pt x="25740" y="9224"/>
                  </a:cubicBezTo>
                  <a:lnTo>
                    <a:pt x="20627" y="8948"/>
                  </a:lnTo>
                  <a:cubicBezTo>
                    <a:pt x="18898" y="8873"/>
                    <a:pt x="17218" y="8697"/>
                    <a:pt x="15514" y="8497"/>
                  </a:cubicBezTo>
                  <a:cubicBezTo>
                    <a:pt x="13810" y="8296"/>
                    <a:pt x="12106" y="8071"/>
                    <a:pt x="10401" y="7845"/>
                  </a:cubicBezTo>
                  <a:cubicBezTo>
                    <a:pt x="7272" y="7405"/>
                    <a:pt x="4121" y="6986"/>
                    <a:pt x="969" y="6707"/>
                  </a:cubicBezTo>
                  <a:lnTo>
                    <a:pt x="969" y="6707"/>
                  </a:lnTo>
                  <a:cubicBezTo>
                    <a:pt x="1378" y="6510"/>
                    <a:pt x="1757" y="6260"/>
                    <a:pt x="2106" y="5991"/>
                  </a:cubicBezTo>
                  <a:cubicBezTo>
                    <a:pt x="2657" y="5565"/>
                    <a:pt x="3158" y="5088"/>
                    <a:pt x="3609" y="4537"/>
                  </a:cubicBezTo>
                  <a:cubicBezTo>
                    <a:pt x="4061" y="4011"/>
                    <a:pt x="4487" y="3434"/>
                    <a:pt x="4837" y="2833"/>
                  </a:cubicBezTo>
                  <a:cubicBezTo>
                    <a:pt x="5181" y="2245"/>
                    <a:pt x="5476" y="1633"/>
                    <a:pt x="5676" y="973"/>
                  </a:cubicBezTo>
                  <a:lnTo>
                    <a:pt x="5676" y="973"/>
                  </a:lnTo>
                  <a:lnTo>
                    <a:pt x="6379" y="398"/>
                  </a:lnTo>
                  <a:close/>
                  <a:moveTo>
                    <a:pt x="6366" y="1"/>
                  </a:moveTo>
                  <a:cubicBezTo>
                    <a:pt x="6316" y="1"/>
                    <a:pt x="6266" y="1"/>
                    <a:pt x="6216" y="51"/>
                  </a:cubicBezTo>
                  <a:lnTo>
                    <a:pt x="6191" y="51"/>
                  </a:lnTo>
                  <a:lnTo>
                    <a:pt x="5389" y="727"/>
                  </a:lnTo>
                  <a:cubicBezTo>
                    <a:pt x="5364" y="752"/>
                    <a:pt x="5339" y="778"/>
                    <a:pt x="5339" y="803"/>
                  </a:cubicBezTo>
                  <a:cubicBezTo>
                    <a:pt x="5138" y="1454"/>
                    <a:pt x="4863" y="2081"/>
                    <a:pt x="4512" y="2657"/>
                  </a:cubicBezTo>
                  <a:cubicBezTo>
                    <a:pt x="4186" y="3234"/>
                    <a:pt x="3785" y="3785"/>
                    <a:pt x="3334" y="4311"/>
                  </a:cubicBezTo>
                  <a:cubicBezTo>
                    <a:pt x="2908" y="4838"/>
                    <a:pt x="2431" y="5314"/>
                    <a:pt x="1880" y="5715"/>
                  </a:cubicBezTo>
                  <a:cubicBezTo>
                    <a:pt x="1354" y="6116"/>
                    <a:pt x="777" y="6467"/>
                    <a:pt x="126" y="6642"/>
                  </a:cubicBezTo>
                  <a:cubicBezTo>
                    <a:pt x="76" y="6667"/>
                    <a:pt x="25" y="6742"/>
                    <a:pt x="0" y="6793"/>
                  </a:cubicBezTo>
                  <a:cubicBezTo>
                    <a:pt x="0" y="6893"/>
                    <a:pt x="76" y="6993"/>
                    <a:pt x="176" y="6993"/>
                  </a:cubicBezTo>
                  <a:cubicBezTo>
                    <a:pt x="3584" y="7244"/>
                    <a:pt x="6968" y="7720"/>
                    <a:pt x="10376" y="8121"/>
                  </a:cubicBezTo>
                  <a:cubicBezTo>
                    <a:pt x="12081" y="8321"/>
                    <a:pt x="13785" y="8547"/>
                    <a:pt x="15489" y="8722"/>
                  </a:cubicBezTo>
                  <a:cubicBezTo>
                    <a:pt x="17193" y="8923"/>
                    <a:pt x="18898" y="9048"/>
                    <a:pt x="20602" y="9224"/>
                  </a:cubicBezTo>
                  <a:cubicBezTo>
                    <a:pt x="24011" y="9550"/>
                    <a:pt x="27444" y="9675"/>
                    <a:pt x="30878" y="9775"/>
                  </a:cubicBezTo>
                  <a:cubicBezTo>
                    <a:pt x="31276" y="9787"/>
                    <a:pt x="31675" y="9794"/>
                    <a:pt x="32075" y="9794"/>
                  </a:cubicBezTo>
                  <a:cubicBezTo>
                    <a:pt x="33389" y="9794"/>
                    <a:pt x="34715" y="9712"/>
                    <a:pt x="36041" y="9424"/>
                  </a:cubicBezTo>
                  <a:cubicBezTo>
                    <a:pt x="36868" y="9249"/>
                    <a:pt x="37720" y="8973"/>
                    <a:pt x="38447" y="8422"/>
                  </a:cubicBezTo>
                  <a:cubicBezTo>
                    <a:pt x="38823" y="8171"/>
                    <a:pt x="39123" y="7820"/>
                    <a:pt x="39324" y="7394"/>
                  </a:cubicBezTo>
                  <a:cubicBezTo>
                    <a:pt x="39424" y="7194"/>
                    <a:pt x="39499" y="6968"/>
                    <a:pt x="39549" y="6768"/>
                  </a:cubicBezTo>
                  <a:cubicBezTo>
                    <a:pt x="39575" y="6642"/>
                    <a:pt x="39575" y="6542"/>
                    <a:pt x="39600" y="6417"/>
                  </a:cubicBezTo>
                  <a:cubicBezTo>
                    <a:pt x="39600" y="6341"/>
                    <a:pt x="39600" y="6316"/>
                    <a:pt x="39600" y="6241"/>
                  </a:cubicBezTo>
                  <a:cubicBezTo>
                    <a:pt x="39600" y="6141"/>
                    <a:pt x="39575" y="6041"/>
                    <a:pt x="39549" y="5966"/>
                  </a:cubicBezTo>
                  <a:cubicBezTo>
                    <a:pt x="39514" y="5948"/>
                    <a:pt x="39479" y="5930"/>
                    <a:pt x="39443" y="5930"/>
                  </a:cubicBezTo>
                  <a:cubicBezTo>
                    <a:pt x="39428" y="5930"/>
                    <a:pt x="39414" y="5933"/>
                    <a:pt x="39399" y="5940"/>
                  </a:cubicBezTo>
                  <a:cubicBezTo>
                    <a:pt x="33835" y="5464"/>
                    <a:pt x="28296" y="4637"/>
                    <a:pt x="22782" y="3610"/>
                  </a:cubicBezTo>
                  <a:cubicBezTo>
                    <a:pt x="20026" y="3083"/>
                    <a:pt x="17294" y="2532"/>
                    <a:pt x="14562" y="1930"/>
                  </a:cubicBezTo>
                  <a:cubicBezTo>
                    <a:pt x="11830" y="1329"/>
                    <a:pt x="9098" y="677"/>
                    <a:pt x="636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8" name="Google Shape;1638;p54"/>
            <p:cNvSpPr/>
            <p:nvPr/>
          </p:nvSpPr>
          <p:spPr>
            <a:xfrm>
              <a:off x="2508825" y="4184975"/>
              <a:ext cx="1038875" cy="879225"/>
            </a:xfrm>
            <a:custGeom>
              <a:avLst/>
              <a:gdLst/>
              <a:ahLst/>
              <a:cxnLst/>
              <a:rect l="l" t="t" r="r" b="b"/>
              <a:pathLst>
                <a:path w="41555" h="35169" extrusionOk="0">
                  <a:moveTo>
                    <a:pt x="40702" y="1"/>
                  </a:moveTo>
                  <a:cubicBezTo>
                    <a:pt x="27143" y="126"/>
                    <a:pt x="13660" y="652"/>
                    <a:pt x="101" y="1078"/>
                  </a:cubicBezTo>
                  <a:cubicBezTo>
                    <a:pt x="76" y="1078"/>
                    <a:pt x="51" y="1078"/>
                    <a:pt x="25" y="1053"/>
                  </a:cubicBezTo>
                  <a:lnTo>
                    <a:pt x="0" y="1078"/>
                  </a:lnTo>
                  <a:cubicBezTo>
                    <a:pt x="51" y="1103"/>
                    <a:pt x="101" y="1153"/>
                    <a:pt x="101" y="1254"/>
                  </a:cubicBezTo>
                  <a:cubicBezTo>
                    <a:pt x="752" y="7845"/>
                    <a:pt x="577" y="14612"/>
                    <a:pt x="802" y="21254"/>
                  </a:cubicBezTo>
                  <a:cubicBezTo>
                    <a:pt x="903" y="24537"/>
                    <a:pt x="878" y="27870"/>
                    <a:pt x="1103" y="31154"/>
                  </a:cubicBezTo>
                  <a:cubicBezTo>
                    <a:pt x="1236" y="33346"/>
                    <a:pt x="2622" y="35168"/>
                    <a:pt x="4511" y="35168"/>
                  </a:cubicBezTo>
                  <a:cubicBezTo>
                    <a:pt x="5127" y="35168"/>
                    <a:pt x="5795" y="34975"/>
                    <a:pt x="6492" y="34537"/>
                  </a:cubicBezTo>
                  <a:cubicBezTo>
                    <a:pt x="7995" y="33585"/>
                    <a:pt x="8772" y="31780"/>
                    <a:pt x="9324" y="30151"/>
                  </a:cubicBezTo>
                  <a:cubicBezTo>
                    <a:pt x="9374" y="30051"/>
                    <a:pt x="9399" y="29926"/>
                    <a:pt x="9474" y="29926"/>
                  </a:cubicBezTo>
                  <a:cubicBezTo>
                    <a:pt x="9491" y="29859"/>
                    <a:pt x="9563" y="29836"/>
                    <a:pt x="9654" y="29836"/>
                  </a:cubicBezTo>
                  <a:cubicBezTo>
                    <a:pt x="9700" y="29836"/>
                    <a:pt x="9750" y="29842"/>
                    <a:pt x="9800" y="29850"/>
                  </a:cubicBezTo>
                  <a:cubicBezTo>
                    <a:pt x="20376" y="31454"/>
                    <a:pt x="30878" y="33284"/>
                    <a:pt x="41555" y="34236"/>
                  </a:cubicBezTo>
                  <a:cubicBezTo>
                    <a:pt x="41128" y="31880"/>
                    <a:pt x="41304" y="29525"/>
                    <a:pt x="41404" y="27144"/>
                  </a:cubicBezTo>
                  <a:cubicBezTo>
                    <a:pt x="41479" y="24186"/>
                    <a:pt x="41529" y="21229"/>
                    <a:pt x="41504" y="18246"/>
                  </a:cubicBezTo>
                  <a:cubicBezTo>
                    <a:pt x="41454" y="12156"/>
                    <a:pt x="40928" y="6091"/>
                    <a:pt x="4070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9" name="Google Shape;1639;p54"/>
            <p:cNvSpPr/>
            <p:nvPr/>
          </p:nvSpPr>
          <p:spPr>
            <a:xfrm>
              <a:off x="2505075" y="4180600"/>
              <a:ext cx="1047650" cy="887125"/>
            </a:xfrm>
            <a:custGeom>
              <a:avLst/>
              <a:gdLst/>
              <a:ahLst/>
              <a:cxnLst/>
              <a:rect l="l" t="t" r="r" b="b"/>
              <a:pathLst>
                <a:path w="41906" h="35485" extrusionOk="0">
                  <a:moveTo>
                    <a:pt x="40684" y="377"/>
                  </a:moveTo>
                  <a:cubicBezTo>
                    <a:pt x="40913" y="6408"/>
                    <a:pt x="41430" y="12415"/>
                    <a:pt x="41504" y="18421"/>
                  </a:cubicBezTo>
                  <a:cubicBezTo>
                    <a:pt x="41504" y="21103"/>
                    <a:pt x="41479" y="23760"/>
                    <a:pt x="41404" y="26416"/>
                  </a:cubicBezTo>
                  <a:cubicBezTo>
                    <a:pt x="41379" y="27745"/>
                    <a:pt x="41304" y="29098"/>
                    <a:pt x="41278" y="30426"/>
                  </a:cubicBezTo>
                  <a:cubicBezTo>
                    <a:pt x="41255" y="31690"/>
                    <a:pt x="41299" y="32976"/>
                    <a:pt x="41497" y="34241"/>
                  </a:cubicBezTo>
                  <a:lnTo>
                    <a:pt x="41497" y="34241"/>
                  </a:lnTo>
                  <a:cubicBezTo>
                    <a:pt x="36203" y="33742"/>
                    <a:pt x="30909" y="33048"/>
                    <a:pt x="25639" y="32256"/>
                  </a:cubicBezTo>
                  <a:lnTo>
                    <a:pt x="17619" y="31103"/>
                  </a:lnTo>
                  <a:cubicBezTo>
                    <a:pt x="16291" y="30903"/>
                    <a:pt x="14963" y="30677"/>
                    <a:pt x="13609" y="30476"/>
                  </a:cubicBezTo>
                  <a:lnTo>
                    <a:pt x="11604" y="30151"/>
                  </a:lnTo>
                  <a:lnTo>
                    <a:pt x="10627" y="30000"/>
                  </a:lnTo>
                  <a:lnTo>
                    <a:pt x="10125" y="29925"/>
                  </a:lnTo>
                  <a:cubicBezTo>
                    <a:pt x="10025" y="29925"/>
                    <a:pt x="9950" y="29900"/>
                    <a:pt x="9850" y="29900"/>
                  </a:cubicBezTo>
                  <a:lnTo>
                    <a:pt x="9699" y="29900"/>
                  </a:lnTo>
                  <a:cubicBezTo>
                    <a:pt x="9647" y="29918"/>
                    <a:pt x="9582" y="29947"/>
                    <a:pt x="9539" y="29998"/>
                  </a:cubicBezTo>
                  <a:lnTo>
                    <a:pt x="9539" y="29998"/>
                  </a:lnTo>
                  <a:cubicBezTo>
                    <a:pt x="9500" y="30015"/>
                    <a:pt x="9463" y="30036"/>
                    <a:pt x="9449" y="30050"/>
                  </a:cubicBezTo>
                  <a:cubicBezTo>
                    <a:pt x="9424" y="30101"/>
                    <a:pt x="9424" y="30151"/>
                    <a:pt x="9399" y="30176"/>
                  </a:cubicBezTo>
                  <a:lnTo>
                    <a:pt x="9348" y="30326"/>
                  </a:lnTo>
                  <a:lnTo>
                    <a:pt x="9223" y="30652"/>
                  </a:lnTo>
                  <a:cubicBezTo>
                    <a:pt x="9148" y="30877"/>
                    <a:pt x="9073" y="31078"/>
                    <a:pt x="8998" y="31278"/>
                  </a:cubicBezTo>
                  <a:cubicBezTo>
                    <a:pt x="8822" y="31705"/>
                    <a:pt x="8622" y="32106"/>
                    <a:pt x="8421" y="32507"/>
                  </a:cubicBezTo>
                  <a:cubicBezTo>
                    <a:pt x="7970" y="33284"/>
                    <a:pt x="7419" y="34010"/>
                    <a:pt x="6692" y="34512"/>
                  </a:cubicBezTo>
                  <a:cubicBezTo>
                    <a:pt x="6087" y="34908"/>
                    <a:pt x="5377" y="35200"/>
                    <a:pt x="4651" y="35200"/>
                  </a:cubicBezTo>
                  <a:cubicBezTo>
                    <a:pt x="4504" y="35200"/>
                    <a:pt x="4358" y="35188"/>
                    <a:pt x="4211" y="35163"/>
                  </a:cubicBezTo>
                  <a:cubicBezTo>
                    <a:pt x="3358" y="35013"/>
                    <a:pt x="2632" y="34436"/>
                    <a:pt x="2155" y="33685"/>
                  </a:cubicBezTo>
                  <a:cubicBezTo>
                    <a:pt x="1679" y="32958"/>
                    <a:pt x="1454" y="32080"/>
                    <a:pt x="1404" y="31203"/>
                  </a:cubicBezTo>
                  <a:cubicBezTo>
                    <a:pt x="1353" y="30276"/>
                    <a:pt x="1303" y="29374"/>
                    <a:pt x="1278" y="28471"/>
                  </a:cubicBezTo>
                  <a:cubicBezTo>
                    <a:pt x="1203" y="26667"/>
                    <a:pt x="1203" y="24837"/>
                    <a:pt x="1153" y="23033"/>
                  </a:cubicBezTo>
                  <a:cubicBezTo>
                    <a:pt x="1028" y="19374"/>
                    <a:pt x="1003" y="15765"/>
                    <a:pt x="952" y="12105"/>
                  </a:cubicBezTo>
                  <a:cubicBezTo>
                    <a:pt x="927" y="10301"/>
                    <a:pt x="877" y="8471"/>
                    <a:pt x="802" y="6667"/>
                  </a:cubicBezTo>
                  <a:cubicBezTo>
                    <a:pt x="752" y="5740"/>
                    <a:pt x="702" y="4837"/>
                    <a:pt x="652" y="3935"/>
                  </a:cubicBezTo>
                  <a:lnTo>
                    <a:pt x="551" y="2557"/>
                  </a:lnTo>
                  <a:lnTo>
                    <a:pt x="476" y="1880"/>
                  </a:lnTo>
                  <a:lnTo>
                    <a:pt x="451" y="1529"/>
                  </a:lnTo>
                  <a:cubicBezTo>
                    <a:pt x="451" y="1496"/>
                    <a:pt x="451" y="1474"/>
                    <a:pt x="444" y="1434"/>
                  </a:cubicBezTo>
                  <a:lnTo>
                    <a:pt x="444" y="1434"/>
                  </a:lnTo>
                  <a:lnTo>
                    <a:pt x="476" y="1429"/>
                  </a:lnTo>
                  <a:lnTo>
                    <a:pt x="802" y="1429"/>
                  </a:lnTo>
                  <a:lnTo>
                    <a:pt x="1429" y="1404"/>
                  </a:lnTo>
                  <a:lnTo>
                    <a:pt x="2707" y="1354"/>
                  </a:lnTo>
                  <a:lnTo>
                    <a:pt x="5263" y="1278"/>
                  </a:lnTo>
                  <a:lnTo>
                    <a:pt x="10351" y="1128"/>
                  </a:lnTo>
                  <a:lnTo>
                    <a:pt x="20526" y="802"/>
                  </a:lnTo>
                  <a:cubicBezTo>
                    <a:pt x="27237" y="628"/>
                    <a:pt x="33972" y="430"/>
                    <a:pt x="40684" y="377"/>
                  </a:cubicBezTo>
                  <a:close/>
                  <a:moveTo>
                    <a:pt x="40852" y="0"/>
                  </a:moveTo>
                  <a:cubicBezTo>
                    <a:pt x="34060" y="50"/>
                    <a:pt x="27293" y="176"/>
                    <a:pt x="20501" y="401"/>
                  </a:cubicBezTo>
                  <a:lnTo>
                    <a:pt x="251" y="1078"/>
                  </a:lnTo>
                  <a:lnTo>
                    <a:pt x="25" y="1078"/>
                  </a:lnTo>
                  <a:lnTo>
                    <a:pt x="0" y="1153"/>
                  </a:lnTo>
                  <a:lnTo>
                    <a:pt x="0" y="1178"/>
                  </a:lnTo>
                  <a:lnTo>
                    <a:pt x="75" y="1429"/>
                  </a:lnTo>
                  <a:lnTo>
                    <a:pt x="276" y="3960"/>
                  </a:lnTo>
                  <a:cubicBezTo>
                    <a:pt x="351" y="4862"/>
                    <a:pt x="401" y="5765"/>
                    <a:pt x="426" y="6667"/>
                  </a:cubicBezTo>
                  <a:cubicBezTo>
                    <a:pt x="526" y="8496"/>
                    <a:pt x="551" y="10301"/>
                    <a:pt x="602" y="12131"/>
                  </a:cubicBezTo>
                  <a:cubicBezTo>
                    <a:pt x="652" y="15765"/>
                    <a:pt x="702" y="19399"/>
                    <a:pt x="802" y="23033"/>
                  </a:cubicBezTo>
                  <a:cubicBezTo>
                    <a:pt x="852" y="24837"/>
                    <a:pt x="877" y="26667"/>
                    <a:pt x="927" y="28497"/>
                  </a:cubicBezTo>
                  <a:cubicBezTo>
                    <a:pt x="978" y="29399"/>
                    <a:pt x="1003" y="30301"/>
                    <a:pt x="1078" y="31203"/>
                  </a:cubicBezTo>
                  <a:cubicBezTo>
                    <a:pt x="1128" y="32131"/>
                    <a:pt x="1379" y="33083"/>
                    <a:pt x="1905" y="33860"/>
                  </a:cubicBezTo>
                  <a:cubicBezTo>
                    <a:pt x="2406" y="34662"/>
                    <a:pt x="3208" y="35314"/>
                    <a:pt x="4160" y="35439"/>
                  </a:cubicBezTo>
                  <a:cubicBezTo>
                    <a:pt x="4334" y="35470"/>
                    <a:pt x="4506" y="35485"/>
                    <a:pt x="4677" y="35485"/>
                  </a:cubicBezTo>
                  <a:cubicBezTo>
                    <a:pt x="5469" y="35485"/>
                    <a:pt x="6223" y="35170"/>
                    <a:pt x="6842" y="34737"/>
                  </a:cubicBezTo>
                  <a:cubicBezTo>
                    <a:pt x="7619" y="34211"/>
                    <a:pt x="8196" y="33434"/>
                    <a:pt x="8647" y="32632"/>
                  </a:cubicBezTo>
                  <a:cubicBezTo>
                    <a:pt x="8872" y="32231"/>
                    <a:pt x="9048" y="31805"/>
                    <a:pt x="9223" y="31379"/>
                  </a:cubicBezTo>
                  <a:cubicBezTo>
                    <a:pt x="9298" y="31178"/>
                    <a:pt x="9399" y="30953"/>
                    <a:pt x="9474" y="30727"/>
                  </a:cubicBezTo>
                  <a:lnTo>
                    <a:pt x="9574" y="30426"/>
                  </a:lnTo>
                  <a:lnTo>
                    <a:pt x="9624" y="30251"/>
                  </a:lnTo>
                  <a:cubicBezTo>
                    <a:pt x="9647" y="30228"/>
                    <a:pt x="9649" y="30226"/>
                    <a:pt x="9649" y="30206"/>
                  </a:cubicBezTo>
                  <a:lnTo>
                    <a:pt x="9649" y="30206"/>
                  </a:lnTo>
                  <a:lnTo>
                    <a:pt x="9749" y="30126"/>
                  </a:lnTo>
                  <a:lnTo>
                    <a:pt x="9749" y="30126"/>
                  </a:lnTo>
                  <a:cubicBezTo>
                    <a:pt x="9741" y="30142"/>
                    <a:pt x="9741" y="30148"/>
                    <a:pt x="9748" y="30148"/>
                  </a:cubicBezTo>
                  <a:cubicBezTo>
                    <a:pt x="9761" y="30148"/>
                    <a:pt x="9800" y="30126"/>
                    <a:pt x="9850" y="30126"/>
                  </a:cubicBezTo>
                  <a:cubicBezTo>
                    <a:pt x="9900" y="30151"/>
                    <a:pt x="10000" y="30151"/>
                    <a:pt x="10075" y="30176"/>
                  </a:cubicBezTo>
                  <a:lnTo>
                    <a:pt x="10577" y="30251"/>
                  </a:lnTo>
                  <a:lnTo>
                    <a:pt x="11579" y="30401"/>
                  </a:lnTo>
                  <a:lnTo>
                    <a:pt x="13584" y="30702"/>
                  </a:lnTo>
                  <a:cubicBezTo>
                    <a:pt x="14912" y="30903"/>
                    <a:pt x="16266" y="31103"/>
                    <a:pt x="17594" y="31329"/>
                  </a:cubicBezTo>
                  <a:cubicBezTo>
                    <a:pt x="20251" y="31755"/>
                    <a:pt x="22907" y="32206"/>
                    <a:pt x="25589" y="32607"/>
                  </a:cubicBezTo>
                  <a:cubicBezTo>
                    <a:pt x="30928" y="33384"/>
                    <a:pt x="36291" y="34111"/>
                    <a:pt x="41679" y="34587"/>
                  </a:cubicBezTo>
                  <a:lnTo>
                    <a:pt x="41905" y="34612"/>
                  </a:lnTo>
                  <a:lnTo>
                    <a:pt x="41905" y="34612"/>
                  </a:lnTo>
                  <a:lnTo>
                    <a:pt x="41855" y="34386"/>
                  </a:lnTo>
                  <a:cubicBezTo>
                    <a:pt x="41404" y="31780"/>
                    <a:pt x="41679" y="29098"/>
                    <a:pt x="41730" y="26441"/>
                  </a:cubicBezTo>
                  <a:cubicBezTo>
                    <a:pt x="41805" y="23760"/>
                    <a:pt x="41830" y="21103"/>
                    <a:pt x="41805" y="18421"/>
                  </a:cubicBezTo>
                  <a:cubicBezTo>
                    <a:pt x="41780" y="12331"/>
                    <a:pt x="41278" y="6266"/>
                    <a:pt x="41053" y="176"/>
                  </a:cubicBezTo>
                  <a:lnTo>
                    <a:pt x="4102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0" name="Google Shape;1640;p54"/>
            <p:cNvSpPr/>
            <p:nvPr/>
          </p:nvSpPr>
          <p:spPr>
            <a:xfrm>
              <a:off x="2849050" y="4283900"/>
              <a:ext cx="614675" cy="48350"/>
            </a:xfrm>
            <a:custGeom>
              <a:avLst/>
              <a:gdLst/>
              <a:ahLst/>
              <a:cxnLst/>
              <a:rect l="l" t="t" r="r" b="b"/>
              <a:pathLst>
                <a:path w="24587" h="1934" extrusionOk="0">
                  <a:moveTo>
                    <a:pt x="24207" y="1"/>
                  </a:moveTo>
                  <a:cubicBezTo>
                    <a:pt x="24192" y="1"/>
                    <a:pt x="24177" y="2"/>
                    <a:pt x="24161" y="3"/>
                  </a:cubicBezTo>
                  <a:cubicBezTo>
                    <a:pt x="16166" y="805"/>
                    <a:pt x="8221" y="1407"/>
                    <a:pt x="201" y="1633"/>
                  </a:cubicBezTo>
                  <a:cubicBezTo>
                    <a:pt x="1" y="1658"/>
                    <a:pt x="1" y="1933"/>
                    <a:pt x="201" y="1933"/>
                  </a:cubicBezTo>
                  <a:cubicBezTo>
                    <a:pt x="8171" y="1708"/>
                    <a:pt x="16216" y="1357"/>
                    <a:pt x="24161" y="630"/>
                  </a:cubicBezTo>
                  <a:cubicBezTo>
                    <a:pt x="24571" y="606"/>
                    <a:pt x="24587" y="1"/>
                    <a:pt x="24207" y="1"/>
                  </a:cubicBezTo>
                  <a:close/>
                </a:path>
              </a:pathLst>
            </a:custGeom>
            <a:solidFill>
              <a:srgbClr val="1C1C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41" name="Google Shape;1641;p54"/>
          <p:cNvSpPr txBox="1"/>
          <p:nvPr/>
        </p:nvSpPr>
        <p:spPr>
          <a:xfrm rot="-546058">
            <a:off x="1898716" y="1716825"/>
            <a:ext cx="2158371" cy="707604"/>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3000" b="1">
                <a:solidFill>
                  <a:schemeClr val="dk2"/>
                </a:solidFill>
                <a:latin typeface="Itim"/>
                <a:ea typeface="Itim"/>
                <a:cs typeface="Itim"/>
                <a:sym typeface="Itim"/>
              </a:rPr>
              <a:t>Maximizing Teacher Talent</a:t>
            </a:r>
            <a:endParaRPr sz="3000" b="1">
              <a:solidFill>
                <a:schemeClr val="dk2"/>
              </a:solidFill>
              <a:latin typeface="Itim"/>
              <a:ea typeface="Itim"/>
              <a:cs typeface="Itim"/>
              <a:sym typeface="Itim"/>
            </a:endParaRPr>
          </a:p>
        </p:txBody>
      </p:sp>
      <p:grpSp>
        <p:nvGrpSpPr>
          <p:cNvPr id="1642" name="Google Shape;1642;p54"/>
          <p:cNvGrpSpPr/>
          <p:nvPr/>
        </p:nvGrpSpPr>
        <p:grpSpPr>
          <a:xfrm rot="388984">
            <a:off x="3730371" y="1654905"/>
            <a:ext cx="503537" cy="1101232"/>
            <a:chOff x="5870175" y="1498275"/>
            <a:chExt cx="364450" cy="797050"/>
          </a:xfrm>
        </p:grpSpPr>
        <p:sp>
          <p:nvSpPr>
            <p:cNvPr id="1643" name="Google Shape;1643;p54"/>
            <p:cNvSpPr/>
            <p:nvPr/>
          </p:nvSpPr>
          <p:spPr>
            <a:xfrm>
              <a:off x="5870175" y="2109075"/>
              <a:ext cx="219475" cy="186250"/>
            </a:xfrm>
            <a:custGeom>
              <a:avLst/>
              <a:gdLst/>
              <a:ahLst/>
              <a:cxnLst/>
              <a:rect l="l" t="t" r="r" b="b"/>
              <a:pathLst>
                <a:path w="8779" h="7450" extrusionOk="0">
                  <a:moveTo>
                    <a:pt x="6020" y="1496"/>
                  </a:moveTo>
                  <a:cubicBezTo>
                    <a:pt x="6600" y="2107"/>
                    <a:pt x="7195" y="2719"/>
                    <a:pt x="7807" y="3314"/>
                  </a:cubicBezTo>
                  <a:cubicBezTo>
                    <a:pt x="7775" y="3361"/>
                    <a:pt x="7760" y="3440"/>
                    <a:pt x="7744" y="3502"/>
                  </a:cubicBezTo>
                  <a:cubicBezTo>
                    <a:pt x="7164" y="2938"/>
                    <a:pt x="6568" y="2405"/>
                    <a:pt x="5988" y="1856"/>
                  </a:cubicBezTo>
                  <a:cubicBezTo>
                    <a:pt x="6004" y="1731"/>
                    <a:pt x="6004" y="1606"/>
                    <a:pt x="6020" y="1496"/>
                  </a:cubicBezTo>
                  <a:close/>
                  <a:moveTo>
                    <a:pt x="1568" y="697"/>
                  </a:moveTo>
                  <a:cubicBezTo>
                    <a:pt x="2744" y="1104"/>
                    <a:pt x="4029" y="1292"/>
                    <a:pt x="5252" y="1480"/>
                  </a:cubicBezTo>
                  <a:lnTo>
                    <a:pt x="5267" y="1480"/>
                  </a:lnTo>
                  <a:cubicBezTo>
                    <a:pt x="5048" y="2421"/>
                    <a:pt x="4891" y="3346"/>
                    <a:pt x="4875" y="4317"/>
                  </a:cubicBezTo>
                  <a:cubicBezTo>
                    <a:pt x="4186" y="4098"/>
                    <a:pt x="3449" y="3988"/>
                    <a:pt x="2744" y="3816"/>
                  </a:cubicBezTo>
                  <a:cubicBezTo>
                    <a:pt x="2227" y="3690"/>
                    <a:pt x="1694" y="3581"/>
                    <a:pt x="1176" y="3487"/>
                  </a:cubicBezTo>
                  <a:cubicBezTo>
                    <a:pt x="1302" y="2954"/>
                    <a:pt x="1317" y="2389"/>
                    <a:pt x="1427" y="1841"/>
                  </a:cubicBezTo>
                  <a:cubicBezTo>
                    <a:pt x="1490" y="1465"/>
                    <a:pt x="1537" y="1088"/>
                    <a:pt x="1568" y="697"/>
                  </a:cubicBezTo>
                  <a:close/>
                  <a:moveTo>
                    <a:pt x="5957" y="2013"/>
                  </a:moveTo>
                  <a:cubicBezTo>
                    <a:pt x="6521" y="2562"/>
                    <a:pt x="7086" y="3126"/>
                    <a:pt x="7665" y="3675"/>
                  </a:cubicBezTo>
                  <a:cubicBezTo>
                    <a:pt x="7540" y="4067"/>
                    <a:pt x="7493" y="4474"/>
                    <a:pt x="7399" y="4850"/>
                  </a:cubicBezTo>
                  <a:cubicBezTo>
                    <a:pt x="7164" y="4599"/>
                    <a:pt x="6913" y="4349"/>
                    <a:pt x="6662" y="4082"/>
                  </a:cubicBezTo>
                  <a:cubicBezTo>
                    <a:pt x="6380" y="3769"/>
                    <a:pt x="6098" y="3455"/>
                    <a:pt x="5816" y="3142"/>
                  </a:cubicBezTo>
                  <a:cubicBezTo>
                    <a:pt x="5863" y="2766"/>
                    <a:pt x="5910" y="2389"/>
                    <a:pt x="5957" y="2013"/>
                  </a:cubicBezTo>
                  <a:close/>
                  <a:moveTo>
                    <a:pt x="5785" y="3424"/>
                  </a:moveTo>
                  <a:cubicBezTo>
                    <a:pt x="6239" y="4035"/>
                    <a:pt x="6741" y="4662"/>
                    <a:pt x="7336" y="5179"/>
                  </a:cubicBezTo>
                  <a:cubicBezTo>
                    <a:pt x="7274" y="5446"/>
                    <a:pt x="7211" y="5728"/>
                    <a:pt x="7148" y="5994"/>
                  </a:cubicBezTo>
                  <a:cubicBezTo>
                    <a:pt x="6741" y="5462"/>
                    <a:pt x="6192" y="4960"/>
                    <a:pt x="5644" y="4521"/>
                  </a:cubicBezTo>
                  <a:cubicBezTo>
                    <a:pt x="5706" y="4161"/>
                    <a:pt x="5738" y="3784"/>
                    <a:pt x="5785" y="3424"/>
                  </a:cubicBezTo>
                  <a:close/>
                  <a:moveTo>
                    <a:pt x="1020" y="4082"/>
                  </a:moveTo>
                  <a:lnTo>
                    <a:pt x="1020" y="4082"/>
                  </a:lnTo>
                  <a:cubicBezTo>
                    <a:pt x="1505" y="4302"/>
                    <a:pt x="2038" y="4490"/>
                    <a:pt x="2603" y="4662"/>
                  </a:cubicBezTo>
                  <a:cubicBezTo>
                    <a:pt x="2869" y="4976"/>
                    <a:pt x="3261" y="5273"/>
                    <a:pt x="3559" y="5556"/>
                  </a:cubicBezTo>
                  <a:cubicBezTo>
                    <a:pt x="3825" y="5791"/>
                    <a:pt x="4076" y="6057"/>
                    <a:pt x="4343" y="6292"/>
                  </a:cubicBezTo>
                  <a:cubicBezTo>
                    <a:pt x="3825" y="6183"/>
                    <a:pt x="3308" y="6057"/>
                    <a:pt x="2791" y="5947"/>
                  </a:cubicBezTo>
                  <a:cubicBezTo>
                    <a:pt x="2634" y="5571"/>
                    <a:pt x="2242" y="5195"/>
                    <a:pt x="1929" y="4897"/>
                  </a:cubicBezTo>
                  <a:cubicBezTo>
                    <a:pt x="1631" y="4615"/>
                    <a:pt x="1349" y="4333"/>
                    <a:pt x="1020" y="4082"/>
                  </a:cubicBezTo>
                  <a:close/>
                  <a:moveTo>
                    <a:pt x="3167" y="4819"/>
                  </a:moveTo>
                  <a:lnTo>
                    <a:pt x="3167" y="4819"/>
                  </a:lnTo>
                  <a:cubicBezTo>
                    <a:pt x="3622" y="4929"/>
                    <a:pt x="4060" y="5007"/>
                    <a:pt x="4499" y="5070"/>
                  </a:cubicBezTo>
                  <a:cubicBezTo>
                    <a:pt x="4985" y="5587"/>
                    <a:pt x="5487" y="6120"/>
                    <a:pt x="6004" y="6637"/>
                  </a:cubicBezTo>
                  <a:cubicBezTo>
                    <a:pt x="5612" y="6559"/>
                    <a:pt x="5220" y="6480"/>
                    <a:pt x="4828" y="6402"/>
                  </a:cubicBezTo>
                  <a:cubicBezTo>
                    <a:pt x="4578" y="6089"/>
                    <a:pt x="4217" y="5806"/>
                    <a:pt x="3919" y="5524"/>
                  </a:cubicBezTo>
                  <a:cubicBezTo>
                    <a:pt x="3669" y="5305"/>
                    <a:pt x="3433" y="5054"/>
                    <a:pt x="3167" y="4819"/>
                  </a:cubicBezTo>
                  <a:close/>
                  <a:moveTo>
                    <a:pt x="5612" y="4709"/>
                  </a:moveTo>
                  <a:cubicBezTo>
                    <a:pt x="6161" y="5242"/>
                    <a:pt x="6615" y="5791"/>
                    <a:pt x="7070" y="6339"/>
                  </a:cubicBezTo>
                  <a:cubicBezTo>
                    <a:pt x="7039" y="6512"/>
                    <a:pt x="7007" y="6684"/>
                    <a:pt x="6976" y="6857"/>
                  </a:cubicBezTo>
                  <a:cubicBezTo>
                    <a:pt x="6835" y="6825"/>
                    <a:pt x="6694" y="6794"/>
                    <a:pt x="6553" y="6763"/>
                  </a:cubicBezTo>
                  <a:cubicBezTo>
                    <a:pt x="6035" y="6183"/>
                    <a:pt x="5455" y="5650"/>
                    <a:pt x="4875" y="5101"/>
                  </a:cubicBezTo>
                  <a:cubicBezTo>
                    <a:pt x="4922" y="5101"/>
                    <a:pt x="4970" y="5117"/>
                    <a:pt x="5001" y="5117"/>
                  </a:cubicBezTo>
                  <a:cubicBezTo>
                    <a:pt x="5064" y="5117"/>
                    <a:pt x="5111" y="5101"/>
                    <a:pt x="5158" y="5101"/>
                  </a:cubicBezTo>
                  <a:cubicBezTo>
                    <a:pt x="5203" y="5112"/>
                    <a:pt x="5249" y="5118"/>
                    <a:pt x="5293" y="5118"/>
                  </a:cubicBezTo>
                  <a:cubicBezTo>
                    <a:pt x="5434" y="5118"/>
                    <a:pt x="5557" y="5060"/>
                    <a:pt x="5581" y="4929"/>
                  </a:cubicBezTo>
                  <a:cubicBezTo>
                    <a:pt x="5596" y="4866"/>
                    <a:pt x="5612" y="4788"/>
                    <a:pt x="5612" y="4709"/>
                  </a:cubicBezTo>
                  <a:close/>
                  <a:moveTo>
                    <a:pt x="1519" y="0"/>
                  </a:moveTo>
                  <a:cubicBezTo>
                    <a:pt x="1470" y="0"/>
                    <a:pt x="1429" y="11"/>
                    <a:pt x="1396" y="23"/>
                  </a:cubicBezTo>
                  <a:cubicBezTo>
                    <a:pt x="1356" y="13"/>
                    <a:pt x="1315" y="7"/>
                    <a:pt x="1275" y="7"/>
                  </a:cubicBezTo>
                  <a:cubicBezTo>
                    <a:pt x="1189" y="7"/>
                    <a:pt x="1109" y="32"/>
                    <a:pt x="1067" y="85"/>
                  </a:cubicBezTo>
                  <a:cubicBezTo>
                    <a:pt x="346" y="994"/>
                    <a:pt x="1" y="2374"/>
                    <a:pt x="173" y="3502"/>
                  </a:cubicBezTo>
                  <a:cubicBezTo>
                    <a:pt x="189" y="3628"/>
                    <a:pt x="252" y="3706"/>
                    <a:pt x="346" y="3769"/>
                  </a:cubicBezTo>
                  <a:cubicBezTo>
                    <a:pt x="252" y="3816"/>
                    <a:pt x="189" y="3894"/>
                    <a:pt x="220" y="4004"/>
                  </a:cubicBezTo>
                  <a:cubicBezTo>
                    <a:pt x="440" y="4443"/>
                    <a:pt x="847" y="4850"/>
                    <a:pt x="1223" y="5242"/>
                  </a:cubicBezTo>
                  <a:cubicBezTo>
                    <a:pt x="1458" y="5493"/>
                    <a:pt x="1741" y="5806"/>
                    <a:pt x="2054" y="6026"/>
                  </a:cubicBezTo>
                  <a:cubicBezTo>
                    <a:pt x="2023" y="6120"/>
                    <a:pt x="2070" y="6230"/>
                    <a:pt x="2227" y="6292"/>
                  </a:cubicBezTo>
                  <a:cubicBezTo>
                    <a:pt x="3684" y="6825"/>
                    <a:pt x="5487" y="7342"/>
                    <a:pt x="7039" y="7437"/>
                  </a:cubicBezTo>
                  <a:cubicBezTo>
                    <a:pt x="7086" y="7437"/>
                    <a:pt x="7133" y="7437"/>
                    <a:pt x="7180" y="7421"/>
                  </a:cubicBezTo>
                  <a:cubicBezTo>
                    <a:pt x="7227" y="7439"/>
                    <a:pt x="7277" y="7450"/>
                    <a:pt x="7324" y="7450"/>
                  </a:cubicBezTo>
                  <a:cubicBezTo>
                    <a:pt x="7401" y="7450"/>
                    <a:pt x="7470" y="7420"/>
                    <a:pt x="7509" y="7342"/>
                  </a:cubicBezTo>
                  <a:cubicBezTo>
                    <a:pt x="7807" y="6684"/>
                    <a:pt x="8010" y="6026"/>
                    <a:pt x="8167" y="5320"/>
                  </a:cubicBezTo>
                  <a:cubicBezTo>
                    <a:pt x="8292" y="4788"/>
                    <a:pt x="8481" y="4208"/>
                    <a:pt x="8465" y="3628"/>
                  </a:cubicBezTo>
                  <a:cubicBezTo>
                    <a:pt x="8653" y="3565"/>
                    <a:pt x="8778" y="3393"/>
                    <a:pt x="8622" y="3236"/>
                  </a:cubicBezTo>
                  <a:cubicBezTo>
                    <a:pt x="7744" y="2358"/>
                    <a:pt x="6819" y="1496"/>
                    <a:pt x="5863" y="681"/>
                  </a:cubicBezTo>
                  <a:cubicBezTo>
                    <a:pt x="5805" y="631"/>
                    <a:pt x="5738" y="610"/>
                    <a:pt x="5673" y="610"/>
                  </a:cubicBezTo>
                  <a:cubicBezTo>
                    <a:pt x="5596" y="610"/>
                    <a:pt x="5522" y="638"/>
                    <a:pt x="5471" y="681"/>
                  </a:cubicBezTo>
                  <a:cubicBezTo>
                    <a:pt x="5424" y="665"/>
                    <a:pt x="5361" y="650"/>
                    <a:pt x="5299" y="634"/>
                  </a:cubicBezTo>
                  <a:cubicBezTo>
                    <a:pt x="4060" y="461"/>
                    <a:pt x="2822" y="148"/>
                    <a:pt x="1584" y="7"/>
                  </a:cubicBezTo>
                  <a:cubicBezTo>
                    <a:pt x="1561" y="2"/>
                    <a:pt x="1539" y="0"/>
                    <a:pt x="151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4" name="Google Shape;1644;p54"/>
            <p:cNvSpPr/>
            <p:nvPr/>
          </p:nvSpPr>
          <p:spPr>
            <a:xfrm>
              <a:off x="5906500" y="1498275"/>
              <a:ext cx="328125" cy="569175"/>
            </a:xfrm>
            <a:custGeom>
              <a:avLst/>
              <a:gdLst/>
              <a:ahLst/>
              <a:cxnLst/>
              <a:rect l="l" t="t" r="r" b="b"/>
              <a:pathLst>
                <a:path w="13125" h="22767" extrusionOk="0">
                  <a:moveTo>
                    <a:pt x="9990" y="2777"/>
                  </a:moveTo>
                  <a:cubicBezTo>
                    <a:pt x="10131" y="2887"/>
                    <a:pt x="10288" y="2996"/>
                    <a:pt x="10413" y="3106"/>
                  </a:cubicBezTo>
                  <a:cubicBezTo>
                    <a:pt x="10946" y="3529"/>
                    <a:pt x="11526" y="3921"/>
                    <a:pt x="12122" y="4297"/>
                  </a:cubicBezTo>
                  <a:cubicBezTo>
                    <a:pt x="12028" y="4642"/>
                    <a:pt x="11965" y="4971"/>
                    <a:pt x="11887" y="5301"/>
                  </a:cubicBezTo>
                  <a:cubicBezTo>
                    <a:pt x="11260" y="4611"/>
                    <a:pt x="10554" y="3921"/>
                    <a:pt x="9927" y="3247"/>
                  </a:cubicBezTo>
                  <a:cubicBezTo>
                    <a:pt x="9943" y="3090"/>
                    <a:pt x="9974" y="2934"/>
                    <a:pt x="9990" y="2777"/>
                  </a:cubicBezTo>
                  <a:close/>
                  <a:moveTo>
                    <a:pt x="9880" y="3561"/>
                  </a:moveTo>
                  <a:cubicBezTo>
                    <a:pt x="10492" y="4297"/>
                    <a:pt x="11087" y="5081"/>
                    <a:pt x="11761" y="5786"/>
                  </a:cubicBezTo>
                  <a:cubicBezTo>
                    <a:pt x="11667" y="6241"/>
                    <a:pt x="11573" y="6696"/>
                    <a:pt x="11479" y="7134"/>
                  </a:cubicBezTo>
                  <a:cubicBezTo>
                    <a:pt x="11213" y="6821"/>
                    <a:pt x="10883" y="6507"/>
                    <a:pt x="10617" y="6194"/>
                  </a:cubicBezTo>
                  <a:cubicBezTo>
                    <a:pt x="10288" y="5802"/>
                    <a:pt x="9959" y="5410"/>
                    <a:pt x="9645" y="5018"/>
                  </a:cubicBezTo>
                  <a:cubicBezTo>
                    <a:pt x="9739" y="4532"/>
                    <a:pt x="9818" y="4047"/>
                    <a:pt x="9880" y="3561"/>
                  </a:cubicBezTo>
                  <a:close/>
                  <a:moveTo>
                    <a:pt x="9614" y="5222"/>
                  </a:moveTo>
                  <a:cubicBezTo>
                    <a:pt x="9896" y="5598"/>
                    <a:pt x="10194" y="5975"/>
                    <a:pt x="10492" y="6335"/>
                  </a:cubicBezTo>
                  <a:cubicBezTo>
                    <a:pt x="10789" y="6696"/>
                    <a:pt x="11072" y="7103"/>
                    <a:pt x="11416" y="7432"/>
                  </a:cubicBezTo>
                  <a:cubicBezTo>
                    <a:pt x="11322" y="7902"/>
                    <a:pt x="11228" y="8388"/>
                    <a:pt x="11134" y="8874"/>
                  </a:cubicBezTo>
                  <a:cubicBezTo>
                    <a:pt x="10789" y="8498"/>
                    <a:pt x="10398" y="8153"/>
                    <a:pt x="10068" y="7793"/>
                  </a:cubicBezTo>
                  <a:cubicBezTo>
                    <a:pt x="9802" y="7495"/>
                    <a:pt x="9535" y="7181"/>
                    <a:pt x="9269" y="6884"/>
                  </a:cubicBezTo>
                  <a:cubicBezTo>
                    <a:pt x="9394" y="6335"/>
                    <a:pt x="9504" y="5771"/>
                    <a:pt x="9614" y="5222"/>
                  </a:cubicBezTo>
                  <a:close/>
                  <a:moveTo>
                    <a:pt x="9206" y="7150"/>
                  </a:moveTo>
                  <a:cubicBezTo>
                    <a:pt x="9426" y="7432"/>
                    <a:pt x="9661" y="7699"/>
                    <a:pt x="9896" y="7965"/>
                  </a:cubicBezTo>
                  <a:cubicBezTo>
                    <a:pt x="10256" y="8388"/>
                    <a:pt x="10617" y="8827"/>
                    <a:pt x="11056" y="9203"/>
                  </a:cubicBezTo>
                  <a:cubicBezTo>
                    <a:pt x="10962" y="9736"/>
                    <a:pt x="10852" y="10254"/>
                    <a:pt x="10727" y="10771"/>
                  </a:cubicBezTo>
                  <a:cubicBezTo>
                    <a:pt x="10178" y="10097"/>
                    <a:pt x="9504" y="9439"/>
                    <a:pt x="8846" y="8796"/>
                  </a:cubicBezTo>
                  <a:cubicBezTo>
                    <a:pt x="8971" y="8247"/>
                    <a:pt x="9097" y="7699"/>
                    <a:pt x="9206" y="7150"/>
                  </a:cubicBezTo>
                  <a:close/>
                  <a:moveTo>
                    <a:pt x="8783" y="9062"/>
                  </a:moveTo>
                  <a:cubicBezTo>
                    <a:pt x="9379" y="9752"/>
                    <a:pt x="9974" y="10457"/>
                    <a:pt x="10664" y="11069"/>
                  </a:cubicBezTo>
                  <a:cubicBezTo>
                    <a:pt x="10570" y="11508"/>
                    <a:pt x="10460" y="11946"/>
                    <a:pt x="10335" y="12385"/>
                  </a:cubicBezTo>
                  <a:cubicBezTo>
                    <a:pt x="10037" y="12040"/>
                    <a:pt x="9692" y="11711"/>
                    <a:pt x="9410" y="11367"/>
                  </a:cubicBezTo>
                  <a:cubicBezTo>
                    <a:pt x="9097" y="10990"/>
                    <a:pt x="8799" y="10614"/>
                    <a:pt x="8517" y="10238"/>
                  </a:cubicBezTo>
                  <a:cubicBezTo>
                    <a:pt x="8611" y="9846"/>
                    <a:pt x="8689" y="9454"/>
                    <a:pt x="8783" y="9062"/>
                  </a:cubicBezTo>
                  <a:close/>
                  <a:moveTo>
                    <a:pt x="8454" y="10536"/>
                  </a:moveTo>
                  <a:cubicBezTo>
                    <a:pt x="8971" y="11272"/>
                    <a:pt x="9551" y="12072"/>
                    <a:pt x="10256" y="12699"/>
                  </a:cubicBezTo>
                  <a:cubicBezTo>
                    <a:pt x="10209" y="12871"/>
                    <a:pt x="10162" y="13044"/>
                    <a:pt x="10115" y="13232"/>
                  </a:cubicBezTo>
                  <a:cubicBezTo>
                    <a:pt x="10006" y="13561"/>
                    <a:pt x="9912" y="13874"/>
                    <a:pt x="9818" y="14204"/>
                  </a:cubicBezTo>
                  <a:cubicBezTo>
                    <a:pt x="9316" y="13545"/>
                    <a:pt x="8705" y="12903"/>
                    <a:pt x="8109" y="12260"/>
                  </a:cubicBezTo>
                  <a:cubicBezTo>
                    <a:pt x="8172" y="11962"/>
                    <a:pt x="8219" y="11664"/>
                    <a:pt x="8282" y="11367"/>
                  </a:cubicBezTo>
                  <a:cubicBezTo>
                    <a:pt x="8329" y="11084"/>
                    <a:pt x="8391" y="10818"/>
                    <a:pt x="8454" y="10536"/>
                  </a:cubicBezTo>
                  <a:close/>
                  <a:moveTo>
                    <a:pt x="8062" y="12479"/>
                  </a:moveTo>
                  <a:cubicBezTo>
                    <a:pt x="8595" y="13153"/>
                    <a:pt x="9128" y="13812"/>
                    <a:pt x="9755" y="14423"/>
                  </a:cubicBezTo>
                  <a:cubicBezTo>
                    <a:pt x="9598" y="14893"/>
                    <a:pt x="9457" y="15363"/>
                    <a:pt x="9316" y="15834"/>
                  </a:cubicBezTo>
                  <a:cubicBezTo>
                    <a:pt x="8971" y="15191"/>
                    <a:pt x="8376" y="14533"/>
                    <a:pt x="7796" y="13968"/>
                  </a:cubicBezTo>
                  <a:cubicBezTo>
                    <a:pt x="7890" y="13467"/>
                    <a:pt x="7968" y="12981"/>
                    <a:pt x="8062" y="12479"/>
                  </a:cubicBezTo>
                  <a:close/>
                  <a:moveTo>
                    <a:pt x="7749" y="14204"/>
                  </a:moveTo>
                  <a:cubicBezTo>
                    <a:pt x="7968" y="14439"/>
                    <a:pt x="8172" y="14674"/>
                    <a:pt x="8360" y="14909"/>
                  </a:cubicBezTo>
                  <a:cubicBezTo>
                    <a:pt x="8673" y="15316"/>
                    <a:pt x="8908" y="15740"/>
                    <a:pt x="9222" y="16147"/>
                  </a:cubicBezTo>
                  <a:cubicBezTo>
                    <a:pt x="9081" y="16633"/>
                    <a:pt x="8924" y="17135"/>
                    <a:pt x="8767" y="17636"/>
                  </a:cubicBezTo>
                  <a:cubicBezTo>
                    <a:pt x="8344" y="16978"/>
                    <a:pt x="7890" y="16335"/>
                    <a:pt x="7482" y="15661"/>
                  </a:cubicBezTo>
                  <a:cubicBezTo>
                    <a:pt x="7576" y="15175"/>
                    <a:pt x="7670" y="14689"/>
                    <a:pt x="7749" y="14204"/>
                  </a:cubicBezTo>
                  <a:close/>
                  <a:moveTo>
                    <a:pt x="7435" y="15881"/>
                  </a:moveTo>
                  <a:cubicBezTo>
                    <a:pt x="7827" y="16555"/>
                    <a:pt x="8219" y="17229"/>
                    <a:pt x="8705" y="17871"/>
                  </a:cubicBezTo>
                  <a:cubicBezTo>
                    <a:pt x="8595" y="18248"/>
                    <a:pt x="8485" y="18608"/>
                    <a:pt x="8391" y="18984"/>
                  </a:cubicBezTo>
                  <a:cubicBezTo>
                    <a:pt x="7984" y="18404"/>
                    <a:pt x="7545" y="17840"/>
                    <a:pt x="7153" y="17260"/>
                  </a:cubicBezTo>
                  <a:cubicBezTo>
                    <a:pt x="7263" y="16805"/>
                    <a:pt x="7357" y="16351"/>
                    <a:pt x="7435" y="15881"/>
                  </a:cubicBezTo>
                  <a:close/>
                  <a:moveTo>
                    <a:pt x="2341" y="708"/>
                  </a:moveTo>
                  <a:cubicBezTo>
                    <a:pt x="3595" y="1084"/>
                    <a:pt x="4896" y="1335"/>
                    <a:pt x="6165" y="1601"/>
                  </a:cubicBezTo>
                  <a:cubicBezTo>
                    <a:pt x="7167" y="1826"/>
                    <a:pt x="8153" y="2121"/>
                    <a:pt x="9153" y="2121"/>
                  </a:cubicBezTo>
                  <a:cubicBezTo>
                    <a:pt x="9202" y="2121"/>
                    <a:pt x="9251" y="2120"/>
                    <a:pt x="9300" y="2119"/>
                  </a:cubicBezTo>
                  <a:lnTo>
                    <a:pt x="9300" y="2119"/>
                  </a:lnTo>
                  <a:cubicBezTo>
                    <a:pt x="8689" y="4015"/>
                    <a:pt x="8297" y="6006"/>
                    <a:pt x="7937" y="7997"/>
                  </a:cubicBezTo>
                  <a:cubicBezTo>
                    <a:pt x="7905" y="8012"/>
                    <a:pt x="7874" y="8044"/>
                    <a:pt x="7921" y="8075"/>
                  </a:cubicBezTo>
                  <a:cubicBezTo>
                    <a:pt x="7921" y="8075"/>
                    <a:pt x="7921" y="8091"/>
                    <a:pt x="7921" y="8091"/>
                  </a:cubicBezTo>
                  <a:cubicBezTo>
                    <a:pt x="7717" y="9219"/>
                    <a:pt x="7513" y="10363"/>
                    <a:pt x="7278" y="11476"/>
                  </a:cubicBezTo>
                  <a:cubicBezTo>
                    <a:pt x="6714" y="14188"/>
                    <a:pt x="5899" y="16962"/>
                    <a:pt x="5727" y="19752"/>
                  </a:cubicBezTo>
                  <a:cubicBezTo>
                    <a:pt x="5710" y="19746"/>
                    <a:pt x="5692" y="19742"/>
                    <a:pt x="5676" y="19742"/>
                  </a:cubicBezTo>
                  <a:cubicBezTo>
                    <a:pt x="5615" y="19742"/>
                    <a:pt x="5568" y="19785"/>
                    <a:pt x="5617" y="19846"/>
                  </a:cubicBezTo>
                  <a:cubicBezTo>
                    <a:pt x="5648" y="19878"/>
                    <a:pt x="5680" y="19925"/>
                    <a:pt x="5727" y="19972"/>
                  </a:cubicBezTo>
                  <a:cubicBezTo>
                    <a:pt x="5711" y="20034"/>
                    <a:pt x="5711" y="20097"/>
                    <a:pt x="5711" y="20160"/>
                  </a:cubicBezTo>
                  <a:cubicBezTo>
                    <a:pt x="4990" y="19862"/>
                    <a:pt x="4128" y="19799"/>
                    <a:pt x="3360" y="19627"/>
                  </a:cubicBezTo>
                  <a:cubicBezTo>
                    <a:pt x="2482" y="19423"/>
                    <a:pt x="1620" y="19204"/>
                    <a:pt x="742" y="19047"/>
                  </a:cubicBezTo>
                  <a:cubicBezTo>
                    <a:pt x="1463" y="15975"/>
                    <a:pt x="1557" y="12746"/>
                    <a:pt x="1792" y="9580"/>
                  </a:cubicBezTo>
                  <a:cubicBezTo>
                    <a:pt x="2027" y="6633"/>
                    <a:pt x="2247" y="3670"/>
                    <a:pt x="2341" y="708"/>
                  </a:cubicBezTo>
                  <a:close/>
                  <a:moveTo>
                    <a:pt x="7059" y="17621"/>
                  </a:moveTo>
                  <a:cubicBezTo>
                    <a:pt x="7419" y="18216"/>
                    <a:pt x="7811" y="18827"/>
                    <a:pt x="8282" y="19376"/>
                  </a:cubicBezTo>
                  <a:cubicBezTo>
                    <a:pt x="8203" y="19674"/>
                    <a:pt x="8109" y="19956"/>
                    <a:pt x="8046" y="20254"/>
                  </a:cubicBezTo>
                  <a:cubicBezTo>
                    <a:pt x="7811" y="20019"/>
                    <a:pt x="7592" y="19784"/>
                    <a:pt x="7388" y="19548"/>
                  </a:cubicBezTo>
                  <a:cubicBezTo>
                    <a:pt x="7169" y="19282"/>
                    <a:pt x="6949" y="19031"/>
                    <a:pt x="6761" y="18765"/>
                  </a:cubicBezTo>
                  <a:cubicBezTo>
                    <a:pt x="6871" y="18389"/>
                    <a:pt x="6965" y="17997"/>
                    <a:pt x="7059" y="17621"/>
                  </a:cubicBezTo>
                  <a:close/>
                  <a:moveTo>
                    <a:pt x="601" y="19392"/>
                  </a:moveTo>
                  <a:cubicBezTo>
                    <a:pt x="1024" y="19580"/>
                    <a:pt x="1432" y="19721"/>
                    <a:pt x="1855" y="19862"/>
                  </a:cubicBezTo>
                  <a:cubicBezTo>
                    <a:pt x="2074" y="20175"/>
                    <a:pt x="2310" y="20473"/>
                    <a:pt x="2592" y="20755"/>
                  </a:cubicBezTo>
                  <a:cubicBezTo>
                    <a:pt x="2843" y="21022"/>
                    <a:pt x="3125" y="21351"/>
                    <a:pt x="3469" y="21570"/>
                  </a:cubicBezTo>
                  <a:cubicBezTo>
                    <a:pt x="3046" y="21508"/>
                    <a:pt x="2639" y="21461"/>
                    <a:pt x="2231" y="21382"/>
                  </a:cubicBezTo>
                  <a:cubicBezTo>
                    <a:pt x="2090" y="21053"/>
                    <a:pt x="1714" y="20708"/>
                    <a:pt x="1495" y="20426"/>
                  </a:cubicBezTo>
                  <a:cubicBezTo>
                    <a:pt x="1212" y="20081"/>
                    <a:pt x="915" y="19737"/>
                    <a:pt x="601" y="19392"/>
                  </a:cubicBezTo>
                  <a:close/>
                  <a:moveTo>
                    <a:pt x="2247" y="19972"/>
                  </a:moveTo>
                  <a:lnTo>
                    <a:pt x="2247" y="19972"/>
                  </a:lnTo>
                  <a:cubicBezTo>
                    <a:pt x="2529" y="20050"/>
                    <a:pt x="2795" y="20128"/>
                    <a:pt x="3078" y="20191"/>
                  </a:cubicBezTo>
                  <a:cubicBezTo>
                    <a:pt x="3375" y="20505"/>
                    <a:pt x="3689" y="20818"/>
                    <a:pt x="3971" y="21147"/>
                  </a:cubicBezTo>
                  <a:cubicBezTo>
                    <a:pt x="4143" y="21335"/>
                    <a:pt x="4300" y="21523"/>
                    <a:pt x="4457" y="21712"/>
                  </a:cubicBezTo>
                  <a:cubicBezTo>
                    <a:pt x="4253" y="21680"/>
                    <a:pt x="4049" y="21649"/>
                    <a:pt x="3846" y="21618"/>
                  </a:cubicBezTo>
                  <a:cubicBezTo>
                    <a:pt x="3846" y="21602"/>
                    <a:pt x="3846" y="21586"/>
                    <a:pt x="3830" y="21555"/>
                  </a:cubicBezTo>
                  <a:cubicBezTo>
                    <a:pt x="3564" y="21210"/>
                    <a:pt x="3109" y="20928"/>
                    <a:pt x="2795" y="20599"/>
                  </a:cubicBezTo>
                  <a:cubicBezTo>
                    <a:pt x="2592" y="20395"/>
                    <a:pt x="2419" y="20191"/>
                    <a:pt x="2247" y="19972"/>
                  </a:cubicBezTo>
                  <a:close/>
                  <a:moveTo>
                    <a:pt x="6683" y="19016"/>
                  </a:moveTo>
                  <a:cubicBezTo>
                    <a:pt x="7043" y="19564"/>
                    <a:pt x="7466" y="20113"/>
                    <a:pt x="7952" y="20567"/>
                  </a:cubicBezTo>
                  <a:cubicBezTo>
                    <a:pt x="7843" y="21006"/>
                    <a:pt x="7749" y="21429"/>
                    <a:pt x="7655" y="21868"/>
                  </a:cubicBezTo>
                  <a:cubicBezTo>
                    <a:pt x="7451" y="21618"/>
                    <a:pt x="7231" y="21382"/>
                    <a:pt x="7028" y="21147"/>
                  </a:cubicBezTo>
                  <a:cubicBezTo>
                    <a:pt x="6777" y="20849"/>
                    <a:pt x="6510" y="20567"/>
                    <a:pt x="6244" y="20270"/>
                  </a:cubicBezTo>
                  <a:cubicBezTo>
                    <a:pt x="6416" y="19862"/>
                    <a:pt x="6557" y="19439"/>
                    <a:pt x="6683" y="19016"/>
                  </a:cubicBezTo>
                  <a:close/>
                  <a:moveTo>
                    <a:pt x="3391" y="20270"/>
                  </a:moveTo>
                  <a:cubicBezTo>
                    <a:pt x="3877" y="20379"/>
                    <a:pt x="4394" y="20505"/>
                    <a:pt x="4896" y="20567"/>
                  </a:cubicBezTo>
                  <a:cubicBezTo>
                    <a:pt x="5162" y="20881"/>
                    <a:pt x="5429" y="21179"/>
                    <a:pt x="5695" y="21492"/>
                  </a:cubicBezTo>
                  <a:cubicBezTo>
                    <a:pt x="5836" y="21665"/>
                    <a:pt x="5977" y="21837"/>
                    <a:pt x="6134" y="22009"/>
                  </a:cubicBezTo>
                  <a:cubicBezTo>
                    <a:pt x="5742" y="21931"/>
                    <a:pt x="5335" y="21853"/>
                    <a:pt x="4927" y="21790"/>
                  </a:cubicBezTo>
                  <a:cubicBezTo>
                    <a:pt x="4676" y="21492"/>
                    <a:pt x="4363" y="21194"/>
                    <a:pt x="4081" y="20928"/>
                  </a:cubicBezTo>
                  <a:cubicBezTo>
                    <a:pt x="3861" y="20693"/>
                    <a:pt x="3626" y="20489"/>
                    <a:pt x="3391" y="20270"/>
                  </a:cubicBezTo>
                  <a:close/>
                  <a:moveTo>
                    <a:pt x="6150" y="20489"/>
                  </a:moveTo>
                  <a:cubicBezTo>
                    <a:pt x="6354" y="20740"/>
                    <a:pt x="6573" y="20991"/>
                    <a:pt x="6792" y="21241"/>
                  </a:cubicBezTo>
                  <a:cubicBezTo>
                    <a:pt x="7043" y="21570"/>
                    <a:pt x="7278" y="21931"/>
                    <a:pt x="7560" y="22260"/>
                  </a:cubicBezTo>
                  <a:cubicBezTo>
                    <a:pt x="7545" y="22339"/>
                    <a:pt x="7529" y="22401"/>
                    <a:pt x="7513" y="22480"/>
                  </a:cubicBezTo>
                  <a:cubicBezTo>
                    <a:pt x="7482" y="22417"/>
                    <a:pt x="7419" y="22339"/>
                    <a:pt x="7294" y="22307"/>
                  </a:cubicBezTo>
                  <a:cubicBezTo>
                    <a:pt x="7106" y="22244"/>
                    <a:pt x="6918" y="22197"/>
                    <a:pt x="6730" y="22150"/>
                  </a:cubicBezTo>
                  <a:cubicBezTo>
                    <a:pt x="6479" y="21853"/>
                    <a:pt x="6197" y="21570"/>
                    <a:pt x="5930" y="21304"/>
                  </a:cubicBezTo>
                  <a:cubicBezTo>
                    <a:pt x="5711" y="21069"/>
                    <a:pt x="5491" y="20834"/>
                    <a:pt x="5272" y="20599"/>
                  </a:cubicBezTo>
                  <a:cubicBezTo>
                    <a:pt x="5429" y="20599"/>
                    <a:pt x="5570" y="20599"/>
                    <a:pt x="5727" y="20583"/>
                  </a:cubicBezTo>
                  <a:cubicBezTo>
                    <a:pt x="5774" y="20567"/>
                    <a:pt x="5805" y="20552"/>
                    <a:pt x="5836" y="20536"/>
                  </a:cubicBezTo>
                  <a:cubicBezTo>
                    <a:pt x="5873" y="20546"/>
                    <a:pt x="5911" y="20552"/>
                    <a:pt x="5949" y="20552"/>
                  </a:cubicBezTo>
                  <a:cubicBezTo>
                    <a:pt x="6024" y="20552"/>
                    <a:pt x="6098" y="20531"/>
                    <a:pt x="6150" y="20489"/>
                  </a:cubicBezTo>
                  <a:close/>
                  <a:moveTo>
                    <a:pt x="2031" y="0"/>
                  </a:moveTo>
                  <a:cubicBezTo>
                    <a:pt x="1865" y="0"/>
                    <a:pt x="1773" y="61"/>
                    <a:pt x="1745" y="159"/>
                  </a:cubicBezTo>
                  <a:cubicBezTo>
                    <a:pt x="1604" y="175"/>
                    <a:pt x="1479" y="253"/>
                    <a:pt x="1463" y="379"/>
                  </a:cubicBezTo>
                  <a:cubicBezTo>
                    <a:pt x="1259" y="3623"/>
                    <a:pt x="1118" y="6852"/>
                    <a:pt x="883" y="10081"/>
                  </a:cubicBezTo>
                  <a:cubicBezTo>
                    <a:pt x="664" y="13075"/>
                    <a:pt x="209" y="16053"/>
                    <a:pt x="288" y="19094"/>
                  </a:cubicBezTo>
                  <a:cubicBezTo>
                    <a:pt x="264" y="19089"/>
                    <a:pt x="239" y="19086"/>
                    <a:pt x="216" y="19086"/>
                  </a:cubicBezTo>
                  <a:cubicBezTo>
                    <a:pt x="100" y="19086"/>
                    <a:pt x="0" y="19149"/>
                    <a:pt x="52" y="19266"/>
                  </a:cubicBezTo>
                  <a:cubicBezTo>
                    <a:pt x="288" y="19721"/>
                    <a:pt x="538" y="20175"/>
                    <a:pt x="852" y="20614"/>
                  </a:cubicBezTo>
                  <a:cubicBezTo>
                    <a:pt x="1040" y="20881"/>
                    <a:pt x="1259" y="21288"/>
                    <a:pt x="1573" y="21539"/>
                  </a:cubicBezTo>
                  <a:cubicBezTo>
                    <a:pt x="1589" y="21602"/>
                    <a:pt x="1651" y="21665"/>
                    <a:pt x="1761" y="21696"/>
                  </a:cubicBezTo>
                  <a:cubicBezTo>
                    <a:pt x="1792" y="21712"/>
                    <a:pt x="1824" y="21727"/>
                    <a:pt x="1871" y="21743"/>
                  </a:cubicBezTo>
                  <a:cubicBezTo>
                    <a:pt x="1871" y="21743"/>
                    <a:pt x="1886" y="21743"/>
                    <a:pt x="1902" y="21759"/>
                  </a:cubicBezTo>
                  <a:cubicBezTo>
                    <a:pt x="1918" y="21759"/>
                    <a:pt x="1949" y="21759"/>
                    <a:pt x="1980" y="21774"/>
                  </a:cubicBezTo>
                  <a:cubicBezTo>
                    <a:pt x="3539" y="22249"/>
                    <a:pt x="5380" y="22767"/>
                    <a:pt x="6995" y="22767"/>
                  </a:cubicBezTo>
                  <a:cubicBezTo>
                    <a:pt x="7085" y="22767"/>
                    <a:pt x="7174" y="22765"/>
                    <a:pt x="7263" y="22762"/>
                  </a:cubicBezTo>
                  <a:cubicBezTo>
                    <a:pt x="7404" y="22746"/>
                    <a:pt x="7482" y="22683"/>
                    <a:pt x="7513" y="22621"/>
                  </a:cubicBezTo>
                  <a:cubicBezTo>
                    <a:pt x="7552" y="22699"/>
                    <a:pt x="7664" y="22759"/>
                    <a:pt x="7762" y="22759"/>
                  </a:cubicBezTo>
                  <a:cubicBezTo>
                    <a:pt x="7822" y="22759"/>
                    <a:pt x="7876" y="22737"/>
                    <a:pt x="7905" y="22683"/>
                  </a:cubicBezTo>
                  <a:cubicBezTo>
                    <a:pt x="7921" y="22636"/>
                    <a:pt x="7937" y="22605"/>
                    <a:pt x="7952" y="22574"/>
                  </a:cubicBezTo>
                  <a:cubicBezTo>
                    <a:pt x="8015" y="22558"/>
                    <a:pt x="8062" y="22511"/>
                    <a:pt x="8031" y="22464"/>
                  </a:cubicBezTo>
                  <a:cubicBezTo>
                    <a:pt x="8031" y="22448"/>
                    <a:pt x="8015" y="22433"/>
                    <a:pt x="8015" y="22417"/>
                  </a:cubicBezTo>
                  <a:cubicBezTo>
                    <a:pt x="9285" y="19658"/>
                    <a:pt x="10053" y="16696"/>
                    <a:pt x="10727" y="13749"/>
                  </a:cubicBezTo>
                  <a:cubicBezTo>
                    <a:pt x="11275" y="11335"/>
                    <a:pt x="12012" y="8906"/>
                    <a:pt x="12498" y="6460"/>
                  </a:cubicBezTo>
                  <a:cubicBezTo>
                    <a:pt x="12505" y="6461"/>
                    <a:pt x="12512" y="6462"/>
                    <a:pt x="12519" y="6462"/>
                  </a:cubicBezTo>
                  <a:cubicBezTo>
                    <a:pt x="12621" y="6462"/>
                    <a:pt x="12713" y="6359"/>
                    <a:pt x="12655" y="6257"/>
                  </a:cubicBezTo>
                  <a:cubicBezTo>
                    <a:pt x="12623" y="6225"/>
                    <a:pt x="12592" y="6178"/>
                    <a:pt x="12561" y="6131"/>
                  </a:cubicBezTo>
                  <a:cubicBezTo>
                    <a:pt x="12655" y="5598"/>
                    <a:pt x="12749" y="5065"/>
                    <a:pt x="12811" y="4532"/>
                  </a:cubicBezTo>
                  <a:cubicBezTo>
                    <a:pt x="13031" y="4470"/>
                    <a:pt x="13125" y="4235"/>
                    <a:pt x="12890" y="4031"/>
                  </a:cubicBezTo>
                  <a:cubicBezTo>
                    <a:pt x="12890" y="4015"/>
                    <a:pt x="12890" y="3984"/>
                    <a:pt x="12890" y="3953"/>
                  </a:cubicBezTo>
                  <a:cubicBezTo>
                    <a:pt x="12913" y="3767"/>
                    <a:pt x="12704" y="3633"/>
                    <a:pt x="12518" y="3633"/>
                  </a:cubicBezTo>
                  <a:cubicBezTo>
                    <a:pt x="12453" y="3633"/>
                    <a:pt x="12390" y="3649"/>
                    <a:pt x="12341" y="3686"/>
                  </a:cubicBezTo>
                  <a:cubicBezTo>
                    <a:pt x="11855" y="3373"/>
                    <a:pt x="11369" y="3043"/>
                    <a:pt x="10930" y="2699"/>
                  </a:cubicBezTo>
                  <a:cubicBezTo>
                    <a:pt x="10476" y="2354"/>
                    <a:pt x="10053" y="1899"/>
                    <a:pt x="9535" y="1633"/>
                  </a:cubicBezTo>
                  <a:cubicBezTo>
                    <a:pt x="9504" y="1617"/>
                    <a:pt x="9488" y="1601"/>
                    <a:pt x="9473" y="1586"/>
                  </a:cubicBezTo>
                  <a:cubicBezTo>
                    <a:pt x="8407" y="1037"/>
                    <a:pt x="7012" y="896"/>
                    <a:pt x="5821" y="661"/>
                  </a:cubicBezTo>
                  <a:cubicBezTo>
                    <a:pt x="4582" y="410"/>
                    <a:pt x="3344" y="112"/>
                    <a:pt x="2090" y="3"/>
                  </a:cubicBezTo>
                  <a:cubicBezTo>
                    <a:pt x="2069" y="1"/>
                    <a:pt x="2050" y="0"/>
                    <a:pt x="203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45" name="Google Shape;1645;p54"/>
          <p:cNvSpPr/>
          <p:nvPr/>
        </p:nvSpPr>
        <p:spPr>
          <a:xfrm rot="-1036824">
            <a:off x="541400" y="1288152"/>
            <a:ext cx="932333" cy="512408"/>
          </a:xfrm>
          <a:custGeom>
            <a:avLst/>
            <a:gdLst/>
            <a:ahLst/>
            <a:cxnLst/>
            <a:rect l="l" t="t" r="r" b="b"/>
            <a:pathLst>
              <a:path w="17773" h="9768" extrusionOk="0">
                <a:moveTo>
                  <a:pt x="3304" y="1"/>
                </a:moveTo>
                <a:cubicBezTo>
                  <a:pt x="3172" y="1"/>
                  <a:pt x="3045" y="62"/>
                  <a:pt x="2971" y="211"/>
                </a:cubicBezTo>
                <a:cubicBezTo>
                  <a:pt x="2857" y="439"/>
                  <a:pt x="2743" y="690"/>
                  <a:pt x="2629" y="918"/>
                </a:cubicBezTo>
                <a:cubicBezTo>
                  <a:pt x="2629" y="941"/>
                  <a:pt x="2606" y="964"/>
                  <a:pt x="2583" y="1009"/>
                </a:cubicBezTo>
                <a:cubicBezTo>
                  <a:pt x="2058" y="2105"/>
                  <a:pt x="1510" y="3201"/>
                  <a:pt x="985" y="4296"/>
                </a:cubicBezTo>
                <a:cubicBezTo>
                  <a:pt x="985" y="4319"/>
                  <a:pt x="985" y="4319"/>
                  <a:pt x="985" y="4319"/>
                </a:cubicBezTo>
                <a:cubicBezTo>
                  <a:pt x="825" y="4593"/>
                  <a:pt x="643" y="4844"/>
                  <a:pt x="483" y="5118"/>
                </a:cubicBezTo>
                <a:cubicBezTo>
                  <a:pt x="369" y="5209"/>
                  <a:pt x="255" y="5323"/>
                  <a:pt x="141" y="5438"/>
                </a:cubicBezTo>
                <a:cubicBezTo>
                  <a:pt x="49" y="5529"/>
                  <a:pt x="49" y="5643"/>
                  <a:pt x="95" y="5711"/>
                </a:cubicBezTo>
                <a:cubicBezTo>
                  <a:pt x="0" y="5996"/>
                  <a:pt x="173" y="6327"/>
                  <a:pt x="469" y="6327"/>
                </a:cubicBezTo>
                <a:cubicBezTo>
                  <a:pt x="530" y="6327"/>
                  <a:pt x="596" y="6313"/>
                  <a:pt x="666" y="6282"/>
                </a:cubicBezTo>
                <a:cubicBezTo>
                  <a:pt x="711" y="6259"/>
                  <a:pt x="757" y="6236"/>
                  <a:pt x="803" y="6214"/>
                </a:cubicBezTo>
                <a:lnTo>
                  <a:pt x="917" y="6214"/>
                </a:lnTo>
                <a:cubicBezTo>
                  <a:pt x="962" y="6282"/>
                  <a:pt x="1031" y="6328"/>
                  <a:pt x="1122" y="6328"/>
                </a:cubicBezTo>
                <a:lnTo>
                  <a:pt x="3336" y="6830"/>
                </a:lnTo>
                <a:lnTo>
                  <a:pt x="3519" y="6830"/>
                </a:lnTo>
                <a:cubicBezTo>
                  <a:pt x="3633" y="6853"/>
                  <a:pt x="3770" y="6898"/>
                  <a:pt x="3907" y="6944"/>
                </a:cubicBezTo>
                <a:cubicBezTo>
                  <a:pt x="3951" y="6957"/>
                  <a:pt x="3993" y="6962"/>
                  <a:pt x="4033" y="6962"/>
                </a:cubicBezTo>
                <a:cubicBezTo>
                  <a:pt x="4427" y="6962"/>
                  <a:pt x="4601" y="6396"/>
                  <a:pt x="4249" y="6168"/>
                </a:cubicBezTo>
                <a:cubicBezTo>
                  <a:pt x="4500" y="6145"/>
                  <a:pt x="4592" y="5757"/>
                  <a:pt x="4318" y="5666"/>
                </a:cubicBezTo>
                <a:cubicBezTo>
                  <a:pt x="3861" y="5529"/>
                  <a:pt x="3405" y="5438"/>
                  <a:pt x="2971" y="5346"/>
                </a:cubicBezTo>
                <a:cubicBezTo>
                  <a:pt x="4744" y="4737"/>
                  <a:pt x="6686" y="4321"/>
                  <a:pt x="8540" y="4321"/>
                </a:cubicBezTo>
                <a:cubicBezTo>
                  <a:pt x="9811" y="4321"/>
                  <a:pt x="11041" y="4517"/>
                  <a:pt x="12147" y="4981"/>
                </a:cubicBezTo>
                <a:cubicBezTo>
                  <a:pt x="13311" y="5780"/>
                  <a:pt x="14292" y="6830"/>
                  <a:pt x="15228" y="7971"/>
                </a:cubicBezTo>
                <a:cubicBezTo>
                  <a:pt x="14886" y="7925"/>
                  <a:pt x="14543" y="7857"/>
                  <a:pt x="14201" y="7789"/>
                </a:cubicBezTo>
                <a:cubicBezTo>
                  <a:pt x="13767" y="7674"/>
                  <a:pt x="13356" y="7560"/>
                  <a:pt x="12923" y="7446"/>
                </a:cubicBezTo>
                <a:cubicBezTo>
                  <a:pt x="12881" y="7434"/>
                  <a:pt x="12839" y="7428"/>
                  <a:pt x="12799" y="7428"/>
                </a:cubicBezTo>
                <a:cubicBezTo>
                  <a:pt x="12406" y="7428"/>
                  <a:pt x="12143" y="7994"/>
                  <a:pt x="12558" y="8222"/>
                </a:cubicBezTo>
                <a:cubicBezTo>
                  <a:pt x="13790" y="8930"/>
                  <a:pt x="15046" y="9432"/>
                  <a:pt x="16438" y="9751"/>
                </a:cubicBezTo>
                <a:cubicBezTo>
                  <a:pt x="16480" y="9762"/>
                  <a:pt x="16522" y="9767"/>
                  <a:pt x="16563" y="9767"/>
                </a:cubicBezTo>
                <a:cubicBezTo>
                  <a:pt x="16785" y="9767"/>
                  <a:pt x="16970" y="9614"/>
                  <a:pt x="17009" y="9363"/>
                </a:cubicBezTo>
                <a:cubicBezTo>
                  <a:pt x="17009" y="9227"/>
                  <a:pt x="17031" y="9090"/>
                  <a:pt x="17054" y="8953"/>
                </a:cubicBezTo>
                <a:cubicBezTo>
                  <a:pt x="17123" y="8907"/>
                  <a:pt x="17191" y="8838"/>
                  <a:pt x="17237" y="8770"/>
                </a:cubicBezTo>
                <a:cubicBezTo>
                  <a:pt x="17351" y="8724"/>
                  <a:pt x="17465" y="8587"/>
                  <a:pt x="17488" y="8405"/>
                </a:cubicBezTo>
                <a:cubicBezTo>
                  <a:pt x="17556" y="7903"/>
                  <a:pt x="17533" y="7469"/>
                  <a:pt x="17442" y="7035"/>
                </a:cubicBezTo>
                <a:cubicBezTo>
                  <a:pt x="17442" y="6077"/>
                  <a:pt x="17533" y="5141"/>
                  <a:pt x="17716" y="4205"/>
                </a:cubicBezTo>
                <a:cubicBezTo>
                  <a:pt x="17773" y="3866"/>
                  <a:pt x="17480" y="3632"/>
                  <a:pt x="17227" y="3632"/>
                </a:cubicBezTo>
                <a:cubicBezTo>
                  <a:pt x="17071" y="3632"/>
                  <a:pt x="16929" y="3722"/>
                  <a:pt x="16894" y="3931"/>
                </a:cubicBezTo>
                <a:cubicBezTo>
                  <a:pt x="16780" y="4502"/>
                  <a:pt x="16689" y="5095"/>
                  <a:pt x="16598" y="5666"/>
                </a:cubicBezTo>
                <a:cubicBezTo>
                  <a:pt x="16324" y="5711"/>
                  <a:pt x="16073" y="5963"/>
                  <a:pt x="16232" y="6282"/>
                </a:cubicBezTo>
                <a:cubicBezTo>
                  <a:pt x="16324" y="6442"/>
                  <a:pt x="16392" y="6579"/>
                  <a:pt x="16438" y="6716"/>
                </a:cubicBezTo>
                <a:cubicBezTo>
                  <a:pt x="16415" y="6853"/>
                  <a:pt x="16415" y="6990"/>
                  <a:pt x="16392" y="7127"/>
                </a:cubicBezTo>
                <a:cubicBezTo>
                  <a:pt x="15160" y="5506"/>
                  <a:pt x="13585" y="4410"/>
                  <a:pt x="11827" y="3794"/>
                </a:cubicBezTo>
                <a:cubicBezTo>
                  <a:pt x="10960" y="3292"/>
                  <a:pt x="9978" y="2927"/>
                  <a:pt x="8883" y="2721"/>
                </a:cubicBezTo>
                <a:cubicBezTo>
                  <a:pt x="8296" y="2610"/>
                  <a:pt x="7705" y="2556"/>
                  <a:pt x="7117" y="2556"/>
                </a:cubicBezTo>
                <a:cubicBezTo>
                  <a:pt x="5416" y="2556"/>
                  <a:pt x="3739" y="3009"/>
                  <a:pt x="2263" y="3840"/>
                </a:cubicBezTo>
                <a:cubicBezTo>
                  <a:pt x="2377" y="3634"/>
                  <a:pt x="2492" y="3429"/>
                  <a:pt x="2583" y="3201"/>
                </a:cubicBezTo>
                <a:cubicBezTo>
                  <a:pt x="2857" y="2813"/>
                  <a:pt x="3062" y="2356"/>
                  <a:pt x="3222" y="1900"/>
                </a:cubicBezTo>
                <a:cubicBezTo>
                  <a:pt x="3405" y="1466"/>
                  <a:pt x="3587" y="1032"/>
                  <a:pt x="3770" y="576"/>
                </a:cubicBezTo>
                <a:cubicBezTo>
                  <a:pt x="3878" y="267"/>
                  <a:pt x="3580" y="1"/>
                  <a:pt x="330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46" name="Google Shape;1646;p54"/>
          <p:cNvGrpSpPr/>
          <p:nvPr/>
        </p:nvGrpSpPr>
        <p:grpSpPr>
          <a:xfrm rot="-8593293">
            <a:off x="287756" y="-288890"/>
            <a:ext cx="2429474" cy="1577941"/>
            <a:chOff x="5118990" y="4122087"/>
            <a:chExt cx="1882464" cy="1222659"/>
          </a:xfrm>
        </p:grpSpPr>
        <p:sp>
          <p:nvSpPr>
            <p:cNvPr id="1647" name="Google Shape;1647;p54"/>
            <p:cNvSpPr/>
            <p:nvPr/>
          </p:nvSpPr>
          <p:spPr>
            <a:xfrm rot="787510">
              <a:off x="5385771" y="4227679"/>
              <a:ext cx="603559" cy="359284"/>
            </a:xfrm>
            <a:custGeom>
              <a:avLst/>
              <a:gdLst/>
              <a:ahLst/>
              <a:cxnLst/>
              <a:rect l="l" t="t" r="r" b="b"/>
              <a:pathLst>
                <a:path w="15749" h="9375" extrusionOk="0">
                  <a:moveTo>
                    <a:pt x="9397" y="3441"/>
                  </a:moveTo>
                  <a:cubicBezTo>
                    <a:pt x="9426" y="3441"/>
                    <a:pt x="9456" y="3446"/>
                    <a:pt x="9484" y="3453"/>
                  </a:cubicBezTo>
                  <a:cubicBezTo>
                    <a:pt x="9511" y="3453"/>
                    <a:pt x="9538" y="3462"/>
                    <a:pt x="9565" y="3471"/>
                  </a:cubicBezTo>
                  <a:cubicBezTo>
                    <a:pt x="9781" y="3561"/>
                    <a:pt x="9862" y="3705"/>
                    <a:pt x="9808" y="3930"/>
                  </a:cubicBezTo>
                  <a:cubicBezTo>
                    <a:pt x="9765" y="4109"/>
                    <a:pt x="9683" y="4191"/>
                    <a:pt x="9539" y="4191"/>
                  </a:cubicBezTo>
                  <a:cubicBezTo>
                    <a:pt x="9501" y="4191"/>
                    <a:pt x="9459" y="4185"/>
                    <a:pt x="9412" y="4174"/>
                  </a:cubicBezTo>
                  <a:cubicBezTo>
                    <a:pt x="9267" y="4147"/>
                    <a:pt x="9186" y="4066"/>
                    <a:pt x="9168" y="3939"/>
                  </a:cubicBezTo>
                  <a:cubicBezTo>
                    <a:pt x="9159" y="3795"/>
                    <a:pt x="9159" y="3714"/>
                    <a:pt x="9159" y="3705"/>
                  </a:cubicBezTo>
                  <a:cubicBezTo>
                    <a:pt x="9207" y="3492"/>
                    <a:pt x="9303" y="3441"/>
                    <a:pt x="9397" y="3441"/>
                  </a:cubicBezTo>
                  <a:close/>
                  <a:moveTo>
                    <a:pt x="8451" y="3776"/>
                  </a:moveTo>
                  <a:cubicBezTo>
                    <a:pt x="8510" y="3776"/>
                    <a:pt x="8562" y="3781"/>
                    <a:pt x="8609" y="3786"/>
                  </a:cubicBezTo>
                  <a:cubicBezTo>
                    <a:pt x="8717" y="3813"/>
                    <a:pt x="8844" y="3885"/>
                    <a:pt x="8781" y="4147"/>
                  </a:cubicBezTo>
                  <a:cubicBezTo>
                    <a:pt x="8763" y="4183"/>
                    <a:pt x="8582" y="4336"/>
                    <a:pt x="7095" y="4733"/>
                  </a:cubicBezTo>
                  <a:cubicBezTo>
                    <a:pt x="6230" y="4952"/>
                    <a:pt x="5579" y="5062"/>
                    <a:pt x="5151" y="5062"/>
                  </a:cubicBezTo>
                  <a:cubicBezTo>
                    <a:pt x="5017" y="5062"/>
                    <a:pt x="4905" y="5052"/>
                    <a:pt x="4814" y="5030"/>
                  </a:cubicBezTo>
                  <a:cubicBezTo>
                    <a:pt x="4445" y="4949"/>
                    <a:pt x="4436" y="4769"/>
                    <a:pt x="4472" y="4616"/>
                  </a:cubicBezTo>
                  <a:cubicBezTo>
                    <a:pt x="4517" y="4435"/>
                    <a:pt x="4697" y="4336"/>
                    <a:pt x="5031" y="4300"/>
                  </a:cubicBezTo>
                  <a:cubicBezTo>
                    <a:pt x="5851" y="4237"/>
                    <a:pt x="6500" y="4156"/>
                    <a:pt x="6942" y="4066"/>
                  </a:cubicBezTo>
                  <a:cubicBezTo>
                    <a:pt x="7257" y="4003"/>
                    <a:pt x="7726" y="3903"/>
                    <a:pt x="8312" y="3786"/>
                  </a:cubicBezTo>
                  <a:cubicBezTo>
                    <a:pt x="8361" y="3779"/>
                    <a:pt x="8408" y="3776"/>
                    <a:pt x="8451" y="3776"/>
                  </a:cubicBezTo>
                  <a:close/>
                  <a:moveTo>
                    <a:pt x="587" y="3687"/>
                  </a:moveTo>
                  <a:lnTo>
                    <a:pt x="1" y="6238"/>
                  </a:lnTo>
                  <a:lnTo>
                    <a:pt x="1416" y="6563"/>
                  </a:lnTo>
                  <a:lnTo>
                    <a:pt x="2002" y="4012"/>
                  </a:lnTo>
                  <a:lnTo>
                    <a:pt x="587" y="3687"/>
                  </a:lnTo>
                  <a:close/>
                  <a:moveTo>
                    <a:pt x="13116" y="1235"/>
                  </a:moveTo>
                  <a:lnTo>
                    <a:pt x="12972" y="1289"/>
                  </a:lnTo>
                  <a:cubicBezTo>
                    <a:pt x="12008" y="1668"/>
                    <a:pt x="10556" y="2110"/>
                    <a:pt x="8654" y="2623"/>
                  </a:cubicBezTo>
                  <a:cubicBezTo>
                    <a:pt x="5806" y="3399"/>
                    <a:pt x="3922" y="3795"/>
                    <a:pt x="3075" y="3795"/>
                  </a:cubicBezTo>
                  <a:lnTo>
                    <a:pt x="3012" y="3795"/>
                  </a:lnTo>
                  <a:lnTo>
                    <a:pt x="2327" y="6770"/>
                  </a:lnTo>
                  <a:lnTo>
                    <a:pt x="11368" y="8843"/>
                  </a:lnTo>
                  <a:lnTo>
                    <a:pt x="13116" y="1235"/>
                  </a:lnTo>
                  <a:close/>
                  <a:moveTo>
                    <a:pt x="14288" y="0"/>
                  </a:moveTo>
                  <a:lnTo>
                    <a:pt x="12215" y="9041"/>
                  </a:lnTo>
                  <a:lnTo>
                    <a:pt x="13675" y="9375"/>
                  </a:lnTo>
                  <a:lnTo>
                    <a:pt x="15748" y="334"/>
                  </a:lnTo>
                  <a:lnTo>
                    <a:pt x="14288" y="0"/>
                  </a:lnTo>
                  <a:close/>
                </a:path>
              </a:pathLst>
            </a:custGeom>
            <a:solidFill>
              <a:srgbClr val="3C3E3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8" name="Google Shape;1648;p54"/>
            <p:cNvSpPr/>
            <p:nvPr/>
          </p:nvSpPr>
          <p:spPr>
            <a:xfrm rot="787510">
              <a:off x="5335021" y="4244664"/>
              <a:ext cx="556881" cy="639813"/>
            </a:xfrm>
            <a:custGeom>
              <a:avLst/>
              <a:gdLst/>
              <a:ahLst/>
              <a:cxnLst/>
              <a:rect l="l" t="t" r="r" b="b"/>
              <a:pathLst>
                <a:path w="14531" h="16695" extrusionOk="0">
                  <a:moveTo>
                    <a:pt x="14531" y="1"/>
                  </a:moveTo>
                  <a:cubicBezTo>
                    <a:pt x="14279" y="172"/>
                    <a:pt x="13891" y="370"/>
                    <a:pt x="13350" y="587"/>
                  </a:cubicBezTo>
                  <a:lnTo>
                    <a:pt x="11646" y="7978"/>
                  </a:lnTo>
                  <a:lnTo>
                    <a:pt x="2759" y="5941"/>
                  </a:lnTo>
                  <a:lnTo>
                    <a:pt x="3318" y="3534"/>
                  </a:lnTo>
                  <a:lnTo>
                    <a:pt x="2254" y="3291"/>
                  </a:lnTo>
                  <a:lnTo>
                    <a:pt x="1704" y="5697"/>
                  </a:lnTo>
                  <a:lnTo>
                    <a:pt x="433" y="5400"/>
                  </a:lnTo>
                  <a:lnTo>
                    <a:pt x="109" y="6842"/>
                  </a:lnTo>
                  <a:lnTo>
                    <a:pt x="0" y="7311"/>
                  </a:lnTo>
                  <a:lnTo>
                    <a:pt x="2326" y="7852"/>
                  </a:lnTo>
                  <a:lnTo>
                    <a:pt x="2236" y="8248"/>
                  </a:lnTo>
                  <a:cubicBezTo>
                    <a:pt x="2984" y="8501"/>
                    <a:pt x="4507" y="9645"/>
                    <a:pt x="6797" y="11683"/>
                  </a:cubicBezTo>
                  <a:cubicBezTo>
                    <a:pt x="9014" y="13648"/>
                    <a:pt x="10384" y="15027"/>
                    <a:pt x="10907" y="15811"/>
                  </a:cubicBezTo>
                  <a:lnTo>
                    <a:pt x="10772" y="16397"/>
                  </a:lnTo>
                  <a:lnTo>
                    <a:pt x="12079" y="16694"/>
                  </a:lnTo>
                  <a:lnTo>
                    <a:pt x="13954" y="8510"/>
                  </a:lnTo>
                  <a:lnTo>
                    <a:pt x="12656" y="8203"/>
                  </a:lnTo>
                  <a:lnTo>
                    <a:pt x="14531" y="1"/>
                  </a:lnTo>
                  <a:close/>
                </a:path>
              </a:pathLst>
            </a:custGeom>
            <a:solidFill>
              <a:srgbClr val="3033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9" name="Google Shape;1649;p54"/>
            <p:cNvSpPr/>
            <p:nvPr/>
          </p:nvSpPr>
          <p:spPr>
            <a:xfrm rot="787510">
              <a:off x="5274233" y="4284717"/>
              <a:ext cx="108494" cy="89486"/>
            </a:xfrm>
            <a:custGeom>
              <a:avLst/>
              <a:gdLst/>
              <a:ahLst/>
              <a:cxnLst/>
              <a:rect l="l" t="t" r="r" b="b"/>
              <a:pathLst>
                <a:path w="2831" h="2335" extrusionOk="0">
                  <a:moveTo>
                    <a:pt x="0" y="0"/>
                  </a:moveTo>
                  <a:lnTo>
                    <a:pt x="198" y="1118"/>
                  </a:lnTo>
                  <a:lnTo>
                    <a:pt x="325" y="1848"/>
                  </a:lnTo>
                  <a:lnTo>
                    <a:pt x="2443" y="2335"/>
                  </a:lnTo>
                  <a:lnTo>
                    <a:pt x="2831" y="649"/>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0" name="Google Shape;1650;p54"/>
            <p:cNvSpPr/>
            <p:nvPr/>
          </p:nvSpPr>
          <p:spPr>
            <a:xfrm rot="787510">
              <a:off x="5276253" y="4313238"/>
              <a:ext cx="125778" cy="126468"/>
            </a:xfrm>
            <a:custGeom>
              <a:avLst/>
              <a:gdLst/>
              <a:ahLst/>
              <a:cxnLst/>
              <a:rect l="l" t="t" r="r" b="b"/>
              <a:pathLst>
                <a:path w="3282" h="3300" extrusionOk="0">
                  <a:moveTo>
                    <a:pt x="2507" y="0"/>
                  </a:moveTo>
                  <a:lnTo>
                    <a:pt x="2119" y="1686"/>
                  </a:lnTo>
                  <a:lnTo>
                    <a:pt x="1" y="1199"/>
                  </a:lnTo>
                  <a:lnTo>
                    <a:pt x="298" y="2776"/>
                  </a:lnTo>
                  <a:lnTo>
                    <a:pt x="2570" y="3299"/>
                  </a:lnTo>
                  <a:lnTo>
                    <a:pt x="2894" y="1857"/>
                  </a:lnTo>
                  <a:lnTo>
                    <a:pt x="3282" y="180"/>
                  </a:lnTo>
                  <a:lnTo>
                    <a:pt x="2507"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1" name="Google Shape;1651;p54"/>
            <p:cNvSpPr/>
            <p:nvPr/>
          </p:nvSpPr>
          <p:spPr>
            <a:xfrm rot="787510">
              <a:off x="5556472" y="4350491"/>
              <a:ext cx="214919" cy="68331"/>
            </a:xfrm>
            <a:custGeom>
              <a:avLst/>
              <a:gdLst/>
              <a:ahLst/>
              <a:cxnLst/>
              <a:rect l="l" t="t" r="r" b="b"/>
              <a:pathLst>
                <a:path w="5608" h="1783" extrusionOk="0">
                  <a:moveTo>
                    <a:pt x="5066" y="0"/>
                  </a:moveTo>
                  <a:cubicBezTo>
                    <a:pt x="4904" y="0"/>
                    <a:pt x="4798" y="107"/>
                    <a:pt x="4751" y="327"/>
                  </a:cubicBezTo>
                  <a:cubicBezTo>
                    <a:pt x="4751" y="336"/>
                    <a:pt x="4751" y="426"/>
                    <a:pt x="4751" y="579"/>
                  </a:cubicBezTo>
                  <a:cubicBezTo>
                    <a:pt x="4778" y="751"/>
                    <a:pt x="4886" y="850"/>
                    <a:pt x="5057" y="895"/>
                  </a:cubicBezTo>
                  <a:cubicBezTo>
                    <a:pt x="5106" y="907"/>
                    <a:pt x="5152" y="913"/>
                    <a:pt x="5194" y="913"/>
                  </a:cubicBezTo>
                  <a:cubicBezTo>
                    <a:pt x="5379" y="913"/>
                    <a:pt x="5500" y="801"/>
                    <a:pt x="5544" y="588"/>
                  </a:cubicBezTo>
                  <a:cubicBezTo>
                    <a:pt x="5607" y="318"/>
                    <a:pt x="5508" y="138"/>
                    <a:pt x="5256" y="39"/>
                  </a:cubicBezTo>
                  <a:cubicBezTo>
                    <a:pt x="5186" y="13"/>
                    <a:pt x="5123" y="0"/>
                    <a:pt x="5066" y="0"/>
                  </a:cubicBezTo>
                  <a:close/>
                  <a:moveTo>
                    <a:pt x="4110" y="337"/>
                  </a:moveTo>
                  <a:cubicBezTo>
                    <a:pt x="4066" y="337"/>
                    <a:pt x="4018" y="340"/>
                    <a:pt x="3967" y="345"/>
                  </a:cubicBezTo>
                  <a:cubicBezTo>
                    <a:pt x="3372" y="471"/>
                    <a:pt x="2912" y="561"/>
                    <a:pt x="2588" y="625"/>
                  </a:cubicBezTo>
                  <a:cubicBezTo>
                    <a:pt x="2146" y="724"/>
                    <a:pt x="1506" y="805"/>
                    <a:pt x="686" y="868"/>
                  </a:cubicBezTo>
                  <a:cubicBezTo>
                    <a:pt x="316" y="904"/>
                    <a:pt x="109" y="1021"/>
                    <a:pt x="64" y="1237"/>
                  </a:cubicBezTo>
                  <a:cubicBezTo>
                    <a:pt x="1" y="1508"/>
                    <a:pt x="136" y="1670"/>
                    <a:pt x="460" y="1751"/>
                  </a:cubicBezTo>
                  <a:cubicBezTo>
                    <a:pt x="551" y="1772"/>
                    <a:pt x="662" y="1782"/>
                    <a:pt x="792" y="1782"/>
                  </a:cubicBezTo>
                  <a:cubicBezTo>
                    <a:pt x="1230" y="1782"/>
                    <a:pt x="1890" y="1667"/>
                    <a:pt x="2786" y="1445"/>
                  </a:cubicBezTo>
                  <a:cubicBezTo>
                    <a:pt x="3913" y="1147"/>
                    <a:pt x="4490" y="931"/>
                    <a:pt x="4517" y="805"/>
                  </a:cubicBezTo>
                  <a:cubicBezTo>
                    <a:pt x="4589" y="493"/>
                    <a:pt x="4455" y="337"/>
                    <a:pt x="4110" y="337"/>
                  </a:cubicBezTo>
                  <a:close/>
                </a:path>
              </a:pathLst>
            </a:custGeom>
            <a:solidFill>
              <a:srgbClr val="4547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2" name="Google Shape;1652;p54"/>
            <p:cNvSpPr/>
            <p:nvPr/>
          </p:nvSpPr>
          <p:spPr>
            <a:xfrm rot="787510">
              <a:off x="5858154" y="4388382"/>
              <a:ext cx="1087855" cy="605590"/>
            </a:xfrm>
            <a:custGeom>
              <a:avLst/>
              <a:gdLst/>
              <a:ahLst/>
              <a:cxnLst/>
              <a:rect l="l" t="t" r="r" b="b"/>
              <a:pathLst>
                <a:path w="28386" h="15802" extrusionOk="0">
                  <a:moveTo>
                    <a:pt x="4413" y="2577"/>
                  </a:moveTo>
                  <a:cubicBezTo>
                    <a:pt x="4514" y="2577"/>
                    <a:pt x="4667" y="2596"/>
                    <a:pt x="4895" y="2650"/>
                  </a:cubicBezTo>
                  <a:cubicBezTo>
                    <a:pt x="4986" y="2668"/>
                    <a:pt x="5085" y="2695"/>
                    <a:pt x="5193" y="2722"/>
                  </a:cubicBezTo>
                  <a:cubicBezTo>
                    <a:pt x="5833" y="2912"/>
                    <a:pt x="7771" y="3497"/>
                    <a:pt x="10944" y="4462"/>
                  </a:cubicBezTo>
                  <a:cubicBezTo>
                    <a:pt x="13432" y="5219"/>
                    <a:pt x="15865" y="5922"/>
                    <a:pt x="18164" y="6553"/>
                  </a:cubicBezTo>
                  <a:cubicBezTo>
                    <a:pt x="19137" y="6878"/>
                    <a:pt x="19579" y="7283"/>
                    <a:pt x="19471" y="7752"/>
                  </a:cubicBezTo>
                  <a:cubicBezTo>
                    <a:pt x="19426" y="7923"/>
                    <a:pt x="19327" y="8067"/>
                    <a:pt x="19155" y="8185"/>
                  </a:cubicBezTo>
                  <a:cubicBezTo>
                    <a:pt x="19012" y="8280"/>
                    <a:pt x="18869" y="8324"/>
                    <a:pt x="18725" y="8324"/>
                  </a:cubicBezTo>
                  <a:cubicBezTo>
                    <a:pt x="18679" y="8324"/>
                    <a:pt x="18633" y="8320"/>
                    <a:pt x="18588" y="8311"/>
                  </a:cubicBezTo>
                  <a:cubicBezTo>
                    <a:pt x="13179" y="6652"/>
                    <a:pt x="10241" y="5769"/>
                    <a:pt x="9862" y="5670"/>
                  </a:cubicBezTo>
                  <a:cubicBezTo>
                    <a:pt x="6752" y="4777"/>
                    <a:pt x="4922" y="4219"/>
                    <a:pt x="4436" y="4002"/>
                  </a:cubicBezTo>
                  <a:cubicBezTo>
                    <a:pt x="4030" y="3822"/>
                    <a:pt x="3868" y="3552"/>
                    <a:pt x="3958" y="3173"/>
                  </a:cubicBezTo>
                  <a:cubicBezTo>
                    <a:pt x="4030" y="2848"/>
                    <a:pt x="4138" y="2659"/>
                    <a:pt x="4273" y="2596"/>
                  </a:cubicBezTo>
                  <a:cubicBezTo>
                    <a:pt x="4302" y="2585"/>
                    <a:pt x="4346" y="2577"/>
                    <a:pt x="4413" y="2577"/>
                  </a:cubicBezTo>
                  <a:close/>
                  <a:moveTo>
                    <a:pt x="2200" y="0"/>
                  </a:moveTo>
                  <a:lnTo>
                    <a:pt x="1" y="9573"/>
                  </a:lnTo>
                  <a:lnTo>
                    <a:pt x="27133" y="15801"/>
                  </a:lnTo>
                  <a:lnTo>
                    <a:pt x="27151" y="15729"/>
                  </a:lnTo>
                  <a:cubicBezTo>
                    <a:pt x="27619" y="13755"/>
                    <a:pt x="27971" y="11718"/>
                    <a:pt x="28196" y="9699"/>
                  </a:cubicBezTo>
                  <a:cubicBezTo>
                    <a:pt x="28386" y="8825"/>
                    <a:pt x="27926" y="8248"/>
                    <a:pt x="26853" y="7977"/>
                  </a:cubicBezTo>
                  <a:cubicBezTo>
                    <a:pt x="18768" y="5048"/>
                    <a:pt x="10493" y="2371"/>
                    <a:pt x="2272" y="27"/>
                  </a:cubicBezTo>
                  <a:lnTo>
                    <a:pt x="220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 name="Google Shape;1653;p54"/>
            <p:cNvSpPr/>
            <p:nvPr/>
          </p:nvSpPr>
          <p:spPr>
            <a:xfrm rot="787510">
              <a:off x="6027045" y="4465191"/>
              <a:ext cx="608388" cy="226071"/>
            </a:xfrm>
            <a:custGeom>
              <a:avLst/>
              <a:gdLst/>
              <a:ahLst/>
              <a:cxnLst/>
              <a:rect l="l" t="t" r="r" b="b"/>
              <a:pathLst>
                <a:path w="15875" h="5899" extrusionOk="0">
                  <a:moveTo>
                    <a:pt x="630" y="1"/>
                  </a:moveTo>
                  <a:cubicBezTo>
                    <a:pt x="562" y="1"/>
                    <a:pt x="505" y="8"/>
                    <a:pt x="460" y="23"/>
                  </a:cubicBezTo>
                  <a:cubicBezTo>
                    <a:pt x="298" y="95"/>
                    <a:pt x="181" y="302"/>
                    <a:pt x="100" y="663"/>
                  </a:cubicBezTo>
                  <a:cubicBezTo>
                    <a:pt x="1" y="1078"/>
                    <a:pt x="172" y="1384"/>
                    <a:pt x="623" y="1573"/>
                  </a:cubicBezTo>
                  <a:cubicBezTo>
                    <a:pt x="1118" y="1799"/>
                    <a:pt x="2921" y="2349"/>
                    <a:pt x="6049" y="3241"/>
                  </a:cubicBezTo>
                  <a:cubicBezTo>
                    <a:pt x="6437" y="3340"/>
                    <a:pt x="9348" y="4223"/>
                    <a:pt x="14784" y="5882"/>
                  </a:cubicBezTo>
                  <a:cubicBezTo>
                    <a:pt x="14838" y="5893"/>
                    <a:pt x="14891" y="5899"/>
                    <a:pt x="14944" y="5899"/>
                  </a:cubicBezTo>
                  <a:cubicBezTo>
                    <a:pt x="15103" y="5899"/>
                    <a:pt x="15257" y="5848"/>
                    <a:pt x="15405" y="5747"/>
                  </a:cubicBezTo>
                  <a:cubicBezTo>
                    <a:pt x="15595" y="5621"/>
                    <a:pt x="15712" y="5458"/>
                    <a:pt x="15757" y="5269"/>
                  </a:cubicBezTo>
                  <a:cubicBezTo>
                    <a:pt x="15874" y="4755"/>
                    <a:pt x="15424" y="4323"/>
                    <a:pt x="14405" y="3980"/>
                  </a:cubicBezTo>
                  <a:cubicBezTo>
                    <a:pt x="12088" y="3349"/>
                    <a:pt x="9682" y="2646"/>
                    <a:pt x="7176" y="1889"/>
                  </a:cubicBezTo>
                  <a:cubicBezTo>
                    <a:pt x="3976" y="915"/>
                    <a:pt x="2065" y="329"/>
                    <a:pt x="1425" y="149"/>
                  </a:cubicBezTo>
                  <a:cubicBezTo>
                    <a:pt x="1073" y="51"/>
                    <a:pt x="810" y="1"/>
                    <a:pt x="63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 name="Google Shape;1654;p54"/>
            <p:cNvSpPr/>
            <p:nvPr/>
          </p:nvSpPr>
          <p:spPr>
            <a:xfrm rot="787510">
              <a:off x="5717956" y="4731255"/>
              <a:ext cx="1111348" cy="477015"/>
            </a:xfrm>
            <a:custGeom>
              <a:avLst/>
              <a:gdLst/>
              <a:ahLst/>
              <a:cxnLst/>
              <a:rect l="l" t="t" r="r" b="b"/>
              <a:pathLst>
                <a:path w="28999" h="12447" extrusionOk="0">
                  <a:moveTo>
                    <a:pt x="2011" y="1"/>
                  </a:moveTo>
                  <a:lnTo>
                    <a:pt x="136" y="8185"/>
                  </a:lnTo>
                  <a:lnTo>
                    <a:pt x="1" y="8753"/>
                  </a:lnTo>
                  <a:cubicBezTo>
                    <a:pt x="8672" y="10592"/>
                    <a:pt x="17172" y="11818"/>
                    <a:pt x="25501" y="12413"/>
                  </a:cubicBezTo>
                  <a:cubicBezTo>
                    <a:pt x="25660" y="12435"/>
                    <a:pt x="25809" y="12446"/>
                    <a:pt x="25949" y="12446"/>
                  </a:cubicBezTo>
                  <a:cubicBezTo>
                    <a:pt x="26720" y="12446"/>
                    <a:pt x="27220" y="12112"/>
                    <a:pt x="27448" y="11448"/>
                  </a:cubicBezTo>
                  <a:cubicBezTo>
                    <a:pt x="28061" y="9718"/>
                    <a:pt x="28575" y="7969"/>
                    <a:pt x="28999" y="6193"/>
                  </a:cubicBezTo>
                  <a:lnTo>
                    <a:pt x="201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5" name="Google Shape;1655;p54"/>
            <p:cNvSpPr/>
            <p:nvPr/>
          </p:nvSpPr>
          <p:spPr>
            <a:xfrm rot="787510">
              <a:off x="5192958" y="4307909"/>
              <a:ext cx="1734529" cy="851015"/>
            </a:xfrm>
            <a:custGeom>
              <a:avLst/>
              <a:gdLst/>
              <a:ahLst/>
              <a:cxnLst/>
              <a:rect l="l" t="t" r="r" b="b"/>
              <a:pathLst>
                <a:path w="45260" h="22206" extrusionOk="0">
                  <a:moveTo>
                    <a:pt x="19277" y="430"/>
                  </a:moveTo>
                  <a:cubicBezTo>
                    <a:pt x="20268" y="625"/>
                    <a:pt x="21223" y="951"/>
                    <a:pt x="22193" y="1230"/>
                  </a:cubicBezTo>
                  <a:cubicBezTo>
                    <a:pt x="23221" y="1545"/>
                    <a:pt x="24248" y="1852"/>
                    <a:pt x="25276" y="2185"/>
                  </a:cubicBezTo>
                  <a:cubicBezTo>
                    <a:pt x="27331" y="2834"/>
                    <a:pt x="29377" y="3501"/>
                    <a:pt x="31414" y="4177"/>
                  </a:cubicBezTo>
                  <a:cubicBezTo>
                    <a:pt x="33460" y="4844"/>
                    <a:pt x="35489" y="5565"/>
                    <a:pt x="37544" y="6205"/>
                  </a:cubicBezTo>
                  <a:cubicBezTo>
                    <a:pt x="39599" y="6836"/>
                    <a:pt x="41627" y="7567"/>
                    <a:pt x="43637" y="8315"/>
                  </a:cubicBezTo>
                  <a:lnTo>
                    <a:pt x="43655" y="8324"/>
                  </a:lnTo>
                  <a:cubicBezTo>
                    <a:pt x="44016" y="8423"/>
                    <a:pt x="44367" y="8567"/>
                    <a:pt x="44602" y="8810"/>
                  </a:cubicBezTo>
                  <a:cubicBezTo>
                    <a:pt x="44710" y="8937"/>
                    <a:pt x="44782" y="9081"/>
                    <a:pt x="44818" y="9234"/>
                  </a:cubicBezTo>
                  <a:cubicBezTo>
                    <a:pt x="44845" y="9396"/>
                    <a:pt x="44836" y="9568"/>
                    <a:pt x="44800" y="9739"/>
                  </a:cubicBezTo>
                  <a:cubicBezTo>
                    <a:pt x="44791" y="9748"/>
                    <a:pt x="44791" y="9748"/>
                    <a:pt x="44791" y="9757"/>
                  </a:cubicBezTo>
                  <a:cubicBezTo>
                    <a:pt x="44728" y="10262"/>
                    <a:pt x="44665" y="10766"/>
                    <a:pt x="44593" y="11271"/>
                  </a:cubicBezTo>
                  <a:lnTo>
                    <a:pt x="44358" y="12777"/>
                  </a:lnTo>
                  <a:cubicBezTo>
                    <a:pt x="44268" y="13281"/>
                    <a:pt x="44196" y="13777"/>
                    <a:pt x="44097" y="14282"/>
                  </a:cubicBezTo>
                  <a:cubicBezTo>
                    <a:pt x="44016" y="14778"/>
                    <a:pt x="43908" y="15282"/>
                    <a:pt x="43799" y="15778"/>
                  </a:cubicBezTo>
                  <a:cubicBezTo>
                    <a:pt x="43637" y="16454"/>
                    <a:pt x="43457" y="17130"/>
                    <a:pt x="43259" y="17797"/>
                  </a:cubicBezTo>
                  <a:cubicBezTo>
                    <a:pt x="43051" y="18473"/>
                    <a:pt x="42853" y="19140"/>
                    <a:pt x="42646" y="19807"/>
                  </a:cubicBezTo>
                  <a:cubicBezTo>
                    <a:pt x="42546" y="20141"/>
                    <a:pt x="42438" y="20474"/>
                    <a:pt x="42321" y="20808"/>
                  </a:cubicBezTo>
                  <a:cubicBezTo>
                    <a:pt x="42294" y="20889"/>
                    <a:pt x="42267" y="20970"/>
                    <a:pt x="42240" y="21051"/>
                  </a:cubicBezTo>
                  <a:cubicBezTo>
                    <a:pt x="42213" y="21123"/>
                    <a:pt x="42177" y="21196"/>
                    <a:pt x="42141" y="21268"/>
                  </a:cubicBezTo>
                  <a:cubicBezTo>
                    <a:pt x="42069" y="21412"/>
                    <a:pt x="41970" y="21529"/>
                    <a:pt x="41852" y="21628"/>
                  </a:cubicBezTo>
                  <a:cubicBezTo>
                    <a:pt x="41618" y="21827"/>
                    <a:pt x="41294" y="21917"/>
                    <a:pt x="40969" y="21935"/>
                  </a:cubicBezTo>
                  <a:cubicBezTo>
                    <a:pt x="40798" y="21935"/>
                    <a:pt x="40636" y="21926"/>
                    <a:pt x="40455" y="21908"/>
                  </a:cubicBezTo>
                  <a:lnTo>
                    <a:pt x="39932" y="21872"/>
                  </a:lnTo>
                  <a:cubicBezTo>
                    <a:pt x="38526" y="21799"/>
                    <a:pt x="37138" y="21673"/>
                    <a:pt x="35741" y="21538"/>
                  </a:cubicBezTo>
                  <a:cubicBezTo>
                    <a:pt x="34344" y="21385"/>
                    <a:pt x="32947" y="21241"/>
                    <a:pt x="31559" y="21051"/>
                  </a:cubicBezTo>
                  <a:cubicBezTo>
                    <a:pt x="30864" y="20961"/>
                    <a:pt x="30170" y="20853"/>
                    <a:pt x="29485" y="20754"/>
                  </a:cubicBezTo>
                  <a:cubicBezTo>
                    <a:pt x="28791" y="20646"/>
                    <a:pt x="28097" y="20547"/>
                    <a:pt x="27403" y="20438"/>
                  </a:cubicBezTo>
                  <a:cubicBezTo>
                    <a:pt x="26015" y="20222"/>
                    <a:pt x="24636" y="19988"/>
                    <a:pt x="23257" y="19753"/>
                  </a:cubicBezTo>
                  <a:cubicBezTo>
                    <a:pt x="20562" y="19287"/>
                    <a:pt x="17868" y="18768"/>
                    <a:pt x="15191" y="18224"/>
                  </a:cubicBezTo>
                  <a:lnTo>
                    <a:pt x="15191" y="18224"/>
                  </a:lnTo>
                  <a:lnTo>
                    <a:pt x="15279" y="17851"/>
                  </a:lnTo>
                  <a:cubicBezTo>
                    <a:pt x="15297" y="17743"/>
                    <a:pt x="15234" y="17644"/>
                    <a:pt x="15135" y="17617"/>
                  </a:cubicBezTo>
                  <a:lnTo>
                    <a:pt x="14017" y="17362"/>
                  </a:lnTo>
                  <a:lnTo>
                    <a:pt x="14017" y="17362"/>
                  </a:lnTo>
                  <a:lnTo>
                    <a:pt x="14108" y="16968"/>
                  </a:lnTo>
                  <a:lnTo>
                    <a:pt x="14108" y="16959"/>
                  </a:lnTo>
                  <a:cubicBezTo>
                    <a:pt x="14117" y="16905"/>
                    <a:pt x="14108" y="16860"/>
                    <a:pt x="14081" y="16815"/>
                  </a:cubicBezTo>
                  <a:cubicBezTo>
                    <a:pt x="13774" y="16409"/>
                    <a:pt x="13441" y="16058"/>
                    <a:pt x="13098" y="15706"/>
                  </a:cubicBezTo>
                  <a:cubicBezTo>
                    <a:pt x="12756" y="15364"/>
                    <a:pt x="12413" y="15030"/>
                    <a:pt x="12061" y="14697"/>
                  </a:cubicBezTo>
                  <a:cubicBezTo>
                    <a:pt x="11349" y="14039"/>
                    <a:pt x="10628" y="13399"/>
                    <a:pt x="9907" y="12759"/>
                  </a:cubicBezTo>
                  <a:cubicBezTo>
                    <a:pt x="9177" y="12119"/>
                    <a:pt x="8447" y="11497"/>
                    <a:pt x="7708" y="10866"/>
                  </a:cubicBezTo>
                  <a:cubicBezTo>
                    <a:pt x="7338" y="10559"/>
                    <a:pt x="6969" y="10244"/>
                    <a:pt x="6581" y="9946"/>
                  </a:cubicBezTo>
                  <a:cubicBezTo>
                    <a:pt x="6392" y="9802"/>
                    <a:pt x="6184" y="9658"/>
                    <a:pt x="5977" y="9532"/>
                  </a:cubicBezTo>
                  <a:cubicBezTo>
                    <a:pt x="5818" y="9428"/>
                    <a:pt x="5653" y="9329"/>
                    <a:pt x="5471" y="9244"/>
                  </a:cubicBezTo>
                  <a:lnTo>
                    <a:pt x="5471" y="9244"/>
                  </a:lnTo>
                  <a:cubicBezTo>
                    <a:pt x="5490" y="9164"/>
                    <a:pt x="5510" y="9082"/>
                    <a:pt x="5526" y="9000"/>
                  </a:cubicBezTo>
                  <a:lnTo>
                    <a:pt x="5535" y="8955"/>
                  </a:lnTo>
                  <a:cubicBezTo>
                    <a:pt x="5535" y="8946"/>
                    <a:pt x="5535" y="8937"/>
                    <a:pt x="5535" y="8928"/>
                  </a:cubicBezTo>
                  <a:cubicBezTo>
                    <a:pt x="5535" y="8838"/>
                    <a:pt x="5463" y="8774"/>
                    <a:pt x="5382" y="8774"/>
                  </a:cubicBezTo>
                  <a:cubicBezTo>
                    <a:pt x="5175" y="8774"/>
                    <a:pt x="4976" y="8747"/>
                    <a:pt x="4778" y="8720"/>
                  </a:cubicBezTo>
                  <a:cubicBezTo>
                    <a:pt x="4580" y="8693"/>
                    <a:pt x="4382" y="8657"/>
                    <a:pt x="4192" y="8612"/>
                  </a:cubicBezTo>
                  <a:cubicBezTo>
                    <a:pt x="3994" y="8567"/>
                    <a:pt x="3805" y="8513"/>
                    <a:pt x="3615" y="8450"/>
                  </a:cubicBezTo>
                  <a:cubicBezTo>
                    <a:pt x="3488" y="8413"/>
                    <a:pt x="3360" y="8369"/>
                    <a:pt x="3236" y="8316"/>
                  </a:cubicBezTo>
                  <a:lnTo>
                    <a:pt x="3236" y="8316"/>
                  </a:lnTo>
                  <a:lnTo>
                    <a:pt x="3309" y="7999"/>
                  </a:lnTo>
                  <a:lnTo>
                    <a:pt x="3318" y="7963"/>
                  </a:lnTo>
                  <a:cubicBezTo>
                    <a:pt x="3318" y="7954"/>
                    <a:pt x="3318" y="7945"/>
                    <a:pt x="3318" y="7936"/>
                  </a:cubicBezTo>
                  <a:cubicBezTo>
                    <a:pt x="3318" y="7846"/>
                    <a:pt x="3255" y="7765"/>
                    <a:pt x="3165" y="7765"/>
                  </a:cubicBezTo>
                  <a:cubicBezTo>
                    <a:pt x="2966" y="7756"/>
                    <a:pt x="2768" y="7729"/>
                    <a:pt x="2579" y="7702"/>
                  </a:cubicBezTo>
                  <a:cubicBezTo>
                    <a:pt x="2390" y="7666"/>
                    <a:pt x="2200" y="7630"/>
                    <a:pt x="2011" y="7585"/>
                  </a:cubicBezTo>
                  <a:cubicBezTo>
                    <a:pt x="1680" y="7506"/>
                    <a:pt x="1350" y="7420"/>
                    <a:pt x="1031" y="7298"/>
                  </a:cubicBezTo>
                  <a:lnTo>
                    <a:pt x="1031" y="7298"/>
                  </a:lnTo>
                  <a:cubicBezTo>
                    <a:pt x="992" y="6753"/>
                    <a:pt x="915" y="6209"/>
                    <a:pt x="821" y="5665"/>
                  </a:cubicBezTo>
                  <a:cubicBezTo>
                    <a:pt x="746" y="5190"/>
                    <a:pt x="677" y="4708"/>
                    <a:pt x="519" y="4242"/>
                  </a:cubicBezTo>
                  <a:lnTo>
                    <a:pt x="519" y="4242"/>
                  </a:lnTo>
                  <a:cubicBezTo>
                    <a:pt x="712" y="4272"/>
                    <a:pt x="903" y="4309"/>
                    <a:pt x="1092" y="4349"/>
                  </a:cubicBezTo>
                  <a:cubicBezTo>
                    <a:pt x="1398" y="4403"/>
                    <a:pt x="1695" y="4475"/>
                    <a:pt x="1993" y="4547"/>
                  </a:cubicBezTo>
                  <a:cubicBezTo>
                    <a:pt x="2597" y="4691"/>
                    <a:pt x="3201" y="4844"/>
                    <a:pt x="3787" y="5025"/>
                  </a:cubicBezTo>
                  <a:lnTo>
                    <a:pt x="3805" y="5025"/>
                  </a:lnTo>
                  <a:cubicBezTo>
                    <a:pt x="3820" y="5029"/>
                    <a:pt x="3836" y="5031"/>
                    <a:pt x="3851" y="5031"/>
                  </a:cubicBezTo>
                  <a:cubicBezTo>
                    <a:pt x="3931" y="5031"/>
                    <a:pt x="3998" y="4973"/>
                    <a:pt x="4021" y="4889"/>
                  </a:cubicBezTo>
                  <a:lnTo>
                    <a:pt x="4021" y="4880"/>
                  </a:lnTo>
                  <a:lnTo>
                    <a:pt x="4148" y="4317"/>
                  </a:lnTo>
                  <a:lnTo>
                    <a:pt x="4148" y="4317"/>
                  </a:lnTo>
                  <a:cubicBezTo>
                    <a:pt x="4481" y="4347"/>
                    <a:pt x="4813" y="4416"/>
                    <a:pt x="5139" y="4484"/>
                  </a:cubicBezTo>
                  <a:cubicBezTo>
                    <a:pt x="5526" y="4583"/>
                    <a:pt x="5905" y="4682"/>
                    <a:pt x="6284" y="4835"/>
                  </a:cubicBezTo>
                  <a:cubicBezTo>
                    <a:pt x="6293" y="4844"/>
                    <a:pt x="6302" y="4844"/>
                    <a:pt x="6311" y="4844"/>
                  </a:cubicBezTo>
                  <a:cubicBezTo>
                    <a:pt x="6322" y="4847"/>
                    <a:pt x="6334" y="4848"/>
                    <a:pt x="6345" y="4848"/>
                  </a:cubicBezTo>
                  <a:cubicBezTo>
                    <a:pt x="6421" y="4848"/>
                    <a:pt x="6485" y="4797"/>
                    <a:pt x="6509" y="4718"/>
                  </a:cubicBezTo>
                  <a:lnTo>
                    <a:pt x="6509" y="4691"/>
                  </a:lnTo>
                  <a:lnTo>
                    <a:pt x="6584" y="4392"/>
                  </a:lnTo>
                  <a:lnTo>
                    <a:pt x="6584" y="4392"/>
                  </a:lnTo>
                  <a:cubicBezTo>
                    <a:pt x="7031" y="4355"/>
                    <a:pt x="7460" y="4267"/>
                    <a:pt x="7888" y="4186"/>
                  </a:cubicBezTo>
                  <a:cubicBezTo>
                    <a:pt x="8366" y="4087"/>
                    <a:pt x="8834" y="3970"/>
                    <a:pt x="9303" y="3862"/>
                  </a:cubicBezTo>
                  <a:cubicBezTo>
                    <a:pt x="9781" y="3745"/>
                    <a:pt x="10250" y="3627"/>
                    <a:pt x="10718" y="3501"/>
                  </a:cubicBezTo>
                  <a:lnTo>
                    <a:pt x="12116" y="3132"/>
                  </a:lnTo>
                  <a:cubicBezTo>
                    <a:pt x="13053" y="2888"/>
                    <a:pt x="13981" y="2627"/>
                    <a:pt x="14919" y="2348"/>
                  </a:cubicBezTo>
                  <a:cubicBezTo>
                    <a:pt x="15379" y="2203"/>
                    <a:pt x="15838" y="2050"/>
                    <a:pt x="16298" y="1888"/>
                  </a:cubicBezTo>
                  <a:cubicBezTo>
                    <a:pt x="16758" y="1717"/>
                    <a:pt x="17217" y="1545"/>
                    <a:pt x="17659" y="1275"/>
                  </a:cubicBezTo>
                  <a:cubicBezTo>
                    <a:pt x="17695" y="1248"/>
                    <a:pt x="17722" y="1212"/>
                    <a:pt x="17731" y="1167"/>
                  </a:cubicBezTo>
                  <a:lnTo>
                    <a:pt x="17731" y="1158"/>
                  </a:lnTo>
                  <a:lnTo>
                    <a:pt x="17858" y="621"/>
                  </a:lnTo>
                  <a:lnTo>
                    <a:pt x="17858" y="621"/>
                  </a:lnTo>
                  <a:cubicBezTo>
                    <a:pt x="18019" y="634"/>
                    <a:pt x="18172" y="666"/>
                    <a:pt x="18326" y="698"/>
                  </a:cubicBezTo>
                  <a:cubicBezTo>
                    <a:pt x="18542" y="761"/>
                    <a:pt x="18759" y="824"/>
                    <a:pt x="18966" y="923"/>
                  </a:cubicBezTo>
                  <a:cubicBezTo>
                    <a:pt x="18975" y="923"/>
                    <a:pt x="18984" y="932"/>
                    <a:pt x="19002" y="932"/>
                  </a:cubicBezTo>
                  <a:cubicBezTo>
                    <a:pt x="19013" y="935"/>
                    <a:pt x="19023" y="936"/>
                    <a:pt x="19034" y="936"/>
                  </a:cubicBezTo>
                  <a:cubicBezTo>
                    <a:pt x="19103" y="936"/>
                    <a:pt x="19168" y="886"/>
                    <a:pt x="19191" y="815"/>
                  </a:cubicBezTo>
                  <a:lnTo>
                    <a:pt x="19200" y="779"/>
                  </a:lnTo>
                  <a:lnTo>
                    <a:pt x="19277" y="430"/>
                  </a:lnTo>
                  <a:close/>
                  <a:moveTo>
                    <a:pt x="19118" y="0"/>
                  </a:moveTo>
                  <a:cubicBezTo>
                    <a:pt x="19034" y="0"/>
                    <a:pt x="18964" y="53"/>
                    <a:pt x="18948" y="139"/>
                  </a:cubicBezTo>
                  <a:lnTo>
                    <a:pt x="18939" y="157"/>
                  </a:lnTo>
                  <a:lnTo>
                    <a:pt x="18855" y="537"/>
                  </a:lnTo>
                  <a:lnTo>
                    <a:pt x="18855" y="537"/>
                  </a:lnTo>
                  <a:cubicBezTo>
                    <a:pt x="18695" y="524"/>
                    <a:pt x="18535" y="496"/>
                    <a:pt x="18380" y="464"/>
                  </a:cubicBezTo>
                  <a:cubicBezTo>
                    <a:pt x="18164" y="410"/>
                    <a:pt x="17948" y="355"/>
                    <a:pt x="17749" y="238"/>
                  </a:cubicBezTo>
                  <a:cubicBezTo>
                    <a:pt x="17731" y="238"/>
                    <a:pt x="17722" y="229"/>
                    <a:pt x="17704" y="229"/>
                  </a:cubicBezTo>
                  <a:cubicBezTo>
                    <a:pt x="17692" y="227"/>
                    <a:pt x="17680" y="225"/>
                    <a:pt x="17669" y="225"/>
                  </a:cubicBezTo>
                  <a:cubicBezTo>
                    <a:pt x="17601" y="225"/>
                    <a:pt x="17539" y="269"/>
                    <a:pt x="17524" y="346"/>
                  </a:cubicBezTo>
                  <a:lnTo>
                    <a:pt x="17515" y="391"/>
                  </a:lnTo>
                  <a:lnTo>
                    <a:pt x="17379" y="989"/>
                  </a:lnTo>
                  <a:lnTo>
                    <a:pt x="17379" y="989"/>
                  </a:lnTo>
                  <a:cubicBezTo>
                    <a:pt x="17029" y="1231"/>
                    <a:pt x="16601" y="1419"/>
                    <a:pt x="16181" y="1590"/>
                  </a:cubicBezTo>
                  <a:cubicBezTo>
                    <a:pt x="15739" y="1771"/>
                    <a:pt x="15288" y="1924"/>
                    <a:pt x="14829" y="2077"/>
                  </a:cubicBezTo>
                  <a:cubicBezTo>
                    <a:pt x="13918" y="2384"/>
                    <a:pt x="12990" y="2645"/>
                    <a:pt x="12052" y="2897"/>
                  </a:cubicBezTo>
                  <a:cubicBezTo>
                    <a:pt x="11593" y="3024"/>
                    <a:pt x="11124" y="3159"/>
                    <a:pt x="10655" y="3276"/>
                  </a:cubicBezTo>
                  <a:cubicBezTo>
                    <a:pt x="10187" y="3393"/>
                    <a:pt x="9718" y="3510"/>
                    <a:pt x="9249" y="3618"/>
                  </a:cubicBezTo>
                  <a:cubicBezTo>
                    <a:pt x="8780" y="3727"/>
                    <a:pt x="8303" y="3808"/>
                    <a:pt x="7834" y="3889"/>
                  </a:cubicBezTo>
                  <a:cubicBezTo>
                    <a:pt x="7600" y="3934"/>
                    <a:pt x="7356" y="3961"/>
                    <a:pt x="7122" y="3988"/>
                  </a:cubicBezTo>
                  <a:cubicBezTo>
                    <a:pt x="6953" y="4008"/>
                    <a:pt x="6784" y="4022"/>
                    <a:pt x="6618" y="4022"/>
                  </a:cubicBezTo>
                  <a:cubicBezTo>
                    <a:pt x="6554" y="4022"/>
                    <a:pt x="6491" y="4020"/>
                    <a:pt x="6428" y="4015"/>
                  </a:cubicBezTo>
                  <a:cubicBezTo>
                    <a:pt x="6338" y="4015"/>
                    <a:pt x="6256" y="4069"/>
                    <a:pt x="6238" y="4159"/>
                  </a:cubicBezTo>
                  <a:lnTo>
                    <a:pt x="6238" y="4168"/>
                  </a:lnTo>
                  <a:lnTo>
                    <a:pt x="6176" y="4441"/>
                  </a:lnTo>
                  <a:lnTo>
                    <a:pt x="6176" y="4441"/>
                  </a:lnTo>
                  <a:cubicBezTo>
                    <a:pt x="5842" y="4407"/>
                    <a:pt x="5510" y="4345"/>
                    <a:pt x="5184" y="4276"/>
                  </a:cubicBezTo>
                  <a:cubicBezTo>
                    <a:pt x="4796" y="4186"/>
                    <a:pt x="4418" y="4078"/>
                    <a:pt x="4039" y="3925"/>
                  </a:cubicBezTo>
                  <a:cubicBezTo>
                    <a:pt x="4030" y="3925"/>
                    <a:pt x="4021" y="3916"/>
                    <a:pt x="4012" y="3916"/>
                  </a:cubicBezTo>
                  <a:cubicBezTo>
                    <a:pt x="4000" y="3914"/>
                    <a:pt x="3989" y="3912"/>
                    <a:pt x="3978" y="3912"/>
                  </a:cubicBezTo>
                  <a:cubicBezTo>
                    <a:pt x="3902" y="3912"/>
                    <a:pt x="3837" y="3964"/>
                    <a:pt x="3814" y="4042"/>
                  </a:cubicBezTo>
                  <a:lnTo>
                    <a:pt x="3805" y="4069"/>
                  </a:lnTo>
                  <a:lnTo>
                    <a:pt x="3683" y="4611"/>
                  </a:lnTo>
                  <a:lnTo>
                    <a:pt x="3683" y="4611"/>
                  </a:lnTo>
                  <a:cubicBezTo>
                    <a:pt x="3136" y="4513"/>
                    <a:pt x="2596" y="4406"/>
                    <a:pt x="2056" y="4285"/>
                  </a:cubicBezTo>
                  <a:cubicBezTo>
                    <a:pt x="1759" y="4222"/>
                    <a:pt x="1452" y="4159"/>
                    <a:pt x="1155" y="4078"/>
                  </a:cubicBezTo>
                  <a:cubicBezTo>
                    <a:pt x="857" y="3997"/>
                    <a:pt x="560" y="3916"/>
                    <a:pt x="262" y="3817"/>
                  </a:cubicBezTo>
                  <a:cubicBezTo>
                    <a:pt x="253" y="3808"/>
                    <a:pt x="235" y="3808"/>
                    <a:pt x="217" y="3808"/>
                  </a:cubicBezTo>
                  <a:cubicBezTo>
                    <a:pt x="212" y="3807"/>
                    <a:pt x="206" y="3807"/>
                    <a:pt x="200" y="3807"/>
                  </a:cubicBezTo>
                  <a:cubicBezTo>
                    <a:pt x="109" y="3807"/>
                    <a:pt x="37" y="3876"/>
                    <a:pt x="37" y="3970"/>
                  </a:cubicBezTo>
                  <a:lnTo>
                    <a:pt x="28" y="4042"/>
                  </a:lnTo>
                  <a:cubicBezTo>
                    <a:pt x="1" y="4637"/>
                    <a:pt x="127" y="5205"/>
                    <a:pt x="235" y="5773"/>
                  </a:cubicBezTo>
                  <a:cubicBezTo>
                    <a:pt x="352" y="6341"/>
                    <a:pt x="488" y="6909"/>
                    <a:pt x="659" y="7467"/>
                  </a:cubicBezTo>
                  <a:lnTo>
                    <a:pt x="677" y="7521"/>
                  </a:lnTo>
                  <a:cubicBezTo>
                    <a:pt x="686" y="7576"/>
                    <a:pt x="740" y="7621"/>
                    <a:pt x="803" y="7621"/>
                  </a:cubicBezTo>
                  <a:cubicBezTo>
                    <a:pt x="1200" y="7648"/>
                    <a:pt x="1578" y="7720"/>
                    <a:pt x="1957" y="7801"/>
                  </a:cubicBezTo>
                  <a:cubicBezTo>
                    <a:pt x="2146" y="7846"/>
                    <a:pt x="2335" y="7891"/>
                    <a:pt x="2525" y="7945"/>
                  </a:cubicBezTo>
                  <a:cubicBezTo>
                    <a:pt x="2646" y="7981"/>
                    <a:pt x="2771" y="8022"/>
                    <a:pt x="2894" y="8069"/>
                  </a:cubicBezTo>
                  <a:lnTo>
                    <a:pt x="2894" y="8069"/>
                  </a:lnTo>
                  <a:lnTo>
                    <a:pt x="2822" y="8387"/>
                  </a:lnTo>
                  <a:lnTo>
                    <a:pt x="2813" y="8423"/>
                  </a:lnTo>
                  <a:cubicBezTo>
                    <a:pt x="2804" y="8432"/>
                    <a:pt x="2804" y="8441"/>
                    <a:pt x="2804" y="8450"/>
                  </a:cubicBezTo>
                  <a:cubicBezTo>
                    <a:pt x="2804" y="8540"/>
                    <a:pt x="2876" y="8612"/>
                    <a:pt x="2966" y="8612"/>
                  </a:cubicBezTo>
                  <a:cubicBezTo>
                    <a:pt x="3174" y="8612"/>
                    <a:pt x="3372" y="8639"/>
                    <a:pt x="3570" y="8666"/>
                  </a:cubicBezTo>
                  <a:cubicBezTo>
                    <a:pt x="3760" y="8693"/>
                    <a:pt x="3958" y="8729"/>
                    <a:pt x="4156" y="8774"/>
                  </a:cubicBezTo>
                  <a:cubicBezTo>
                    <a:pt x="4346" y="8819"/>
                    <a:pt x="4535" y="8874"/>
                    <a:pt x="4733" y="8928"/>
                  </a:cubicBezTo>
                  <a:cubicBezTo>
                    <a:pt x="4859" y="8970"/>
                    <a:pt x="4986" y="9016"/>
                    <a:pt x="5109" y="9069"/>
                  </a:cubicBezTo>
                  <a:lnTo>
                    <a:pt x="5109" y="9069"/>
                  </a:lnTo>
                  <a:cubicBezTo>
                    <a:pt x="5091" y="9149"/>
                    <a:pt x="5074" y="9232"/>
                    <a:pt x="5058" y="9315"/>
                  </a:cubicBezTo>
                  <a:cubicBezTo>
                    <a:pt x="5031" y="9414"/>
                    <a:pt x="5085" y="9514"/>
                    <a:pt x="5184" y="9541"/>
                  </a:cubicBezTo>
                  <a:cubicBezTo>
                    <a:pt x="5382" y="9604"/>
                    <a:pt x="5598" y="9712"/>
                    <a:pt x="5797" y="9829"/>
                  </a:cubicBezTo>
                  <a:cubicBezTo>
                    <a:pt x="6004" y="9937"/>
                    <a:pt x="6211" y="10063"/>
                    <a:pt x="6410" y="10199"/>
                  </a:cubicBezTo>
                  <a:cubicBezTo>
                    <a:pt x="6806" y="10460"/>
                    <a:pt x="7194" y="10739"/>
                    <a:pt x="7582" y="11028"/>
                  </a:cubicBezTo>
                  <a:cubicBezTo>
                    <a:pt x="8348" y="11614"/>
                    <a:pt x="9069" y="12254"/>
                    <a:pt x="9790" y="12894"/>
                  </a:cubicBezTo>
                  <a:cubicBezTo>
                    <a:pt x="10502" y="13534"/>
                    <a:pt x="11214" y="14192"/>
                    <a:pt x="11890" y="14868"/>
                  </a:cubicBezTo>
                  <a:cubicBezTo>
                    <a:pt x="12233" y="15210"/>
                    <a:pt x="12566" y="15553"/>
                    <a:pt x="12882" y="15913"/>
                  </a:cubicBezTo>
                  <a:cubicBezTo>
                    <a:pt x="13178" y="16252"/>
                    <a:pt x="13474" y="16590"/>
                    <a:pt x="13710" y="16958"/>
                  </a:cubicBezTo>
                  <a:lnTo>
                    <a:pt x="13710" y="16958"/>
                  </a:lnTo>
                  <a:lnTo>
                    <a:pt x="13594" y="17464"/>
                  </a:lnTo>
                  <a:cubicBezTo>
                    <a:pt x="13567" y="17572"/>
                    <a:pt x="13639" y="17671"/>
                    <a:pt x="13738" y="17698"/>
                  </a:cubicBezTo>
                  <a:lnTo>
                    <a:pt x="14855" y="17952"/>
                  </a:lnTo>
                  <a:lnTo>
                    <a:pt x="14855" y="17952"/>
                  </a:lnTo>
                  <a:lnTo>
                    <a:pt x="14766" y="18329"/>
                  </a:lnTo>
                  <a:lnTo>
                    <a:pt x="14766" y="18338"/>
                  </a:lnTo>
                  <a:cubicBezTo>
                    <a:pt x="14748" y="18437"/>
                    <a:pt x="14811" y="18545"/>
                    <a:pt x="14919" y="18563"/>
                  </a:cubicBezTo>
                  <a:cubicBezTo>
                    <a:pt x="17659" y="19167"/>
                    <a:pt x="20417" y="19690"/>
                    <a:pt x="23194" y="20150"/>
                  </a:cubicBezTo>
                  <a:cubicBezTo>
                    <a:pt x="23879" y="20258"/>
                    <a:pt x="24573" y="20375"/>
                    <a:pt x="25267" y="20474"/>
                  </a:cubicBezTo>
                  <a:cubicBezTo>
                    <a:pt x="25961" y="20583"/>
                    <a:pt x="26655" y="20682"/>
                    <a:pt x="27358" y="20772"/>
                  </a:cubicBezTo>
                  <a:cubicBezTo>
                    <a:pt x="28746" y="20961"/>
                    <a:pt x="30143" y="21132"/>
                    <a:pt x="31531" y="21286"/>
                  </a:cubicBezTo>
                  <a:cubicBezTo>
                    <a:pt x="34326" y="21601"/>
                    <a:pt x="37120" y="21863"/>
                    <a:pt x="39905" y="22115"/>
                  </a:cubicBezTo>
                  <a:lnTo>
                    <a:pt x="40428" y="22160"/>
                  </a:lnTo>
                  <a:cubicBezTo>
                    <a:pt x="40608" y="22187"/>
                    <a:pt x="40789" y="22205"/>
                    <a:pt x="40969" y="22205"/>
                  </a:cubicBezTo>
                  <a:cubicBezTo>
                    <a:pt x="41339" y="22196"/>
                    <a:pt x="41735" y="22115"/>
                    <a:pt x="42051" y="21872"/>
                  </a:cubicBezTo>
                  <a:cubicBezTo>
                    <a:pt x="42204" y="21745"/>
                    <a:pt x="42330" y="21592"/>
                    <a:pt x="42429" y="21421"/>
                  </a:cubicBezTo>
                  <a:cubicBezTo>
                    <a:pt x="42474" y="21340"/>
                    <a:pt x="42510" y="21250"/>
                    <a:pt x="42546" y="21159"/>
                  </a:cubicBezTo>
                  <a:cubicBezTo>
                    <a:pt x="42583" y="21078"/>
                    <a:pt x="42610" y="20997"/>
                    <a:pt x="42637" y="20916"/>
                  </a:cubicBezTo>
                  <a:cubicBezTo>
                    <a:pt x="42754" y="20583"/>
                    <a:pt x="42871" y="20249"/>
                    <a:pt x="42988" y="19916"/>
                  </a:cubicBezTo>
                  <a:cubicBezTo>
                    <a:pt x="43214" y="19249"/>
                    <a:pt x="43421" y="18582"/>
                    <a:pt x="43601" y="17896"/>
                  </a:cubicBezTo>
                  <a:cubicBezTo>
                    <a:pt x="43772" y="17220"/>
                    <a:pt x="43944" y="16535"/>
                    <a:pt x="44106" y="15850"/>
                  </a:cubicBezTo>
                  <a:cubicBezTo>
                    <a:pt x="44232" y="15355"/>
                    <a:pt x="44340" y="14850"/>
                    <a:pt x="44457" y="14354"/>
                  </a:cubicBezTo>
                  <a:cubicBezTo>
                    <a:pt x="44575" y="13858"/>
                    <a:pt x="44683" y="13353"/>
                    <a:pt x="44773" y="12849"/>
                  </a:cubicBezTo>
                  <a:cubicBezTo>
                    <a:pt x="44872" y="12344"/>
                    <a:pt x="44944" y="11839"/>
                    <a:pt x="45016" y="11334"/>
                  </a:cubicBezTo>
                  <a:cubicBezTo>
                    <a:pt x="45088" y="10821"/>
                    <a:pt x="45152" y="10316"/>
                    <a:pt x="45206" y="9802"/>
                  </a:cubicBezTo>
                  <a:lnTo>
                    <a:pt x="45206" y="9802"/>
                  </a:lnTo>
                  <a:lnTo>
                    <a:pt x="45197" y="9829"/>
                  </a:lnTo>
                  <a:cubicBezTo>
                    <a:pt x="45242" y="9613"/>
                    <a:pt x="45260" y="9387"/>
                    <a:pt x="45206" y="9153"/>
                  </a:cubicBezTo>
                  <a:cubicBezTo>
                    <a:pt x="45161" y="8928"/>
                    <a:pt x="45034" y="8711"/>
                    <a:pt x="44881" y="8549"/>
                  </a:cubicBezTo>
                  <a:cubicBezTo>
                    <a:pt x="44719" y="8387"/>
                    <a:pt x="44530" y="8270"/>
                    <a:pt x="44331" y="8179"/>
                  </a:cubicBezTo>
                  <a:cubicBezTo>
                    <a:pt x="44142" y="8089"/>
                    <a:pt x="43944" y="8026"/>
                    <a:pt x="43745" y="7981"/>
                  </a:cubicBezTo>
                  <a:lnTo>
                    <a:pt x="43763" y="7981"/>
                  </a:lnTo>
                  <a:cubicBezTo>
                    <a:pt x="41726" y="7278"/>
                    <a:pt x="39689" y="6566"/>
                    <a:pt x="37679" y="5809"/>
                  </a:cubicBezTo>
                  <a:cubicBezTo>
                    <a:pt x="35660" y="5052"/>
                    <a:pt x="33605" y="4412"/>
                    <a:pt x="31550" y="3754"/>
                  </a:cubicBezTo>
                  <a:cubicBezTo>
                    <a:pt x="29494" y="3105"/>
                    <a:pt x="27439" y="2483"/>
                    <a:pt x="25366" y="1879"/>
                  </a:cubicBezTo>
                  <a:lnTo>
                    <a:pt x="22265" y="977"/>
                  </a:lnTo>
                  <a:lnTo>
                    <a:pt x="20715" y="527"/>
                  </a:lnTo>
                  <a:cubicBezTo>
                    <a:pt x="20201" y="382"/>
                    <a:pt x="19687" y="220"/>
                    <a:pt x="19182" y="13"/>
                  </a:cubicBezTo>
                  <a:cubicBezTo>
                    <a:pt x="19173" y="13"/>
                    <a:pt x="19164" y="13"/>
                    <a:pt x="19155" y="4"/>
                  </a:cubicBezTo>
                  <a:cubicBezTo>
                    <a:pt x="19143" y="2"/>
                    <a:pt x="19130" y="0"/>
                    <a:pt x="1911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 name="Google Shape;1656;p54"/>
            <p:cNvSpPr/>
            <p:nvPr/>
          </p:nvSpPr>
          <p:spPr>
            <a:xfrm rot="787510">
              <a:off x="5746899" y="4608508"/>
              <a:ext cx="88489" cy="329239"/>
            </a:xfrm>
            <a:custGeom>
              <a:avLst/>
              <a:gdLst/>
              <a:ahLst/>
              <a:cxnLst/>
              <a:rect l="l" t="t" r="r" b="b"/>
              <a:pathLst>
                <a:path w="2309" h="8591" extrusionOk="0">
                  <a:moveTo>
                    <a:pt x="2095" y="1"/>
                  </a:moveTo>
                  <a:cubicBezTo>
                    <a:pt x="2000" y="1"/>
                    <a:pt x="1919" y="69"/>
                    <a:pt x="1903" y="166"/>
                  </a:cubicBezTo>
                  <a:cubicBezTo>
                    <a:pt x="1795" y="860"/>
                    <a:pt x="1623" y="1536"/>
                    <a:pt x="1470" y="2221"/>
                  </a:cubicBezTo>
                  <a:lnTo>
                    <a:pt x="992" y="4267"/>
                  </a:lnTo>
                  <a:cubicBezTo>
                    <a:pt x="677" y="5628"/>
                    <a:pt x="352" y="6989"/>
                    <a:pt x="28" y="8350"/>
                  </a:cubicBezTo>
                  <a:cubicBezTo>
                    <a:pt x="28" y="8350"/>
                    <a:pt x="28" y="8359"/>
                    <a:pt x="28" y="8359"/>
                  </a:cubicBezTo>
                  <a:cubicBezTo>
                    <a:pt x="1" y="8458"/>
                    <a:pt x="73" y="8567"/>
                    <a:pt x="172" y="8585"/>
                  </a:cubicBezTo>
                  <a:cubicBezTo>
                    <a:pt x="189" y="8589"/>
                    <a:pt x="206" y="8591"/>
                    <a:pt x="222" y="8591"/>
                  </a:cubicBezTo>
                  <a:cubicBezTo>
                    <a:pt x="309" y="8591"/>
                    <a:pt x="384" y="8532"/>
                    <a:pt x="406" y="8440"/>
                  </a:cubicBezTo>
                  <a:cubicBezTo>
                    <a:pt x="704" y="7070"/>
                    <a:pt x="1010" y="5709"/>
                    <a:pt x="1317" y="4339"/>
                  </a:cubicBezTo>
                  <a:lnTo>
                    <a:pt x="1786" y="2293"/>
                  </a:lnTo>
                  <a:cubicBezTo>
                    <a:pt x="1939" y="1608"/>
                    <a:pt x="2083" y="923"/>
                    <a:pt x="2281" y="247"/>
                  </a:cubicBezTo>
                  <a:cubicBezTo>
                    <a:pt x="2290" y="247"/>
                    <a:pt x="2290" y="238"/>
                    <a:pt x="2290" y="229"/>
                  </a:cubicBezTo>
                  <a:cubicBezTo>
                    <a:pt x="2308" y="121"/>
                    <a:pt x="2236" y="21"/>
                    <a:pt x="2128" y="3"/>
                  </a:cubicBezTo>
                  <a:cubicBezTo>
                    <a:pt x="2117" y="2"/>
                    <a:pt x="2106" y="1"/>
                    <a:pt x="209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 name="Google Shape;1657;p54"/>
            <p:cNvSpPr/>
            <p:nvPr/>
          </p:nvSpPr>
          <p:spPr>
            <a:xfrm rot="787510">
              <a:off x="5433551" y="4425988"/>
              <a:ext cx="32192" cy="86573"/>
            </a:xfrm>
            <a:custGeom>
              <a:avLst/>
              <a:gdLst/>
              <a:ahLst/>
              <a:cxnLst/>
              <a:rect l="l" t="t" r="r" b="b"/>
              <a:pathLst>
                <a:path w="840" h="2259" extrusionOk="0">
                  <a:moveTo>
                    <a:pt x="640" y="0"/>
                  </a:moveTo>
                  <a:cubicBezTo>
                    <a:pt x="562" y="0"/>
                    <a:pt x="487" y="50"/>
                    <a:pt x="451" y="129"/>
                  </a:cubicBezTo>
                  <a:cubicBezTo>
                    <a:pt x="334" y="435"/>
                    <a:pt x="262" y="751"/>
                    <a:pt x="190" y="1075"/>
                  </a:cubicBezTo>
                  <a:cubicBezTo>
                    <a:pt x="118" y="1391"/>
                    <a:pt x="55" y="1715"/>
                    <a:pt x="19" y="2040"/>
                  </a:cubicBezTo>
                  <a:cubicBezTo>
                    <a:pt x="1" y="2130"/>
                    <a:pt x="55" y="2220"/>
                    <a:pt x="145" y="2247"/>
                  </a:cubicBezTo>
                  <a:cubicBezTo>
                    <a:pt x="168" y="2254"/>
                    <a:pt x="190" y="2258"/>
                    <a:pt x="212" y="2258"/>
                  </a:cubicBezTo>
                  <a:cubicBezTo>
                    <a:pt x="295" y="2258"/>
                    <a:pt x="369" y="2206"/>
                    <a:pt x="397" y="2121"/>
                  </a:cubicBezTo>
                  <a:cubicBezTo>
                    <a:pt x="497" y="1814"/>
                    <a:pt x="587" y="1499"/>
                    <a:pt x="659" y="1183"/>
                  </a:cubicBezTo>
                  <a:cubicBezTo>
                    <a:pt x="740" y="859"/>
                    <a:pt x="803" y="543"/>
                    <a:pt x="830" y="210"/>
                  </a:cubicBezTo>
                  <a:cubicBezTo>
                    <a:pt x="839" y="129"/>
                    <a:pt x="794" y="48"/>
                    <a:pt x="704" y="12"/>
                  </a:cubicBezTo>
                  <a:cubicBezTo>
                    <a:pt x="683" y="4"/>
                    <a:pt x="662" y="0"/>
                    <a:pt x="64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8" name="Google Shape;1658;p54"/>
            <p:cNvSpPr/>
            <p:nvPr/>
          </p:nvSpPr>
          <p:spPr>
            <a:xfrm rot="787510">
              <a:off x="5891335" y="4294059"/>
              <a:ext cx="94353" cy="355835"/>
            </a:xfrm>
            <a:custGeom>
              <a:avLst/>
              <a:gdLst/>
              <a:ahLst/>
              <a:cxnLst/>
              <a:rect l="l" t="t" r="r" b="b"/>
              <a:pathLst>
                <a:path w="2462" h="9285" extrusionOk="0">
                  <a:moveTo>
                    <a:pt x="2244" y="0"/>
                  </a:moveTo>
                  <a:cubicBezTo>
                    <a:pt x="2159" y="0"/>
                    <a:pt x="2080" y="60"/>
                    <a:pt x="2065" y="151"/>
                  </a:cubicBezTo>
                  <a:lnTo>
                    <a:pt x="1046" y="4595"/>
                  </a:lnTo>
                  <a:lnTo>
                    <a:pt x="542" y="6821"/>
                  </a:lnTo>
                  <a:lnTo>
                    <a:pt x="289" y="7930"/>
                  </a:lnTo>
                  <a:cubicBezTo>
                    <a:pt x="199" y="8300"/>
                    <a:pt x="127" y="8669"/>
                    <a:pt x="19" y="9039"/>
                  </a:cubicBezTo>
                  <a:cubicBezTo>
                    <a:pt x="19" y="9048"/>
                    <a:pt x="19" y="9048"/>
                    <a:pt x="19" y="9057"/>
                  </a:cubicBezTo>
                  <a:cubicBezTo>
                    <a:pt x="1" y="9165"/>
                    <a:pt x="73" y="9264"/>
                    <a:pt x="172" y="9282"/>
                  </a:cubicBezTo>
                  <a:cubicBezTo>
                    <a:pt x="183" y="9284"/>
                    <a:pt x="194" y="9285"/>
                    <a:pt x="205" y="9285"/>
                  </a:cubicBezTo>
                  <a:cubicBezTo>
                    <a:pt x="300" y="9285"/>
                    <a:pt x="381" y="9217"/>
                    <a:pt x="397" y="9120"/>
                  </a:cubicBezTo>
                  <a:cubicBezTo>
                    <a:pt x="469" y="8750"/>
                    <a:pt x="560" y="8381"/>
                    <a:pt x="641" y="8011"/>
                  </a:cubicBezTo>
                  <a:lnTo>
                    <a:pt x="902" y="6902"/>
                  </a:lnTo>
                  <a:lnTo>
                    <a:pt x="1416" y="4676"/>
                  </a:lnTo>
                  <a:lnTo>
                    <a:pt x="2443" y="241"/>
                  </a:lnTo>
                  <a:lnTo>
                    <a:pt x="2443" y="232"/>
                  </a:lnTo>
                  <a:cubicBezTo>
                    <a:pt x="2461" y="133"/>
                    <a:pt x="2398" y="25"/>
                    <a:pt x="2290" y="7"/>
                  </a:cubicBezTo>
                  <a:cubicBezTo>
                    <a:pt x="2275" y="3"/>
                    <a:pt x="2259" y="0"/>
                    <a:pt x="22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 name="Google Shape;1659;p54"/>
            <p:cNvSpPr/>
            <p:nvPr/>
          </p:nvSpPr>
          <p:spPr>
            <a:xfrm rot="787510">
              <a:off x="5743083" y="4284862"/>
              <a:ext cx="155517" cy="621380"/>
            </a:xfrm>
            <a:custGeom>
              <a:avLst/>
              <a:gdLst/>
              <a:ahLst/>
              <a:cxnLst/>
              <a:rect l="l" t="t" r="r" b="b"/>
              <a:pathLst>
                <a:path w="4058" h="16214" extrusionOk="0">
                  <a:moveTo>
                    <a:pt x="3853" y="1"/>
                  </a:moveTo>
                  <a:cubicBezTo>
                    <a:pt x="3758" y="1"/>
                    <a:pt x="3676" y="68"/>
                    <a:pt x="3652" y="157"/>
                  </a:cubicBezTo>
                  <a:cubicBezTo>
                    <a:pt x="3390" y="1482"/>
                    <a:pt x="3111" y="2807"/>
                    <a:pt x="2822" y="4132"/>
                  </a:cubicBezTo>
                  <a:cubicBezTo>
                    <a:pt x="2543" y="5448"/>
                    <a:pt x="2236" y="6764"/>
                    <a:pt x="1948" y="8089"/>
                  </a:cubicBezTo>
                  <a:cubicBezTo>
                    <a:pt x="1641" y="9405"/>
                    <a:pt x="1335" y="10721"/>
                    <a:pt x="1020" y="12037"/>
                  </a:cubicBezTo>
                  <a:lnTo>
                    <a:pt x="533" y="14002"/>
                  </a:lnTo>
                  <a:cubicBezTo>
                    <a:pt x="371" y="14660"/>
                    <a:pt x="199" y="15318"/>
                    <a:pt x="28" y="15967"/>
                  </a:cubicBezTo>
                  <a:cubicBezTo>
                    <a:pt x="28" y="15976"/>
                    <a:pt x="28" y="15976"/>
                    <a:pt x="28" y="15985"/>
                  </a:cubicBezTo>
                  <a:cubicBezTo>
                    <a:pt x="1" y="16084"/>
                    <a:pt x="73" y="16192"/>
                    <a:pt x="181" y="16210"/>
                  </a:cubicBezTo>
                  <a:cubicBezTo>
                    <a:pt x="192" y="16212"/>
                    <a:pt x="202" y="16213"/>
                    <a:pt x="212" y="16213"/>
                  </a:cubicBezTo>
                  <a:cubicBezTo>
                    <a:pt x="302" y="16213"/>
                    <a:pt x="390" y="16146"/>
                    <a:pt x="407" y="16057"/>
                  </a:cubicBezTo>
                  <a:cubicBezTo>
                    <a:pt x="533" y="15390"/>
                    <a:pt x="668" y="14732"/>
                    <a:pt x="803" y="14065"/>
                  </a:cubicBezTo>
                  <a:lnTo>
                    <a:pt x="1227" y="12082"/>
                  </a:lnTo>
                  <a:cubicBezTo>
                    <a:pt x="1524" y="10766"/>
                    <a:pt x="1813" y="9441"/>
                    <a:pt x="2119" y="8125"/>
                  </a:cubicBezTo>
                  <a:cubicBezTo>
                    <a:pt x="2426" y="6809"/>
                    <a:pt x="2723" y="5493"/>
                    <a:pt x="3048" y="4177"/>
                  </a:cubicBezTo>
                  <a:cubicBezTo>
                    <a:pt x="3372" y="2870"/>
                    <a:pt x="3688" y="1554"/>
                    <a:pt x="4030" y="247"/>
                  </a:cubicBezTo>
                  <a:cubicBezTo>
                    <a:pt x="4039" y="238"/>
                    <a:pt x="4039" y="238"/>
                    <a:pt x="4039" y="238"/>
                  </a:cubicBezTo>
                  <a:cubicBezTo>
                    <a:pt x="4057" y="129"/>
                    <a:pt x="3985" y="30"/>
                    <a:pt x="3886" y="3"/>
                  </a:cubicBezTo>
                  <a:cubicBezTo>
                    <a:pt x="3875" y="1"/>
                    <a:pt x="3864" y="1"/>
                    <a:pt x="385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 name="Google Shape;1660;p54"/>
            <p:cNvSpPr/>
            <p:nvPr/>
          </p:nvSpPr>
          <p:spPr>
            <a:xfrm rot="787510">
              <a:off x="5468329" y="4339170"/>
              <a:ext cx="37327" cy="108648"/>
            </a:xfrm>
            <a:custGeom>
              <a:avLst/>
              <a:gdLst/>
              <a:ahLst/>
              <a:cxnLst/>
              <a:rect l="l" t="t" r="r" b="b"/>
              <a:pathLst>
                <a:path w="974" h="2835" extrusionOk="0">
                  <a:moveTo>
                    <a:pt x="763" y="1"/>
                  </a:moveTo>
                  <a:cubicBezTo>
                    <a:pt x="675" y="1"/>
                    <a:pt x="593" y="68"/>
                    <a:pt x="577" y="157"/>
                  </a:cubicBezTo>
                  <a:cubicBezTo>
                    <a:pt x="541" y="364"/>
                    <a:pt x="505" y="563"/>
                    <a:pt x="460" y="770"/>
                  </a:cubicBezTo>
                  <a:cubicBezTo>
                    <a:pt x="424" y="968"/>
                    <a:pt x="379" y="1167"/>
                    <a:pt x="334" y="1374"/>
                  </a:cubicBezTo>
                  <a:cubicBezTo>
                    <a:pt x="244" y="1770"/>
                    <a:pt x="181" y="2176"/>
                    <a:pt x="18" y="2564"/>
                  </a:cubicBezTo>
                  <a:cubicBezTo>
                    <a:pt x="9" y="2582"/>
                    <a:pt x="9" y="2600"/>
                    <a:pt x="9" y="2627"/>
                  </a:cubicBezTo>
                  <a:cubicBezTo>
                    <a:pt x="0" y="2735"/>
                    <a:pt x="82" y="2825"/>
                    <a:pt x="190" y="2834"/>
                  </a:cubicBezTo>
                  <a:cubicBezTo>
                    <a:pt x="195" y="2835"/>
                    <a:pt x="200" y="2835"/>
                    <a:pt x="205" y="2835"/>
                  </a:cubicBezTo>
                  <a:cubicBezTo>
                    <a:pt x="307" y="2835"/>
                    <a:pt x="397" y="2748"/>
                    <a:pt x="397" y="2645"/>
                  </a:cubicBezTo>
                  <a:cubicBezTo>
                    <a:pt x="424" y="2230"/>
                    <a:pt x="541" y="1843"/>
                    <a:pt x="631" y="1437"/>
                  </a:cubicBezTo>
                  <a:cubicBezTo>
                    <a:pt x="685" y="1239"/>
                    <a:pt x="740" y="1040"/>
                    <a:pt x="785" y="842"/>
                  </a:cubicBezTo>
                  <a:cubicBezTo>
                    <a:pt x="839" y="644"/>
                    <a:pt x="893" y="445"/>
                    <a:pt x="947" y="247"/>
                  </a:cubicBezTo>
                  <a:cubicBezTo>
                    <a:pt x="956" y="238"/>
                    <a:pt x="956" y="229"/>
                    <a:pt x="956" y="229"/>
                  </a:cubicBezTo>
                  <a:cubicBezTo>
                    <a:pt x="974" y="121"/>
                    <a:pt x="902" y="22"/>
                    <a:pt x="794" y="4"/>
                  </a:cubicBezTo>
                  <a:cubicBezTo>
                    <a:pt x="783" y="2"/>
                    <a:pt x="773" y="1"/>
                    <a:pt x="7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 name="Google Shape;1661;p54"/>
            <p:cNvSpPr/>
            <p:nvPr/>
          </p:nvSpPr>
          <p:spPr>
            <a:xfrm rot="787510">
              <a:off x="5364359" y="4323181"/>
              <a:ext cx="43919" cy="135666"/>
            </a:xfrm>
            <a:custGeom>
              <a:avLst/>
              <a:gdLst/>
              <a:ahLst/>
              <a:cxnLst/>
              <a:rect l="l" t="t" r="r" b="b"/>
              <a:pathLst>
                <a:path w="1146" h="3540" extrusionOk="0">
                  <a:moveTo>
                    <a:pt x="932" y="0"/>
                  </a:moveTo>
                  <a:cubicBezTo>
                    <a:pt x="837" y="0"/>
                    <a:pt x="756" y="68"/>
                    <a:pt x="739" y="165"/>
                  </a:cubicBezTo>
                  <a:cubicBezTo>
                    <a:pt x="703" y="427"/>
                    <a:pt x="649" y="688"/>
                    <a:pt x="604" y="949"/>
                  </a:cubicBezTo>
                  <a:cubicBezTo>
                    <a:pt x="550" y="1211"/>
                    <a:pt x="487" y="1472"/>
                    <a:pt x="433" y="1734"/>
                  </a:cubicBezTo>
                  <a:cubicBezTo>
                    <a:pt x="370" y="1995"/>
                    <a:pt x="307" y="2256"/>
                    <a:pt x="244" y="2518"/>
                  </a:cubicBezTo>
                  <a:cubicBezTo>
                    <a:pt x="172" y="2770"/>
                    <a:pt x="108" y="3032"/>
                    <a:pt x="27" y="3284"/>
                  </a:cubicBezTo>
                  <a:cubicBezTo>
                    <a:pt x="18" y="3293"/>
                    <a:pt x="18" y="3302"/>
                    <a:pt x="18" y="3311"/>
                  </a:cubicBezTo>
                  <a:cubicBezTo>
                    <a:pt x="0" y="3419"/>
                    <a:pt x="72" y="3518"/>
                    <a:pt x="181" y="3536"/>
                  </a:cubicBezTo>
                  <a:cubicBezTo>
                    <a:pt x="192" y="3538"/>
                    <a:pt x="203" y="3539"/>
                    <a:pt x="214" y="3539"/>
                  </a:cubicBezTo>
                  <a:cubicBezTo>
                    <a:pt x="308" y="3539"/>
                    <a:pt x="390" y="3471"/>
                    <a:pt x="406" y="3374"/>
                  </a:cubicBezTo>
                  <a:cubicBezTo>
                    <a:pt x="442" y="3104"/>
                    <a:pt x="496" y="2842"/>
                    <a:pt x="541" y="2581"/>
                  </a:cubicBezTo>
                  <a:cubicBezTo>
                    <a:pt x="595" y="2320"/>
                    <a:pt x="658" y="2058"/>
                    <a:pt x="712" y="1797"/>
                  </a:cubicBezTo>
                  <a:cubicBezTo>
                    <a:pt x="775" y="1544"/>
                    <a:pt x="839" y="1283"/>
                    <a:pt x="902" y="1022"/>
                  </a:cubicBezTo>
                  <a:cubicBezTo>
                    <a:pt x="974" y="769"/>
                    <a:pt x="1037" y="508"/>
                    <a:pt x="1118" y="255"/>
                  </a:cubicBezTo>
                  <a:cubicBezTo>
                    <a:pt x="1118" y="246"/>
                    <a:pt x="1127" y="228"/>
                    <a:pt x="1127" y="219"/>
                  </a:cubicBezTo>
                  <a:cubicBezTo>
                    <a:pt x="1145" y="111"/>
                    <a:pt x="1073" y="12"/>
                    <a:pt x="965" y="3"/>
                  </a:cubicBezTo>
                  <a:cubicBezTo>
                    <a:pt x="954" y="1"/>
                    <a:pt x="943" y="0"/>
                    <a:pt x="93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62" name="Google Shape;1662;p54"/>
          <p:cNvGrpSpPr/>
          <p:nvPr/>
        </p:nvGrpSpPr>
        <p:grpSpPr>
          <a:xfrm>
            <a:off x="1087270" y="3597147"/>
            <a:ext cx="2433812" cy="320922"/>
            <a:chOff x="1394800" y="3522000"/>
            <a:chExt cx="1048650" cy="138275"/>
          </a:xfrm>
        </p:grpSpPr>
        <p:sp>
          <p:nvSpPr>
            <p:cNvPr id="1663" name="Google Shape;1663;p54"/>
            <p:cNvSpPr/>
            <p:nvPr/>
          </p:nvSpPr>
          <p:spPr>
            <a:xfrm>
              <a:off x="1394800" y="3522000"/>
              <a:ext cx="1048650" cy="125000"/>
            </a:xfrm>
            <a:custGeom>
              <a:avLst/>
              <a:gdLst/>
              <a:ahLst/>
              <a:cxnLst/>
              <a:rect l="l" t="t" r="r" b="b"/>
              <a:pathLst>
                <a:path w="41946" h="5000" extrusionOk="0">
                  <a:moveTo>
                    <a:pt x="39862" y="375"/>
                  </a:moveTo>
                  <a:cubicBezTo>
                    <a:pt x="39752" y="375"/>
                    <a:pt x="39641" y="393"/>
                    <a:pt x="39545" y="429"/>
                  </a:cubicBezTo>
                  <a:cubicBezTo>
                    <a:pt x="38422" y="860"/>
                    <a:pt x="37231" y="1220"/>
                    <a:pt x="36143" y="1737"/>
                  </a:cubicBezTo>
                  <a:cubicBezTo>
                    <a:pt x="35848" y="1880"/>
                    <a:pt x="35723" y="1951"/>
                    <a:pt x="35630" y="1951"/>
                  </a:cubicBezTo>
                  <a:cubicBezTo>
                    <a:pt x="35516" y="1951"/>
                    <a:pt x="35452" y="1837"/>
                    <a:pt x="35173" y="1598"/>
                  </a:cubicBezTo>
                  <a:cubicBezTo>
                    <a:pt x="34984" y="1431"/>
                    <a:pt x="34785" y="1277"/>
                    <a:pt x="34571" y="1141"/>
                  </a:cubicBezTo>
                  <a:lnTo>
                    <a:pt x="34571" y="1141"/>
                  </a:lnTo>
                  <a:cubicBezTo>
                    <a:pt x="34760" y="1337"/>
                    <a:pt x="34920" y="1576"/>
                    <a:pt x="35020" y="1741"/>
                  </a:cubicBezTo>
                  <a:cubicBezTo>
                    <a:pt x="35131" y="1926"/>
                    <a:pt x="35491" y="2693"/>
                    <a:pt x="35038" y="2721"/>
                  </a:cubicBezTo>
                  <a:cubicBezTo>
                    <a:pt x="34856" y="2736"/>
                    <a:pt x="34678" y="2739"/>
                    <a:pt x="34500" y="2739"/>
                  </a:cubicBezTo>
                  <a:cubicBezTo>
                    <a:pt x="34336" y="2739"/>
                    <a:pt x="34171" y="2736"/>
                    <a:pt x="34008" y="2725"/>
                  </a:cubicBezTo>
                  <a:lnTo>
                    <a:pt x="34008" y="2725"/>
                  </a:lnTo>
                  <a:cubicBezTo>
                    <a:pt x="34282" y="3003"/>
                    <a:pt x="34556" y="3274"/>
                    <a:pt x="34974" y="3420"/>
                  </a:cubicBezTo>
                  <a:cubicBezTo>
                    <a:pt x="35244" y="3516"/>
                    <a:pt x="35509" y="3559"/>
                    <a:pt x="35766" y="3559"/>
                  </a:cubicBezTo>
                  <a:cubicBezTo>
                    <a:pt x="36322" y="3559"/>
                    <a:pt x="36853" y="3370"/>
                    <a:pt x="37410" y="3164"/>
                  </a:cubicBezTo>
                  <a:cubicBezTo>
                    <a:pt x="38547" y="2736"/>
                    <a:pt x="39677" y="2290"/>
                    <a:pt x="40811" y="1851"/>
                  </a:cubicBezTo>
                  <a:cubicBezTo>
                    <a:pt x="41945" y="1416"/>
                    <a:pt x="40747" y="375"/>
                    <a:pt x="39862" y="375"/>
                  </a:cubicBezTo>
                  <a:close/>
                  <a:moveTo>
                    <a:pt x="1498" y="1719"/>
                  </a:moveTo>
                  <a:cubicBezTo>
                    <a:pt x="1242" y="1894"/>
                    <a:pt x="996" y="2076"/>
                    <a:pt x="761" y="2265"/>
                  </a:cubicBezTo>
                  <a:cubicBezTo>
                    <a:pt x="1" y="2874"/>
                    <a:pt x="1103" y="3669"/>
                    <a:pt x="1926" y="3669"/>
                  </a:cubicBezTo>
                  <a:cubicBezTo>
                    <a:pt x="2130" y="3669"/>
                    <a:pt x="2311" y="3623"/>
                    <a:pt x="2451" y="3513"/>
                  </a:cubicBezTo>
                  <a:cubicBezTo>
                    <a:pt x="2618" y="3381"/>
                    <a:pt x="2793" y="3242"/>
                    <a:pt x="2975" y="3106"/>
                  </a:cubicBezTo>
                  <a:cubicBezTo>
                    <a:pt x="2436" y="3031"/>
                    <a:pt x="1502" y="2211"/>
                    <a:pt x="1498" y="1719"/>
                  </a:cubicBezTo>
                  <a:close/>
                  <a:moveTo>
                    <a:pt x="6376" y="1"/>
                  </a:moveTo>
                  <a:cubicBezTo>
                    <a:pt x="5271" y="1"/>
                    <a:pt x="4137" y="310"/>
                    <a:pt x="3064" y="814"/>
                  </a:cubicBezTo>
                  <a:cubicBezTo>
                    <a:pt x="3998" y="475"/>
                    <a:pt x="4989" y="264"/>
                    <a:pt x="5977" y="264"/>
                  </a:cubicBezTo>
                  <a:cubicBezTo>
                    <a:pt x="6366" y="264"/>
                    <a:pt x="6755" y="297"/>
                    <a:pt x="7136" y="368"/>
                  </a:cubicBezTo>
                  <a:cubicBezTo>
                    <a:pt x="7849" y="500"/>
                    <a:pt x="8519" y="789"/>
                    <a:pt x="9090" y="1242"/>
                  </a:cubicBezTo>
                  <a:cubicBezTo>
                    <a:pt x="9771" y="1780"/>
                    <a:pt x="10310" y="2889"/>
                    <a:pt x="11236" y="3003"/>
                  </a:cubicBezTo>
                  <a:cubicBezTo>
                    <a:pt x="11843" y="3082"/>
                    <a:pt x="13137" y="4686"/>
                    <a:pt x="12449" y="4686"/>
                  </a:cubicBezTo>
                  <a:cubicBezTo>
                    <a:pt x="12428" y="4686"/>
                    <a:pt x="12403" y="4686"/>
                    <a:pt x="12378" y="4683"/>
                  </a:cubicBezTo>
                  <a:cubicBezTo>
                    <a:pt x="10777" y="4479"/>
                    <a:pt x="10120" y="3574"/>
                    <a:pt x="9033" y="2557"/>
                  </a:cubicBezTo>
                  <a:cubicBezTo>
                    <a:pt x="8787" y="2329"/>
                    <a:pt x="8501" y="2168"/>
                    <a:pt x="8191" y="2061"/>
                  </a:cubicBezTo>
                  <a:lnTo>
                    <a:pt x="8191" y="2061"/>
                  </a:lnTo>
                  <a:cubicBezTo>
                    <a:pt x="8366" y="2204"/>
                    <a:pt x="8534" y="2372"/>
                    <a:pt x="8698" y="2571"/>
                  </a:cubicBezTo>
                  <a:cubicBezTo>
                    <a:pt x="9742" y="3855"/>
                    <a:pt x="10719" y="4903"/>
                    <a:pt x="12481" y="4903"/>
                  </a:cubicBezTo>
                  <a:cubicBezTo>
                    <a:pt x="12528" y="4903"/>
                    <a:pt x="12574" y="4903"/>
                    <a:pt x="12620" y="4900"/>
                  </a:cubicBezTo>
                  <a:cubicBezTo>
                    <a:pt x="14603" y="4843"/>
                    <a:pt x="15879" y="3509"/>
                    <a:pt x="17384" y="2415"/>
                  </a:cubicBezTo>
                  <a:cubicBezTo>
                    <a:pt x="17687" y="2193"/>
                    <a:pt x="17983" y="2001"/>
                    <a:pt x="18268" y="1862"/>
                  </a:cubicBezTo>
                  <a:lnTo>
                    <a:pt x="18268" y="1862"/>
                  </a:lnTo>
                  <a:cubicBezTo>
                    <a:pt x="18140" y="1880"/>
                    <a:pt x="17997" y="1923"/>
                    <a:pt x="17826" y="2001"/>
                  </a:cubicBezTo>
                  <a:cubicBezTo>
                    <a:pt x="17259" y="2261"/>
                    <a:pt x="16703" y="2860"/>
                    <a:pt x="16157" y="3188"/>
                  </a:cubicBezTo>
                  <a:cubicBezTo>
                    <a:pt x="15630" y="3502"/>
                    <a:pt x="15081" y="3763"/>
                    <a:pt x="14521" y="4008"/>
                  </a:cubicBezTo>
                  <a:cubicBezTo>
                    <a:pt x="14381" y="4069"/>
                    <a:pt x="14125" y="4158"/>
                    <a:pt x="13914" y="4158"/>
                  </a:cubicBezTo>
                  <a:cubicBezTo>
                    <a:pt x="13740" y="4158"/>
                    <a:pt x="13593" y="4097"/>
                    <a:pt x="13565" y="3908"/>
                  </a:cubicBezTo>
                  <a:cubicBezTo>
                    <a:pt x="13501" y="3506"/>
                    <a:pt x="14389" y="3103"/>
                    <a:pt x="14663" y="2985"/>
                  </a:cubicBezTo>
                  <a:cubicBezTo>
                    <a:pt x="16246" y="2293"/>
                    <a:pt x="17441" y="703"/>
                    <a:pt x="19241" y="493"/>
                  </a:cubicBezTo>
                  <a:cubicBezTo>
                    <a:pt x="19366" y="478"/>
                    <a:pt x="19495" y="468"/>
                    <a:pt x="19623" y="468"/>
                  </a:cubicBezTo>
                  <a:cubicBezTo>
                    <a:pt x="20097" y="468"/>
                    <a:pt x="20582" y="585"/>
                    <a:pt x="20936" y="921"/>
                  </a:cubicBezTo>
                  <a:cubicBezTo>
                    <a:pt x="21221" y="1195"/>
                    <a:pt x="21278" y="1566"/>
                    <a:pt x="21535" y="1859"/>
                  </a:cubicBezTo>
                  <a:cubicBezTo>
                    <a:pt x="21848" y="2211"/>
                    <a:pt x="22233" y="2346"/>
                    <a:pt x="22672" y="2504"/>
                  </a:cubicBezTo>
                  <a:cubicBezTo>
                    <a:pt x="23003" y="2621"/>
                    <a:pt x="22255" y="3313"/>
                    <a:pt x="21563" y="3620"/>
                  </a:cubicBezTo>
                  <a:cubicBezTo>
                    <a:pt x="21749" y="3773"/>
                    <a:pt x="21945" y="3919"/>
                    <a:pt x="22159" y="4055"/>
                  </a:cubicBezTo>
                  <a:cubicBezTo>
                    <a:pt x="23121" y="4661"/>
                    <a:pt x="24266" y="4986"/>
                    <a:pt x="25407" y="4999"/>
                  </a:cubicBezTo>
                  <a:cubicBezTo>
                    <a:pt x="24968" y="4464"/>
                    <a:pt x="24783" y="3694"/>
                    <a:pt x="25393" y="3541"/>
                  </a:cubicBezTo>
                  <a:cubicBezTo>
                    <a:pt x="26395" y="3288"/>
                    <a:pt x="27272" y="2835"/>
                    <a:pt x="28034" y="2137"/>
                  </a:cubicBezTo>
                  <a:cubicBezTo>
                    <a:pt x="28666" y="1555"/>
                    <a:pt x="29183" y="960"/>
                    <a:pt x="30024" y="689"/>
                  </a:cubicBezTo>
                  <a:cubicBezTo>
                    <a:pt x="30085" y="671"/>
                    <a:pt x="30146" y="664"/>
                    <a:pt x="30206" y="664"/>
                  </a:cubicBezTo>
                  <a:cubicBezTo>
                    <a:pt x="30723" y="664"/>
                    <a:pt x="31291" y="1302"/>
                    <a:pt x="31433" y="1865"/>
                  </a:cubicBezTo>
                  <a:cubicBezTo>
                    <a:pt x="31647" y="1812"/>
                    <a:pt x="31864" y="1787"/>
                    <a:pt x="32082" y="1787"/>
                  </a:cubicBezTo>
                  <a:lnTo>
                    <a:pt x="32193" y="1787"/>
                  </a:lnTo>
                  <a:cubicBezTo>
                    <a:pt x="32175" y="1762"/>
                    <a:pt x="32160" y="1737"/>
                    <a:pt x="32142" y="1712"/>
                  </a:cubicBezTo>
                  <a:cubicBezTo>
                    <a:pt x="32071" y="1591"/>
                    <a:pt x="31697" y="725"/>
                    <a:pt x="32078" y="725"/>
                  </a:cubicBezTo>
                  <a:cubicBezTo>
                    <a:pt x="32093" y="725"/>
                    <a:pt x="32111" y="725"/>
                    <a:pt x="32125" y="728"/>
                  </a:cubicBezTo>
                  <a:cubicBezTo>
                    <a:pt x="32545" y="792"/>
                    <a:pt x="32963" y="824"/>
                    <a:pt x="33380" y="824"/>
                  </a:cubicBezTo>
                  <a:cubicBezTo>
                    <a:pt x="33559" y="824"/>
                    <a:pt x="33740" y="817"/>
                    <a:pt x="33918" y="806"/>
                  </a:cubicBezTo>
                  <a:lnTo>
                    <a:pt x="33947" y="806"/>
                  </a:lnTo>
                  <a:cubicBezTo>
                    <a:pt x="33195" y="457"/>
                    <a:pt x="32356" y="271"/>
                    <a:pt x="31522" y="271"/>
                  </a:cubicBezTo>
                  <a:cubicBezTo>
                    <a:pt x="30919" y="271"/>
                    <a:pt x="30320" y="368"/>
                    <a:pt x="29754" y="575"/>
                  </a:cubicBezTo>
                  <a:cubicBezTo>
                    <a:pt x="27928" y="1242"/>
                    <a:pt x="27186" y="3406"/>
                    <a:pt x="25090" y="3491"/>
                  </a:cubicBezTo>
                  <a:cubicBezTo>
                    <a:pt x="25044" y="3495"/>
                    <a:pt x="24996" y="3495"/>
                    <a:pt x="24950" y="3495"/>
                  </a:cubicBezTo>
                  <a:cubicBezTo>
                    <a:pt x="22857" y="3495"/>
                    <a:pt x="22544" y="1462"/>
                    <a:pt x="20967" y="542"/>
                  </a:cubicBezTo>
                  <a:cubicBezTo>
                    <a:pt x="20340" y="175"/>
                    <a:pt x="19641" y="11"/>
                    <a:pt x="18938" y="11"/>
                  </a:cubicBezTo>
                  <a:cubicBezTo>
                    <a:pt x="18072" y="11"/>
                    <a:pt x="17202" y="257"/>
                    <a:pt x="16446" y="671"/>
                  </a:cubicBezTo>
                  <a:cubicBezTo>
                    <a:pt x="15515" y="1177"/>
                    <a:pt x="14781" y="1966"/>
                    <a:pt x="13918" y="2568"/>
                  </a:cubicBezTo>
                  <a:cubicBezTo>
                    <a:pt x="13369" y="2950"/>
                    <a:pt x="12941" y="3224"/>
                    <a:pt x="12352" y="3224"/>
                  </a:cubicBezTo>
                  <a:cubicBezTo>
                    <a:pt x="12210" y="3224"/>
                    <a:pt x="12057" y="3210"/>
                    <a:pt x="11889" y="3174"/>
                  </a:cubicBezTo>
                  <a:cubicBezTo>
                    <a:pt x="11090" y="3003"/>
                    <a:pt x="11012" y="2667"/>
                    <a:pt x="10534" y="2061"/>
                  </a:cubicBezTo>
                  <a:cubicBezTo>
                    <a:pt x="9365" y="589"/>
                    <a:pt x="7899" y="1"/>
                    <a:pt x="6376"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 name="Google Shape;1664;p54"/>
            <p:cNvSpPr/>
            <p:nvPr/>
          </p:nvSpPr>
          <p:spPr>
            <a:xfrm>
              <a:off x="1432150" y="3542325"/>
              <a:ext cx="167450" cy="57425"/>
            </a:xfrm>
            <a:custGeom>
              <a:avLst/>
              <a:gdLst/>
              <a:ahLst/>
              <a:cxnLst/>
              <a:rect l="l" t="t" r="r" b="b"/>
              <a:pathLst>
                <a:path w="6698" h="2297" extrusionOk="0">
                  <a:moveTo>
                    <a:pt x="1570" y="1"/>
                  </a:moveTo>
                  <a:lnTo>
                    <a:pt x="1570" y="1"/>
                  </a:lnTo>
                  <a:cubicBezTo>
                    <a:pt x="1278" y="108"/>
                    <a:pt x="989" y="228"/>
                    <a:pt x="707" y="361"/>
                  </a:cubicBezTo>
                  <a:cubicBezTo>
                    <a:pt x="682" y="368"/>
                    <a:pt x="657" y="378"/>
                    <a:pt x="636" y="393"/>
                  </a:cubicBezTo>
                  <a:cubicBezTo>
                    <a:pt x="482" y="468"/>
                    <a:pt x="329" y="542"/>
                    <a:pt x="176" y="625"/>
                  </a:cubicBezTo>
                  <a:cubicBezTo>
                    <a:pt x="54" y="689"/>
                    <a:pt x="1" y="789"/>
                    <a:pt x="4" y="906"/>
                  </a:cubicBezTo>
                  <a:cubicBezTo>
                    <a:pt x="500" y="564"/>
                    <a:pt x="1028" y="257"/>
                    <a:pt x="1570" y="1"/>
                  </a:cubicBezTo>
                  <a:close/>
                  <a:moveTo>
                    <a:pt x="5093" y="685"/>
                  </a:moveTo>
                  <a:cubicBezTo>
                    <a:pt x="3862" y="685"/>
                    <a:pt x="2557" y="1480"/>
                    <a:pt x="1481" y="2293"/>
                  </a:cubicBezTo>
                  <a:cubicBezTo>
                    <a:pt x="1505" y="2297"/>
                    <a:pt x="1530" y="2297"/>
                    <a:pt x="1556" y="2297"/>
                  </a:cubicBezTo>
                  <a:cubicBezTo>
                    <a:pt x="1588" y="2297"/>
                    <a:pt x="1616" y="2293"/>
                    <a:pt x="1645" y="2286"/>
                  </a:cubicBezTo>
                  <a:cubicBezTo>
                    <a:pt x="1984" y="2204"/>
                    <a:pt x="2009" y="2186"/>
                    <a:pt x="2254" y="1983"/>
                  </a:cubicBezTo>
                  <a:cubicBezTo>
                    <a:pt x="3232" y="1530"/>
                    <a:pt x="4497" y="1092"/>
                    <a:pt x="5631" y="1092"/>
                  </a:cubicBezTo>
                  <a:cubicBezTo>
                    <a:pt x="6006" y="1092"/>
                    <a:pt x="6365" y="1138"/>
                    <a:pt x="6697" y="1248"/>
                  </a:cubicBezTo>
                  <a:cubicBezTo>
                    <a:pt x="6199" y="849"/>
                    <a:pt x="5653" y="685"/>
                    <a:pt x="5093" y="685"/>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 name="Google Shape;1665;p54"/>
            <p:cNvSpPr/>
            <p:nvPr/>
          </p:nvSpPr>
          <p:spPr>
            <a:xfrm>
              <a:off x="1432250" y="3528600"/>
              <a:ext cx="291000" cy="110575"/>
            </a:xfrm>
            <a:custGeom>
              <a:avLst/>
              <a:gdLst/>
              <a:ahLst/>
              <a:cxnLst/>
              <a:rect l="l" t="t" r="r" b="b"/>
              <a:pathLst>
                <a:path w="11640" h="4423" extrusionOk="0">
                  <a:moveTo>
                    <a:pt x="4479" y="0"/>
                  </a:moveTo>
                  <a:cubicBezTo>
                    <a:pt x="3491" y="0"/>
                    <a:pt x="2500" y="211"/>
                    <a:pt x="1566" y="550"/>
                  </a:cubicBezTo>
                  <a:cubicBezTo>
                    <a:pt x="1024" y="806"/>
                    <a:pt x="496" y="1113"/>
                    <a:pt x="0" y="1455"/>
                  </a:cubicBezTo>
                  <a:cubicBezTo>
                    <a:pt x="4" y="1947"/>
                    <a:pt x="938" y="2767"/>
                    <a:pt x="1477" y="2842"/>
                  </a:cubicBezTo>
                  <a:cubicBezTo>
                    <a:pt x="2553" y="2029"/>
                    <a:pt x="3858" y="1234"/>
                    <a:pt x="5089" y="1234"/>
                  </a:cubicBezTo>
                  <a:cubicBezTo>
                    <a:pt x="5649" y="1234"/>
                    <a:pt x="6195" y="1398"/>
                    <a:pt x="6693" y="1797"/>
                  </a:cubicBezTo>
                  <a:cubicBezTo>
                    <a:pt x="7003" y="1904"/>
                    <a:pt x="7289" y="2065"/>
                    <a:pt x="7535" y="2293"/>
                  </a:cubicBezTo>
                  <a:cubicBezTo>
                    <a:pt x="8622" y="3310"/>
                    <a:pt x="9279" y="4215"/>
                    <a:pt x="10880" y="4419"/>
                  </a:cubicBezTo>
                  <a:cubicBezTo>
                    <a:pt x="10905" y="4422"/>
                    <a:pt x="10930" y="4422"/>
                    <a:pt x="10951" y="4422"/>
                  </a:cubicBezTo>
                  <a:cubicBezTo>
                    <a:pt x="11639" y="4422"/>
                    <a:pt x="10345" y="2818"/>
                    <a:pt x="9738" y="2739"/>
                  </a:cubicBezTo>
                  <a:cubicBezTo>
                    <a:pt x="8812" y="2625"/>
                    <a:pt x="8273" y="1516"/>
                    <a:pt x="7592" y="978"/>
                  </a:cubicBezTo>
                  <a:cubicBezTo>
                    <a:pt x="7021" y="525"/>
                    <a:pt x="6351" y="236"/>
                    <a:pt x="5638" y="104"/>
                  </a:cubicBezTo>
                  <a:cubicBezTo>
                    <a:pt x="5257" y="33"/>
                    <a:pt x="4868" y="0"/>
                    <a:pt x="4479"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 name="Google Shape;1666;p54"/>
            <p:cNvSpPr/>
            <p:nvPr/>
          </p:nvSpPr>
          <p:spPr>
            <a:xfrm>
              <a:off x="1851500" y="3562750"/>
              <a:ext cx="82400" cy="53425"/>
            </a:xfrm>
            <a:custGeom>
              <a:avLst/>
              <a:gdLst/>
              <a:ahLst/>
              <a:cxnLst/>
              <a:rect l="l" t="t" r="r" b="b"/>
              <a:pathLst>
                <a:path w="3296" h="2137" extrusionOk="0">
                  <a:moveTo>
                    <a:pt x="881" y="0"/>
                  </a:moveTo>
                  <a:cubicBezTo>
                    <a:pt x="596" y="0"/>
                    <a:pt x="300" y="86"/>
                    <a:pt x="0" y="232"/>
                  </a:cubicBezTo>
                  <a:cubicBezTo>
                    <a:pt x="36" y="229"/>
                    <a:pt x="68" y="224"/>
                    <a:pt x="104" y="224"/>
                  </a:cubicBezTo>
                  <a:cubicBezTo>
                    <a:pt x="667" y="224"/>
                    <a:pt x="817" y="852"/>
                    <a:pt x="1259" y="1369"/>
                  </a:cubicBezTo>
                  <a:cubicBezTo>
                    <a:pt x="1594" y="1758"/>
                    <a:pt x="2097" y="1940"/>
                    <a:pt x="2564" y="2107"/>
                  </a:cubicBezTo>
                  <a:cubicBezTo>
                    <a:pt x="2614" y="2125"/>
                    <a:pt x="2671" y="2136"/>
                    <a:pt x="2735" y="2136"/>
                  </a:cubicBezTo>
                  <a:cubicBezTo>
                    <a:pt x="2899" y="2136"/>
                    <a:pt x="3096" y="2079"/>
                    <a:pt x="3295" y="1990"/>
                  </a:cubicBezTo>
                  <a:cubicBezTo>
                    <a:pt x="2920" y="1669"/>
                    <a:pt x="2599" y="1302"/>
                    <a:pt x="2293" y="881"/>
                  </a:cubicBezTo>
                  <a:cubicBezTo>
                    <a:pt x="1833" y="250"/>
                    <a:pt x="1366" y="0"/>
                    <a:pt x="881"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 name="Google Shape;1667;p54"/>
            <p:cNvSpPr/>
            <p:nvPr/>
          </p:nvSpPr>
          <p:spPr>
            <a:xfrm>
              <a:off x="1732300" y="3533675"/>
              <a:ext cx="237600" cy="92300"/>
            </a:xfrm>
            <a:custGeom>
              <a:avLst/>
              <a:gdLst/>
              <a:ahLst/>
              <a:cxnLst/>
              <a:rect l="l" t="t" r="r" b="b"/>
              <a:pathLst>
                <a:path w="9504" h="3692" extrusionOk="0">
                  <a:moveTo>
                    <a:pt x="6123" y="1"/>
                  </a:moveTo>
                  <a:cubicBezTo>
                    <a:pt x="5995" y="1"/>
                    <a:pt x="5866" y="11"/>
                    <a:pt x="5741" y="26"/>
                  </a:cubicBezTo>
                  <a:cubicBezTo>
                    <a:pt x="3941" y="236"/>
                    <a:pt x="2746" y="1826"/>
                    <a:pt x="1163" y="2518"/>
                  </a:cubicBezTo>
                  <a:cubicBezTo>
                    <a:pt x="889" y="2636"/>
                    <a:pt x="1" y="3039"/>
                    <a:pt x="65" y="3441"/>
                  </a:cubicBezTo>
                  <a:cubicBezTo>
                    <a:pt x="93" y="3630"/>
                    <a:pt x="240" y="3691"/>
                    <a:pt x="414" y="3691"/>
                  </a:cubicBezTo>
                  <a:cubicBezTo>
                    <a:pt x="625" y="3691"/>
                    <a:pt x="881" y="3602"/>
                    <a:pt x="1021" y="3541"/>
                  </a:cubicBezTo>
                  <a:cubicBezTo>
                    <a:pt x="1581" y="3296"/>
                    <a:pt x="2130" y="3035"/>
                    <a:pt x="2657" y="2721"/>
                  </a:cubicBezTo>
                  <a:cubicBezTo>
                    <a:pt x="3203" y="2393"/>
                    <a:pt x="3759" y="1794"/>
                    <a:pt x="4326" y="1534"/>
                  </a:cubicBezTo>
                  <a:cubicBezTo>
                    <a:pt x="4497" y="1456"/>
                    <a:pt x="4640" y="1413"/>
                    <a:pt x="4768" y="1395"/>
                  </a:cubicBezTo>
                  <a:cubicBezTo>
                    <a:pt x="5068" y="1249"/>
                    <a:pt x="5364" y="1163"/>
                    <a:pt x="5649" y="1163"/>
                  </a:cubicBezTo>
                  <a:cubicBezTo>
                    <a:pt x="6134" y="1163"/>
                    <a:pt x="6601" y="1413"/>
                    <a:pt x="7061" y="2044"/>
                  </a:cubicBezTo>
                  <a:cubicBezTo>
                    <a:pt x="7367" y="2465"/>
                    <a:pt x="7688" y="2832"/>
                    <a:pt x="8063" y="3153"/>
                  </a:cubicBezTo>
                  <a:cubicBezTo>
                    <a:pt x="8755" y="2846"/>
                    <a:pt x="9503" y="2154"/>
                    <a:pt x="9172" y="2037"/>
                  </a:cubicBezTo>
                  <a:cubicBezTo>
                    <a:pt x="8733" y="1879"/>
                    <a:pt x="8348" y="1744"/>
                    <a:pt x="8035" y="1392"/>
                  </a:cubicBezTo>
                  <a:cubicBezTo>
                    <a:pt x="7778" y="1099"/>
                    <a:pt x="7721" y="728"/>
                    <a:pt x="7436" y="454"/>
                  </a:cubicBezTo>
                  <a:cubicBezTo>
                    <a:pt x="7082" y="118"/>
                    <a:pt x="6597" y="1"/>
                    <a:pt x="6123"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 name="Google Shape;1668;p54"/>
            <p:cNvSpPr/>
            <p:nvPr/>
          </p:nvSpPr>
          <p:spPr>
            <a:xfrm>
              <a:off x="2029975" y="3568625"/>
              <a:ext cx="152875" cy="91650"/>
            </a:xfrm>
            <a:custGeom>
              <a:avLst/>
              <a:gdLst/>
              <a:ahLst/>
              <a:cxnLst/>
              <a:rect l="l" t="t" r="r" b="b"/>
              <a:pathLst>
                <a:path w="6115" h="3666" extrusionOk="0">
                  <a:moveTo>
                    <a:pt x="6026" y="0"/>
                  </a:moveTo>
                  <a:lnTo>
                    <a:pt x="6026" y="0"/>
                  </a:lnTo>
                  <a:cubicBezTo>
                    <a:pt x="5730" y="79"/>
                    <a:pt x="5441" y="203"/>
                    <a:pt x="5185" y="374"/>
                  </a:cubicBezTo>
                  <a:cubicBezTo>
                    <a:pt x="4329" y="942"/>
                    <a:pt x="3812" y="1880"/>
                    <a:pt x="2920" y="2415"/>
                  </a:cubicBezTo>
                  <a:cubicBezTo>
                    <a:pt x="2346" y="2757"/>
                    <a:pt x="1701" y="2956"/>
                    <a:pt x="1049" y="3060"/>
                  </a:cubicBezTo>
                  <a:cubicBezTo>
                    <a:pt x="731" y="3110"/>
                    <a:pt x="410" y="3134"/>
                    <a:pt x="89" y="3134"/>
                  </a:cubicBezTo>
                  <a:lnTo>
                    <a:pt x="0" y="3134"/>
                  </a:lnTo>
                  <a:cubicBezTo>
                    <a:pt x="249" y="3438"/>
                    <a:pt x="581" y="3666"/>
                    <a:pt x="895" y="3666"/>
                  </a:cubicBezTo>
                  <a:cubicBezTo>
                    <a:pt x="945" y="3666"/>
                    <a:pt x="995" y="3659"/>
                    <a:pt x="1041" y="3648"/>
                  </a:cubicBezTo>
                  <a:cubicBezTo>
                    <a:pt x="1954" y="3417"/>
                    <a:pt x="2835" y="3027"/>
                    <a:pt x="3583" y="2454"/>
                  </a:cubicBezTo>
                  <a:cubicBezTo>
                    <a:pt x="4283" y="1919"/>
                    <a:pt x="4814" y="1074"/>
                    <a:pt x="5677" y="795"/>
                  </a:cubicBezTo>
                  <a:cubicBezTo>
                    <a:pt x="6037" y="678"/>
                    <a:pt x="6115" y="357"/>
                    <a:pt x="6026"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 name="Google Shape;1669;p54"/>
            <p:cNvSpPr/>
            <p:nvPr/>
          </p:nvSpPr>
          <p:spPr>
            <a:xfrm>
              <a:off x="2014350" y="3538575"/>
              <a:ext cx="166275" cy="108425"/>
            </a:xfrm>
            <a:custGeom>
              <a:avLst/>
              <a:gdLst/>
              <a:ahLst/>
              <a:cxnLst/>
              <a:rect l="l" t="t" r="r" b="b"/>
              <a:pathLst>
                <a:path w="6651" h="4337" extrusionOk="0">
                  <a:moveTo>
                    <a:pt x="5424" y="1"/>
                  </a:moveTo>
                  <a:cubicBezTo>
                    <a:pt x="5364" y="1"/>
                    <a:pt x="5303" y="8"/>
                    <a:pt x="5242" y="26"/>
                  </a:cubicBezTo>
                  <a:cubicBezTo>
                    <a:pt x="4401" y="297"/>
                    <a:pt x="3884" y="892"/>
                    <a:pt x="3252" y="1474"/>
                  </a:cubicBezTo>
                  <a:cubicBezTo>
                    <a:pt x="2490" y="2172"/>
                    <a:pt x="1613" y="2625"/>
                    <a:pt x="611" y="2878"/>
                  </a:cubicBezTo>
                  <a:cubicBezTo>
                    <a:pt x="1" y="3031"/>
                    <a:pt x="186" y="3801"/>
                    <a:pt x="625" y="4336"/>
                  </a:cubicBezTo>
                  <a:lnTo>
                    <a:pt x="714" y="4336"/>
                  </a:lnTo>
                  <a:cubicBezTo>
                    <a:pt x="1035" y="4336"/>
                    <a:pt x="1356" y="4312"/>
                    <a:pt x="1674" y="4262"/>
                  </a:cubicBezTo>
                  <a:cubicBezTo>
                    <a:pt x="2326" y="4158"/>
                    <a:pt x="2971" y="3959"/>
                    <a:pt x="3545" y="3617"/>
                  </a:cubicBezTo>
                  <a:cubicBezTo>
                    <a:pt x="4437" y="3082"/>
                    <a:pt x="4954" y="2144"/>
                    <a:pt x="5810" y="1576"/>
                  </a:cubicBezTo>
                  <a:cubicBezTo>
                    <a:pt x="6066" y="1405"/>
                    <a:pt x="6355" y="1281"/>
                    <a:pt x="6651" y="1202"/>
                  </a:cubicBezTo>
                  <a:cubicBezTo>
                    <a:pt x="6509" y="639"/>
                    <a:pt x="5941" y="1"/>
                    <a:pt x="5424"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 name="Google Shape;1670;p54"/>
            <p:cNvSpPr/>
            <p:nvPr/>
          </p:nvSpPr>
          <p:spPr>
            <a:xfrm>
              <a:off x="2199600" y="3542125"/>
              <a:ext cx="59475" cy="48000"/>
            </a:xfrm>
            <a:custGeom>
              <a:avLst/>
              <a:gdLst/>
              <a:ahLst/>
              <a:cxnLst/>
              <a:rect l="l" t="t" r="r" b="b"/>
              <a:pathLst>
                <a:path w="2379" h="1920" extrusionOk="0">
                  <a:moveTo>
                    <a:pt x="1755" y="1"/>
                  </a:moveTo>
                  <a:cubicBezTo>
                    <a:pt x="1897" y="65"/>
                    <a:pt x="2033" y="137"/>
                    <a:pt x="2168" y="212"/>
                  </a:cubicBezTo>
                  <a:cubicBezTo>
                    <a:pt x="2239" y="251"/>
                    <a:pt x="2308" y="294"/>
                    <a:pt x="2379" y="336"/>
                  </a:cubicBezTo>
                  <a:cubicBezTo>
                    <a:pt x="2193" y="147"/>
                    <a:pt x="1979" y="1"/>
                    <a:pt x="1759" y="1"/>
                  </a:cubicBezTo>
                  <a:close/>
                  <a:moveTo>
                    <a:pt x="1" y="982"/>
                  </a:moveTo>
                  <a:cubicBezTo>
                    <a:pt x="243" y="1367"/>
                    <a:pt x="589" y="1770"/>
                    <a:pt x="1052" y="1838"/>
                  </a:cubicBezTo>
                  <a:cubicBezTo>
                    <a:pt x="1306" y="1877"/>
                    <a:pt x="1559" y="1905"/>
                    <a:pt x="1816" y="1920"/>
                  </a:cubicBezTo>
                  <a:cubicBezTo>
                    <a:pt x="1640" y="1745"/>
                    <a:pt x="1466" y="1567"/>
                    <a:pt x="1252" y="1413"/>
                  </a:cubicBezTo>
                  <a:cubicBezTo>
                    <a:pt x="878" y="1139"/>
                    <a:pt x="442" y="1003"/>
                    <a:pt x="1" y="982"/>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 name="Google Shape;1671;p54"/>
            <p:cNvSpPr/>
            <p:nvPr/>
          </p:nvSpPr>
          <p:spPr>
            <a:xfrm>
              <a:off x="2187225" y="3540100"/>
              <a:ext cx="94850" cy="50400"/>
            </a:xfrm>
            <a:custGeom>
              <a:avLst/>
              <a:gdLst/>
              <a:ahLst/>
              <a:cxnLst/>
              <a:rect l="l" t="t" r="r" b="b"/>
              <a:pathLst>
                <a:path w="3794" h="2016" extrusionOk="0">
                  <a:moveTo>
                    <a:pt x="381" y="1"/>
                  </a:moveTo>
                  <a:cubicBezTo>
                    <a:pt x="0" y="1"/>
                    <a:pt x="374" y="867"/>
                    <a:pt x="445" y="988"/>
                  </a:cubicBezTo>
                  <a:cubicBezTo>
                    <a:pt x="463" y="1013"/>
                    <a:pt x="478" y="1038"/>
                    <a:pt x="496" y="1063"/>
                  </a:cubicBezTo>
                  <a:cubicBezTo>
                    <a:pt x="937" y="1084"/>
                    <a:pt x="1373" y="1220"/>
                    <a:pt x="1747" y="1494"/>
                  </a:cubicBezTo>
                  <a:cubicBezTo>
                    <a:pt x="1961" y="1648"/>
                    <a:pt x="2135" y="1826"/>
                    <a:pt x="2311" y="2001"/>
                  </a:cubicBezTo>
                  <a:cubicBezTo>
                    <a:pt x="2474" y="2012"/>
                    <a:pt x="2639" y="2015"/>
                    <a:pt x="2803" y="2015"/>
                  </a:cubicBezTo>
                  <a:cubicBezTo>
                    <a:pt x="2981" y="2015"/>
                    <a:pt x="3159" y="2012"/>
                    <a:pt x="3341" y="1997"/>
                  </a:cubicBezTo>
                  <a:cubicBezTo>
                    <a:pt x="3794" y="1969"/>
                    <a:pt x="3434" y="1202"/>
                    <a:pt x="3323" y="1017"/>
                  </a:cubicBezTo>
                  <a:cubicBezTo>
                    <a:pt x="3223" y="852"/>
                    <a:pt x="3063" y="613"/>
                    <a:pt x="2874" y="417"/>
                  </a:cubicBezTo>
                  <a:cubicBezTo>
                    <a:pt x="2803" y="375"/>
                    <a:pt x="2734" y="332"/>
                    <a:pt x="2663" y="293"/>
                  </a:cubicBezTo>
                  <a:cubicBezTo>
                    <a:pt x="2528" y="218"/>
                    <a:pt x="2392" y="146"/>
                    <a:pt x="2250" y="82"/>
                  </a:cubicBezTo>
                  <a:lnTo>
                    <a:pt x="2221" y="82"/>
                  </a:lnTo>
                  <a:cubicBezTo>
                    <a:pt x="2043" y="93"/>
                    <a:pt x="1862" y="100"/>
                    <a:pt x="1683" y="100"/>
                  </a:cubicBezTo>
                  <a:cubicBezTo>
                    <a:pt x="1266" y="100"/>
                    <a:pt x="848" y="68"/>
                    <a:pt x="428" y="4"/>
                  </a:cubicBezTo>
                  <a:cubicBezTo>
                    <a:pt x="414" y="1"/>
                    <a:pt x="396" y="1"/>
                    <a:pt x="381"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72" name="Google Shape;1672;p54"/>
          <p:cNvSpPr txBox="1"/>
          <p:nvPr/>
        </p:nvSpPr>
        <p:spPr>
          <a:xfrm>
            <a:off x="4459375" y="743350"/>
            <a:ext cx="4511100" cy="726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600">
                <a:latin typeface="Impact"/>
                <a:ea typeface="Impact"/>
                <a:cs typeface="Impact"/>
                <a:sym typeface="Impact"/>
              </a:rPr>
              <a:t>Teacher Support Specialists:</a:t>
            </a:r>
            <a:endParaRPr sz="2600">
              <a:latin typeface="Impact"/>
              <a:ea typeface="Impact"/>
              <a:cs typeface="Impact"/>
              <a:sym typeface="Impact"/>
            </a:endParaRPr>
          </a:p>
        </p:txBody>
      </p:sp>
      <p:grpSp>
        <p:nvGrpSpPr>
          <p:cNvPr id="1673" name="Google Shape;1673;p54"/>
          <p:cNvGrpSpPr/>
          <p:nvPr/>
        </p:nvGrpSpPr>
        <p:grpSpPr>
          <a:xfrm rot="5131979" flipH="1">
            <a:off x="4858101" y="1268995"/>
            <a:ext cx="595061" cy="675831"/>
            <a:chOff x="5464100" y="4208075"/>
            <a:chExt cx="494625" cy="579650"/>
          </a:xfrm>
        </p:grpSpPr>
        <p:sp>
          <p:nvSpPr>
            <p:cNvPr id="1674" name="Google Shape;1674;p54"/>
            <p:cNvSpPr/>
            <p:nvPr/>
          </p:nvSpPr>
          <p:spPr>
            <a:xfrm>
              <a:off x="5594650" y="4504850"/>
              <a:ext cx="341250" cy="255800"/>
            </a:xfrm>
            <a:custGeom>
              <a:avLst/>
              <a:gdLst/>
              <a:ahLst/>
              <a:cxnLst/>
              <a:rect l="l" t="t" r="r" b="b"/>
              <a:pathLst>
                <a:path w="13650" h="10232" extrusionOk="0">
                  <a:moveTo>
                    <a:pt x="11619" y="0"/>
                  </a:moveTo>
                  <a:cubicBezTo>
                    <a:pt x="11538" y="0"/>
                    <a:pt x="11454" y="19"/>
                    <a:pt x="11367" y="60"/>
                  </a:cubicBezTo>
                  <a:cubicBezTo>
                    <a:pt x="10774" y="356"/>
                    <a:pt x="10157" y="653"/>
                    <a:pt x="9587" y="973"/>
                  </a:cubicBezTo>
                  <a:cubicBezTo>
                    <a:pt x="8423" y="1657"/>
                    <a:pt x="7327" y="2388"/>
                    <a:pt x="6254" y="3209"/>
                  </a:cubicBezTo>
                  <a:cubicBezTo>
                    <a:pt x="4177" y="4784"/>
                    <a:pt x="2100" y="6359"/>
                    <a:pt x="0" y="7934"/>
                  </a:cubicBezTo>
                  <a:cubicBezTo>
                    <a:pt x="584" y="8864"/>
                    <a:pt x="1080" y="10231"/>
                    <a:pt x="2001" y="10231"/>
                  </a:cubicBezTo>
                  <a:cubicBezTo>
                    <a:pt x="2232" y="10231"/>
                    <a:pt x="2491" y="10145"/>
                    <a:pt x="2785" y="9943"/>
                  </a:cubicBezTo>
                  <a:cubicBezTo>
                    <a:pt x="3972" y="9121"/>
                    <a:pt x="5159" y="8300"/>
                    <a:pt x="6323" y="7478"/>
                  </a:cubicBezTo>
                  <a:cubicBezTo>
                    <a:pt x="7281" y="6816"/>
                    <a:pt x="13650" y="2867"/>
                    <a:pt x="13011" y="1726"/>
                  </a:cubicBezTo>
                  <a:cubicBezTo>
                    <a:pt x="12806" y="1338"/>
                    <a:pt x="12310" y="0"/>
                    <a:pt x="1161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 name="Google Shape;1675;p54"/>
            <p:cNvSpPr/>
            <p:nvPr/>
          </p:nvSpPr>
          <p:spPr>
            <a:xfrm>
              <a:off x="5518750" y="4363750"/>
              <a:ext cx="340700" cy="255675"/>
            </a:xfrm>
            <a:custGeom>
              <a:avLst/>
              <a:gdLst/>
              <a:ahLst/>
              <a:cxnLst/>
              <a:rect l="l" t="t" r="r" b="b"/>
              <a:pathLst>
                <a:path w="13628" h="10227" extrusionOk="0">
                  <a:moveTo>
                    <a:pt x="11606" y="0"/>
                  </a:moveTo>
                  <a:cubicBezTo>
                    <a:pt x="11522" y="0"/>
                    <a:pt x="11435" y="21"/>
                    <a:pt x="11345" y="66"/>
                  </a:cubicBezTo>
                  <a:cubicBezTo>
                    <a:pt x="10751" y="362"/>
                    <a:pt x="10158" y="659"/>
                    <a:pt x="9587" y="979"/>
                  </a:cubicBezTo>
                  <a:cubicBezTo>
                    <a:pt x="8423" y="1664"/>
                    <a:pt x="7304" y="2394"/>
                    <a:pt x="6232" y="3216"/>
                  </a:cubicBezTo>
                  <a:cubicBezTo>
                    <a:pt x="4155" y="4791"/>
                    <a:pt x="2077" y="6343"/>
                    <a:pt x="0" y="7940"/>
                  </a:cubicBezTo>
                  <a:cubicBezTo>
                    <a:pt x="563" y="8867"/>
                    <a:pt x="1054" y="10226"/>
                    <a:pt x="1967" y="10226"/>
                  </a:cubicBezTo>
                  <a:cubicBezTo>
                    <a:pt x="2201" y="10226"/>
                    <a:pt x="2464" y="10136"/>
                    <a:pt x="2762" y="9926"/>
                  </a:cubicBezTo>
                  <a:cubicBezTo>
                    <a:pt x="3949" y="9127"/>
                    <a:pt x="5136" y="8306"/>
                    <a:pt x="6323" y="7484"/>
                  </a:cubicBezTo>
                  <a:cubicBezTo>
                    <a:pt x="7282" y="6822"/>
                    <a:pt x="13627" y="2873"/>
                    <a:pt x="13011" y="1732"/>
                  </a:cubicBezTo>
                  <a:cubicBezTo>
                    <a:pt x="12787" y="1346"/>
                    <a:pt x="12292" y="0"/>
                    <a:pt x="1160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 name="Google Shape;1676;p54"/>
            <p:cNvSpPr/>
            <p:nvPr/>
          </p:nvSpPr>
          <p:spPr>
            <a:xfrm>
              <a:off x="5475950" y="4235275"/>
              <a:ext cx="281925" cy="269375"/>
            </a:xfrm>
            <a:custGeom>
              <a:avLst/>
              <a:gdLst/>
              <a:ahLst/>
              <a:cxnLst/>
              <a:rect l="l" t="t" r="r" b="b"/>
              <a:pathLst>
                <a:path w="11277" h="10775" extrusionOk="0">
                  <a:moveTo>
                    <a:pt x="1210" y="1"/>
                  </a:moveTo>
                  <a:cubicBezTo>
                    <a:pt x="1233" y="23"/>
                    <a:pt x="1233" y="46"/>
                    <a:pt x="1233" y="92"/>
                  </a:cubicBezTo>
                  <a:cubicBezTo>
                    <a:pt x="1005" y="3653"/>
                    <a:pt x="503" y="7213"/>
                    <a:pt x="0" y="10774"/>
                  </a:cubicBezTo>
                  <a:cubicBezTo>
                    <a:pt x="3607" y="7989"/>
                    <a:pt x="7396" y="5456"/>
                    <a:pt x="11276" y="3082"/>
                  </a:cubicBezTo>
                  <a:cubicBezTo>
                    <a:pt x="7967" y="1918"/>
                    <a:pt x="4634" y="868"/>
                    <a:pt x="121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 name="Google Shape;1677;p54"/>
            <p:cNvSpPr/>
            <p:nvPr/>
          </p:nvSpPr>
          <p:spPr>
            <a:xfrm>
              <a:off x="5717000" y="4421125"/>
              <a:ext cx="42000" cy="94525"/>
            </a:xfrm>
            <a:custGeom>
              <a:avLst/>
              <a:gdLst/>
              <a:ahLst/>
              <a:cxnLst/>
              <a:rect l="l" t="t" r="r" b="b"/>
              <a:pathLst>
                <a:path w="1680" h="3781" extrusionOk="0">
                  <a:moveTo>
                    <a:pt x="1497" y="0"/>
                  </a:moveTo>
                  <a:cubicBezTo>
                    <a:pt x="1449" y="0"/>
                    <a:pt x="1398" y="23"/>
                    <a:pt x="1360" y="76"/>
                  </a:cubicBezTo>
                  <a:cubicBezTo>
                    <a:pt x="676" y="1103"/>
                    <a:pt x="265" y="2404"/>
                    <a:pt x="14" y="3614"/>
                  </a:cubicBezTo>
                  <a:cubicBezTo>
                    <a:pt x="0" y="3720"/>
                    <a:pt x="80" y="3780"/>
                    <a:pt x="162" y="3780"/>
                  </a:cubicBezTo>
                  <a:cubicBezTo>
                    <a:pt x="221" y="3780"/>
                    <a:pt x="282" y="3749"/>
                    <a:pt x="310" y="3683"/>
                  </a:cubicBezTo>
                  <a:cubicBezTo>
                    <a:pt x="698" y="2496"/>
                    <a:pt x="1201" y="1377"/>
                    <a:pt x="1634" y="213"/>
                  </a:cubicBezTo>
                  <a:cubicBezTo>
                    <a:pt x="1680" y="91"/>
                    <a:pt x="1594" y="0"/>
                    <a:pt x="149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 name="Google Shape;1678;p54"/>
            <p:cNvSpPr/>
            <p:nvPr/>
          </p:nvSpPr>
          <p:spPr>
            <a:xfrm>
              <a:off x="5750000" y="4392700"/>
              <a:ext cx="46925" cy="98950"/>
            </a:xfrm>
            <a:custGeom>
              <a:avLst/>
              <a:gdLst/>
              <a:ahLst/>
              <a:cxnLst/>
              <a:rect l="l" t="t" r="r" b="b"/>
              <a:pathLst>
                <a:path w="1877" h="3958" extrusionOk="0">
                  <a:moveTo>
                    <a:pt x="1669" y="1"/>
                  </a:moveTo>
                  <a:cubicBezTo>
                    <a:pt x="1627" y="1"/>
                    <a:pt x="1584" y="22"/>
                    <a:pt x="1547" y="72"/>
                  </a:cubicBezTo>
                  <a:cubicBezTo>
                    <a:pt x="771" y="1122"/>
                    <a:pt x="360" y="2446"/>
                    <a:pt x="40" y="3701"/>
                  </a:cubicBezTo>
                  <a:cubicBezTo>
                    <a:pt x="0" y="3860"/>
                    <a:pt x="130" y="3958"/>
                    <a:pt x="259" y="3958"/>
                  </a:cubicBezTo>
                  <a:cubicBezTo>
                    <a:pt x="353" y="3958"/>
                    <a:pt x="445" y="3907"/>
                    <a:pt x="474" y="3792"/>
                  </a:cubicBezTo>
                  <a:cubicBezTo>
                    <a:pt x="816" y="2560"/>
                    <a:pt x="1410" y="1464"/>
                    <a:pt x="1843" y="277"/>
                  </a:cubicBezTo>
                  <a:cubicBezTo>
                    <a:pt x="1877" y="145"/>
                    <a:pt x="1778" y="1"/>
                    <a:pt x="166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 name="Google Shape;1679;p54"/>
            <p:cNvSpPr/>
            <p:nvPr/>
          </p:nvSpPr>
          <p:spPr>
            <a:xfrm>
              <a:off x="5795175" y="4403700"/>
              <a:ext cx="30450" cy="52625"/>
            </a:xfrm>
            <a:custGeom>
              <a:avLst/>
              <a:gdLst/>
              <a:ahLst/>
              <a:cxnLst/>
              <a:rect l="l" t="t" r="r" b="b"/>
              <a:pathLst>
                <a:path w="1218" h="2105" extrusionOk="0">
                  <a:moveTo>
                    <a:pt x="977" y="1"/>
                  </a:moveTo>
                  <a:cubicBezTo>
                    <a:pt x="935" y="1"/>
                    <a:pt x="893" y="14"/>
                    <a:pt x="858" y="43"/>
                  </a:cubicBezTo>
                  <a:cubicBezTo>
                    <a:pt x="356" y="522"/>
                    <a:pt x="105" y="1138"/>
                    <a:pt x="14" y="1800"/>
                  </a:cubicBezTo>
                  <a:cubicBezTo>
                    <a:pt x="0" y="1988"/>
                    <a:pt x="160" y="2104"/>
                    <a:pt x="303" y="2104"/>
                  </a:cubicBezTo>
                  <a:cubicBezTo>
                    <a:pt x="404" y="2104"/>
                    <a:pt x="497" y="2046"/>
                    <a:pt x="516" y="1914"/>
                  </a:cubicBezTo>
                  <a:cubicBezTo>
                    <a:pt x="607" y="1321"/>
                    <a:pt x="835" y="773"/>
                    <a:pt x="1132" y="248"/>
                  </a:cubicBezTo>
                  <a:cubicBezTo>
                    <a:pt x="1217" y="112"/>
                    <a:pt x="1099" y="1"/>
                    <a:pt x="9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 name="Google Shape;1680;p54"/>
            <p:cNvSpPr/>
            <p:nvPr/>
          </p:nvSpPr>
          <p:spPr>
            <a:xfrm>
              <a:off x="5783525" y="4580275"/>
              <a:ext cx="38225" cy="81675"/>
            </a:xfrm>
            <a:custGeom>
              <a:avLst/>
              <a:gdLst/>
              <a:ahLst/>
              <a:cxnLst/>
              <a:rect l="l" t="t" r="r" b="b"/>
              <a:pathLst>
                <a:path w="1529" h="3267" extrusionOk="0">
                  <a:moveTo>
                    <a:pt x="1258" y="1"/>
                  </a:moveTo>
                  <a:cubicBezTo>
                    <a:pt x="1191" y="1"/>
                    <a:pt x="1127" y="31"/>
                    <a:pt x="1096" y="101"/>
                  </a:cubicBezTo>
                  <a:cubicBezTo>
                    <a:pt x="845" y="649"/>
                    <a:pt x="617" y="1197"/>
                    <a:pt x="411" y="1745"/>
                  </a:cubicBezTo>
                  <a:cubicBezTo>
                    <a:pt x="251" y="2201"/>
                    <a:pt x="0" y="2680"/>
                    <a:pt x="23" y="3160"/>
                  </a:cubicBezTo>
                  <a:cubicBezTo>
                    <a:pt x="23" y="3231"/>
                    <a:pt x="77" y="3267"/>
                    <a:pt x="133" y="3267"/>
                  </a:cubicBezTo>
                  <a:cubicBezTo>
                    <a:pt x="168" y="3267"/>
                    <a:pt x="203" y="3254"/>
                    <a:pt x="229" y="3228"/>
                  </a:cubicBezTo>
                  <a:cubicBezTo>
                    <a:pt x="594" y="2863"/>
                    <a:pt x="754" y="2270"/>
                    <a:pt x="936" y="1790"/>
                  </a:cubicBezTo>
                  <a:cubicBezTo>
                    <a:pt x="1142" y="1288"/>
                    <a:pt x="1324" y="763"/>
                    <a:pt x="1484" y="261"/>
                  </a:cubicBezTo>
                  <a:cubicBezTo>
                    <a:pt x="1529" y="111"/>
                    <a:pt x="1387" y="1"/>
                    <a:pt x="125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1" name="Google Shape;1681;p54"/>
            <p:cNvSpPr/>
            <p:nvPr/>
          </p:nvSpPr>
          <p:spPr>
            <a:xfrm>
              <a:off x="5824600" y="4544075"/>
              <a:ext cx="49675" cy="96575"/>
            </a:xfrm>
            <a:custGeom>
              <a:avLst/>
              <a:gdLst/>
              <a:ahLst/>
              <a:cxnLst/>
              <a:rect l="l" t="t" r="r" b="b"/>
              <a:pathLst>
                <a:path w="1987" h="3863" extrusionOk="0">
                  <a:moveTo>
                    <a:pt x="1601" y="1"/>
                  </a:moveTo>
                  <a:cubicBezTo>
                    <a:pt x="1166" y="1"/>
                    <a:pt x="939" y="623"/>
                    <a:pt x="800" y="1001"/>
                  </a:cubicBezTo>
                  <a:cubicBezTo>
                    <a:pt x="457" y="1846"/>
                    <a:pt x="115" y="2759"/>
                    <a:pt x="1" y="3672"/>
                  </a:cubicBezTo>
                  <a:cubicBezTo>
                    <a:pt x="1" y="3777"/>
                    <a:pt x="100" y="3863"/>
                    <a:pt x="188" y="3863"/>
                  </a:cubicBezTo>
                  <a:cubicBezTo>
                    <a:pt x="233" y="3863"/>
                    <a:pt x="274" y="3840"/>
                    <a:pt x="297" y="3786"/>
                  </a:cubicBezTo>
                  <a:cubicBezTo>
                    <a:pt x="526" y="3215"/>
                    <a:pt x="708" y="2645"/>
                    <a:pt x="914" y="2074"/>
                  </a:cubicBezTo>
                  <a:cubicBezTo>
                    <a:pt x="1028" y="1823"/>
                    <a:pt x="1439" y="385"/>
                    <a:pt x="1735" y="362"/>
                  </a:cubicBezTo>
                  <a:cubicBezTo>
                    <a:pt x="1918" y="362"/>
                    <a:pt x="1987" y="111"/>
                    <a:pt x="1804" y="43"/>
                  </a:cubicBezTo>
                  <a:cubicBezTo>
                    <a:pt x="1731" y="14"/>
                    <a:pt x="1664" y="1"/>
                    <a:pt x="160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2" name="Google Shape;1682;p54"/>
            <p:cNvSpPr/>
            <p:nvPr/>
          </p:nvSpPr>
          <p:spPr>
            <a:xfrm>
              <a:off x="5876375" y="4540750"/>
              <a:ext cx="23725" cy="54675"/>
            </a:xfrm>
            <a:custGeom>
              <a:avLst/>
              <a:gdLst/>
              <a:ahLst/>
              <a:cxnLst/>
              <a:rect l="l" t="t" r="r" b="b"/>
              <a:pathLst>
                <a:path w="949" h="2187" extrusionOk="0">
                  <a:moveTo>
                    <a:pt x="772" y="1"/>
                  </a:moveTo>
                  <a:cubicBezTo>
                    <a:pt x="721" y="1"/>
                    <a:pt x="671" y="26"/>
                    <a:pt x="646" y="84"/>
                  </a:cubicBezTo>
                  <a:cubicBezTo>
                    <a:pt x="372" y="701"/>
                    <a:pt x="167" y="1317"/>
                    <a:pt x="30" y="2002"/>
                  </a:cubicBezTo>
                  <a:cubicBezTo>
                    <a:pt x="1" y="2103"/>
                    <a:pt x="101" y="2187"/>
                    <a:pt x="195" y="2187"/>
                  </a:cubicBezTo>
                  <a:cubicBezTo>
                    <a:pt x="249" y="2187"/>
                    <a:pt x="302" y="2159"/>
                    <a:pt x="326" y="2093"/>
                  </a:cubicBezTo>
                  <a:cubicBezTo>
                    <a:pt x="577" y="1477"/>
                    <a:pt x="783" y="838"/>
                    <a:pt x="920" y="176"/>
                  </a:cubicBezTo>
                  <a:cubicBezTo>
                    <a:pt x="949" y="75"/>
                    <a:pt x="859" y="1"/>
                    <a:pt x="77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3" name="Google Shape;1683;p54"/>
            <p:cNvSpPr/>
            <p:nvPr/>
          </p:nvSpPr>
          <p:spPr>
            <a:xfrm>
              <a:off x="5464100" y="4208075"/>
              <a:ext cx="334850" cy="317675"/>
            </a:xfrm>
            <a:custGeom>
              <a:avLst/>
              <a:gdLst/>
              <a:ahLst/>
              <a:cxnLst/>
              <a:rect l="l" t="t" r="r" b="b"/>
              <a:pathLst>
                <a:path w="13394" h="12707" extrusionOk="0">
                  <a:moveTo>
                    <a:pt x="2027" y="792"/>
                  </a:moveTo>
                  <a:cubicBezTo>
                    <a:pt x="5450" y="1682"/>
                    <a:pt x="8783" y="2732"/>
                    <a:pt x="12115" y="3896"/>
                  </a:cubicBezTo>
                  <a:cubicBezTo>
                    <a:pt x="8212" y="6270"/>
                    <a:pt x="4423" y="8804"/>
                    <a:pt x="817" y="11588"/>
                  </a:cubicBezTo>
                  <a:cubicBezTo>
                    <a:pt x="1319" y="8027"/>
                    <a:pt x="1821" y="4467"/>
                    <a:pt x="2049" y="906"/>
                  </a:cubicBezTo>
                  <a:cubicBezTo>
                    <a:pt x="2049" y="860"/>
                    <a:pt x="2049" y="838"/>
                    <a:pt x="2027" y="792"/>
                  </a:cubicBezTo>
                  <a:close/>
                  <a:moveTo>
                    <a:pt x="1919" y="0"/>
                  </a:moveTo>
                  <a:cubicBezTo>
                    <a:pt x="1586" y="0"/>
                    <a:pt x="1459" y="471"/>
                    <a:pt x="1707" y="678"/>
                  </a:cubicBezTo>
                  <a:cubicBezTo>
                    <a:pt x="1616" y="701"/>
                    <a:pt x="1547" y="769"/>
                    <a:pt x="1547" y="860"/>
                  </a:cubicBezTo>
                  <a:cubicBezTo>
                    <a:pt x="954" y="4649"/>
                    <a:pt x="566" y="8484"/>
                    <a:pt x="18" y="12273"/>
                  </a:cubicBezTo>
                  <a:cubicBezTo>
                    <a:pt x="0" y="12483"/>
                    <a:pt x="158" y="12707"/>
                    <a:pt x="355" y="12707"/>
                  </a:cubicBezTo>
                  <a:cubicBezTo>
                    <a:pt x="415" y="12707"/>
                    <a:pt x="479" y="12686"/>
                    <a:pt x="543" y="12638"/>
                  </a:cubicBezTo>
                  <a:cubicBezTo>
                    <a:pt x="4560" y="9534"/>
                    <a:pt x="8760" y="6658"/>
                    <a:pt x="13165" y="4124"/>
                  </a:cubicBezTo>
                  <a:cubicBezTo>
                    <a:pt x="13371" y="3987"/>
                    <a:pt x="13394" y="3577"/>
                    <a:pt x="13120" y="3485"/>
                  </a:cubicBezTo>
                  <a:cubicBezTo>
                    <a:pt x="9490" y="2139"/>
                    <a:pt x="5770" y="997"/>
                    <a:pt x="2027" y="16"/>
                  </a:cubicBezTo>
                  <a:cubicBezTo>
                    <a:pt x="1989" y="5"/>
                    <a:pt x="1953" y="0"/>
                    <a:pt x="191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4" name="Google Shape;1684;p54"/>
            <p:cNvSpPr/>
            <p:nvPr/>
          </p:nvSpPr>
          <p:spPr>
            <a:xfrm>
              <a:off x="5495775" y="4342975"/>
              <a:ext cx="376800" cy="309500"/>
            </a:xfrm>
            <a:custGeom>
              <a:avLst/>
              <a:gdLst/>
              <a:ahLst/>
              <a:cxnLst/>
              <a:rect l="l" t="t" r="r" b="b"/>
              <a:pathLst>
                <a:path w="15072" h="12380" extrusionOk="0">
                  <a:moveTo>
                    <a:pt x="12525" y="1060"/>
                  </a:moveTo>
                  <a:cubicBezTo>
                    <a:pt x="13211" y="1060"/>
                    <a:pt x="13706" y="2403"/>
                    <a:pt x="13930" y="2768"/>
                  </a:cubicBezTo>
                  <a:cubicBezTo>
                    <a:pt x="14546" y="3933"/>
                    <a:pt x="8201" y="7858"/>
                    <a:pt x="7242" y="8520"/>
                  </a:cubicBezTo>
                  <a:cubicBezTo>
                    <a:pt x="6055" y="9342"/>
                    <a:pt x="4868" y="10164"/>
                    <a:pt x="3681" y="10986"/>
                  </a:cubicBezTo>
                  <a:cubicBezTo>
                    <a:pt x="3388" y="11187"/>
                    <a:pt x="3129" y="11274"/>
                    <a:pt x="2897" y="11274"/>
                  </a:cubicBezTo>
                  <a:cubicBezTo>
                    <a:pt x="1977" y="11274"/>
                    <a:pt x="1485" y="9907"/>
                    <a:pt x="919" y="8977"/>
                  </a:cubicBezTo>
                  <a:cubicBezTo>
                    <a:pt x="2996" y="7402"/>
                    <a:pt x="5074" y="5827"/>
                    <a:pt x="7151" y="4252"/>
                  </a:cubicBezTo>
                  <a:cubicBezTo>
                    <a:pt x="8223" y="3453"/>
                    <a:pt x="9342" y="2700"/>
                    <a:pt x="10483" y="2038"/>
                  </a:cubicBezTo>
                  <a:cubicBezTo>
                    <a:pt x="11077" y="1696"/>
                    <a:pt x="11670" y="1399"/>
                    <a:pt x="12264" y="1125"/>
                  </a:cubicBezTo>
                  <a:cubicBezTo>
                    <a:pt x="12354" y="1080"/>
                    <a:pt x="12441" y="1060"/>
                    <a:pt x="12525" y="1060"/>
                  </a:cubicBezTo>
                  <a:close/>
                  <a:moveTo>
                    <a:pt x="12828" y="1"/>
                  </a:moveTo>
                  <a:cubicBezTo>
                    <a:pt x="11774" y="1"/>
                    <a:pt x="10261" y="1278"/>
                    <a:pt x="9525" y="1741"/>
                  </a:cubicBezTo>
                  <a:cubicBezTo>
                    <a:pt x="6215" y="3818"/>
                    <a:pt x="3248" y="6512"/>
                    <a:pt x="189" y="8908"/>
                  </a:cubicBezTo>
                  <a:cubicBezTo>
                    <a:pt x="1" y="9059"/>
                    <a:pt x="139" y="9365"/>
                    <a:pt x="334" y="9365"/>
                  </a:cubicBezTo>
                  <a:cubicBezTo>
                    <a:pt x="375" y="9365"/>
                    <a:pt x="419" y="9351"/>
                    <a:pt x="463" y="9319"/>
                  </a:cubicBezTo>
                  <a:cubicBezTo>
                    <a:pt x="486" y="9296"/>
                    <a:pt x="509" y="9274"/>
                    <a:pt x="531" y="9251"/>
                  </a:cubicBezTo>
                  <a:cubicBezTo>
                    <a:pt x="1125" y="10278"/>
                    <a:pt x="1741" y="11282"/>
                    <a:pt x="2426" y="12241"/>
                  </a:cubicBezTo>
                  <a:cubicBezTo>
                    <a:pt x="2485" y="12329"/>
                    <a:pt x="2582" y="12380"/>
                    <a:pt x="2680" y="12380"/>
                  </a:cubicBezTo>
                  <a:cubicBezTo>
                    <a:pt x="2734" y="12380"/>
                    <a:pt x="2788" y="12365"/>
                    <a:pt x="2837" y="12332"/>
                  </a:cubicBezTo>
                  <a:cubicBezTo>
                    <a:pt x="6991" y="9662"/>
                    <a:pt x="11396" y="6968"/>
                    <a:pt x="14934" y="3453"/>
                  </a:cubicBezTo>
                  <a:cubicBezTo>
                    <a:pt x="15071" y="3316"/>
                    <a:pt x="15048" y="3111"/>
                    <a:pt x="14957" y="2951"/>
                  </a:cubicBezTo>
                  <a:cubicBezTo>
                    <a:pt x="14592" y="2266"/>
                    <a:pt x="13930" y="212"/>
                    <a:pt x="13085" y="29"/>
                  </a:cubicBezTo>
                  <a:cubicBezTo>
                    <a:pt x="13003" y="10"/>
                    <a:pt x="12917" y="1"/>
                    <a:pt x="128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 name="Google Shape;1685;p54"/>
            <p:cNvSpPr/>
            <p:nvPr/>
          </p:nvSpPr>
          <p:spPr>
            <a:xfrm>
              <a:off x="5582050" y="4477650"/>
              <a:ext cx="376675" cy="310075"/>
            </a:xfrm>
            <a:custGeom>
              <a:avLst/>
              <a:gdLst/>
              <a:ahLst/>
              <a:cxnLst/>
              <a:rect l="l" t="t" r="r" b="b"/>
              <a:pathLst>
                <a:path w="15067" h="12403" extrusionOk="0">
                  <a:moveTo>
                    <a:pt x="12512" y="1065"/>
                  </a:moveTo>
                  <a:cubicBezTo>
                    <a:pt x="13207" y="1065"/>
                    <a:pt x="13721" y="2403"/>
                    <a:pt x="13925" y="2791"/>
                  </a:cubicBezTo>
                  <a:cubicBezTo>
                    <a:pt x="14542" y="3932"/>
                    <a:pt x="8196" y="7881"/>
                    <a:pt x="7238" y="8543"/>
                  </a:cubicBezTo>
                  <a:cubicBezTo>
                    <a:pt x="6051" y="9365"/>
                    <a:pt x="4864" y="10186"/>
                    <a:pt x="3677" y="11008"/>
                  </a:cubicBezTo>
                  <a:cubicBezTo>
                    <a:pt x="3383" y="11210"/>
                    <a:pt x="3124" y="11297"/>
                    <a:pt x="2893" y="11297"/>
                  </a:cubicBezTo>
                  <a:cubicBezTo>
                    <a:pt x="1973" y="11297"/>
                    <a:pt x="1480" y="9930"/>
                    <a:pt x="915" y="8999"/>
                  </a:cubicBezTo>
                  <a:cubicBezTo>
                    <a:pt x="2992" y="7425"/>
                    <a:pt x="5069" y="5850"/>
                    <a:pt x="7169" y="4275"/>
                  </a:cubicBezTo>
                  <a:cubicBezTo>
                    <a:pt x="8219" y="3453"/>
                    <a:pt x="9338" y="2723"/>
                    <a:pt x="10502" y="2038"/>
                  </a:cubicBezTo>
                  <a:cubicBezTo>
                    <a:pt x="11072" y="1718"/>
                    <a:pt x="11666" y="1422"/>
                    <a:pt x="12259" y="1125"/>
                  </a:cubicBezTo>
                  <a:cubicBezTo>
                    <a:pt x="12346" y="1084"/>
                    <a:pt x="12430" y="1065"/>
                    <a:pt x="12512" y="1065"/>
                  </a:cubicBezTo>
                  <a:close/>
                  <a:moveTo>
                    <a:pt x="12827" y="1"/>
                  </a:moveTo>
                  <a:cubicBezTo>
                    <a:pt x="11773" y="1"/>
                    <a:pt x="10258" y="1300"/>
                    <a:pt x="9520" y="1764"/>
                  </a:cubicBezTo>
                  <a:cubicBezTo>
                    <a:pt x="6233" y="3841"/>
                    <a:pt x="3266" y="6512"/>
                    <a:pt x="207" y="8931"/>
                  </a:cubicBezTo>
                  <a:cubicBezTo>
                    <a:pt x="0" y="9082"/>
                    <a:pt x="135" y="9388"/>
                    <a:pt x="329" y="9388"/>
                  </a:cubicBezTo>
                  <a:cubicBezTo>
                    <a:pt x="371" y="9388"/>
                    <a:pt x="415" y="9374"/>
                    <a:pt x="459" y="9342"/>
                  </a:cubicBezTo>
                  <a:cubicBezTo>
                    <a:pt x="481" y="9319"/>
                    <a:pt x="504" y="9296"/>
                    <a:pt x="550" y="9273"/>
                  </a:cubicBezTo>
                  <a:cubicBezTo>
                    <a:pt x="1120" y="10301"/>
                    <a:pt x="1737" y="11282"/>
                    <a:pt x="2421" y="12263"/>
                  </a:cubicBezTo>
                  <a:cubicBezTo>
                    <a:pt x="2480" y="12352"/>
                    <a:pt x="2577" y="12402"/>
                    <a:pt x="2676" y="12402"/>
                  </a:cubicBezTo>
                  <a:cubicBezTo>
                    <a:pt x="2730" y="12402"/>
                    <a:pt x="2784" y="12387"/>
                    <a:pt x="2832" y="12355"/>
                  </a:cubicBezTo>
                  <a:cubicBezTo>
                    <a:pt x="7009" y="9661"/>
                    <a:pt x="11392" y="6968"/>
                    <a:pt x="14930" y="3476"/>
                  </a:cubicBezTo>
                  <a:cubicBezTo>
                    <a:pt x="15067" y="3339"/>
                    <a:pt x="15067" y="3111"/>
                    <a:pt x="14975" y="2951"/>
                  </a:cubicBezTo>
                  <a:cubicBezTo>
                    <a:pt x="14587" y="2289"/>
                    <a:pt x="13925" y="235"/>
                    <a:pt x="13081" y="29"/>
                  </a:cubicBezTo>
                  <a:cubicBezTo>
                    <a:pt x="13000" y="10"/>
                    <a:pt x="12915" y="1"/>
                    <a:pt x="128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86" name="Google Shape;1686;p54"/>
          <p:cNvGrpSpPr/>
          <p:nvPr/>
        </p:nvGrpSpPr>
        <p:grpSpPr>
          <a:xfrm rot="5131979" flipH="1">
            <a:off x="4764126" y="1987820"/>
            <a:ext cx="595061" cy="675831"/>
            <a:chOff x="5464100" y="4208075"/>
            <a:chExt cx="494625" cy="579650"/>
          </a:xfrm>
        </p:grpSpPr>
        <p:sp>
          <p:nvSpPr>
            <p:cNvPr id="1687" name="Google Shape;1687;p54"/>
            <p:cNvSpPr/>
            <p:nvPr/>
          </p:nvSpPr>
          <p:spPr>
            <a:xfrm>
              <a:off x="5594650" y="4504850"/>
              <a:ext cx="341250" cy="255800"/>
            </a:xfrm>
            <a:custGeom>
              <a:avLst/>
              <a:gdLst/>
              <a:ahLst/>
              <a:cxnLst/>
              <a:rect l="l" t="t" r="r" b="b"/>
              <a:pathLst>
                <a:path w="13650" h="10232" extrusionOk="0">
                  <a:moveTo>
                    <a:pt x="11619" y="0"/>
                  </a:moveTo>
                  <a:cubicBezTo>
                    <a:pt x="11538" y="0"/>
                    <a:pt x="11454" y="19"/>
                    <a:pt x="11367" y="60"/>
                  </a:cubicBezTo>
                  <a:cubicBezTo>
                    <a:pt x="10774" y="356"/>
                    <a:pt x="10157" y="653"/>
                    <a:pt x="9587" y="973"/>
                  </a:cubicBezTo>
                  <a:cubicBezTo>
                    <a:pt x="8423" y="1657"/>
                    <a:pt x="7327" y="2388"/>
                    <a:pt x="6254" y="3209"/>
                  </a:cubicBezTo>
                  <a:cubicBezTo>
                    <a:pt x="4177" y="4784"/>
                    <a:pt x="2100" y="6359"/>
                    <a:pt x="0" y="7934"/>
                  </a:cubicBezTo>
                  <a:cubicBezTo>
                    <a:pt x="584" y="8864"/>
                    <a:pt x="1080" y="10231"/>
                    <a:pt x="2001" y="10231"/>
                  </a:cubicBezTo>
                  <a:cubicBezTo>
                    <a:pt x="2232" y="10231"/>
                    <a:pt x="2491" y="10145"/>
                    <a:pt x="2785" y="9943"/>
                  </a:cubicBezTo>
                  <a:cubicBezTo>
                    <a:pt x="3972" y="9121"/>
                    <a:pt x="5159" y="8300"/>
                    <a:pt x="6323" y="7478"/>
                  </a:cubicBezTo>
                  <a:cubicBezTo>
                    <a:pt x="7281" y="6816"/>
                    <a:pt x="13650" y="2867"/>
                    <a:pt x="13011" y="1726"/>
                  </a:cubicBezTo>
                  <a:cubicBezTo>
                    <a:pt x="12806" y="1338"/>
                    <a:pt x="12310" y="0"/>
                    <a:pt x="1161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 name="Google Shape;1688;p54"/>
            <p:cNvSpPr/>
            <p:nvPr/>
          </p:nvSpPr>
          <p:spPr>
            <a:xfrm>
              <a:off x="5518750" y="4363750"/>
              <a:ext cx="340700" cy="255675"/>
            </a:xfrm>
            <a:custGeom>
              <a:avLst/>
              <a:gdLst/>
              <a:ahLst/>
              <a:cxnLst/>
              <a:rect l="l" t="t" r="r" b="b"/>
              <a:pathLst>
                <a:path w="13628" h="10227" extrusionOk="0">
                  <a:moveTo>
                    <a:pt x="11606" y="0"/>
                  </a:moveTo>
                  <a:cubicBezTo>
                    <a:pt x="11522" y="0"/>
                    <a:pt x="11435" y="21"/>
                    <a:pt x="11345" y="66"/>
                  </a:cubicBezTo>
                  <a:cubicBezTo>
                    <a:pt x="10751" y="362"/>
                    <a:pt x="10158" y="659"/>
                    <a:pt x="9587" y="979"/>
                  </a:cubicBezTo>
                  <a:cubicBezTo>
                    <a:pt x="8423" y="1664"/>
                    <a:pt x="7304" y="2394"/>
                    <a:pt x="6232" y="3216"/>
                  </a:cubicBezTo>
                  <a:cubicBezTo>
                    <a:pt x="4155" y="4791"/>
                    <a:pt x="2077" y="6343"/>
                    <a:pt x="0" y="7940"/>
                  </a:cubicBezTo>
                  <a:cubicBezTo>
                    <a:pt x="563" y="8867"/>
                    <a:pt x="1054" y="10226"/>
                    <a:pt x="1967" y="10226"/>
                  </a:cubicBezTo>
                  <a:cubicBezTo>
                    <a:pt x="2201" y="10226"/>
                    <a:pt x="2464" y="10136"/>
                    <a:pt x="2762" y="9926"/>
                  </a:cubicBezTo>
                  <a:cubicBezTo>
                    <a:pt x="3949" y="9127"/>
                    <a:pt x="5136" y="8306"/>
                    <a:pt x="6323" y="7484"/>
                  </a:cubicBezTo>
                  <a:cubicBezTo>
                    <a:pt x="7282" y="6822"/>
                    <a:pt x="13627" y="2873"/>
                    <a:pt x="13011" y="1732"/>
                  </a:cubicBezTo>
                  <a:cubicBezTo>
                    <a:pt x="12787" y="1346"/>
                    <a:pt x="12292" y="0"/>
                    <a:pt x="1160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 name="Google Shape;1689;p54"/>
            <p:cNvSpPr/>
            <p:nvPr/>
          </p:nvSpPr>
          <p:spPr>
            <a:xfrm>
              <a:off x="5475950" y="4235275"/>
              <a:ext cx="281925" cy="269375"/>
            </a:xfrm>
            <a:custGeom>
              <a:avLst/>
              <a:gdLst/>
              <a:ahLst/>
              <a:cxnLst/>
              <a:rect l="l" t="t" r="r" b="b"/>
              <a:pathLst>
                <a:path w="11277" h="10775" extrusionOk="0">
                  <a:moveTo>
                    <a:pt x="1210" y="1"/>
                  </a:moveTo>
                  <a:cubicBezTo>
                    <a:pt x="1233" y="23"/>
                    <a:pt x="1233" y="46"/>
                    <a:pt x="1233" y="92"/>
                  </a:cubicBezTo>
                  <a:cubicBezTo>
                    <a:pt x="1005" y="3653"/>
                    <a:pt x="503" y="7213"/>
                    <a:pt x="0" y="10774"/>
                  </a:cubicBezTo>
                  <a:cubicBezTo>
                    <a:pt x="3607" y="7989"/>
                    <a:pt x="7396" y="5456"/>
                    <a:pt x="11276" y="3082"/>
                  </a:cubicBezTo>
                  <a:cubicBezTo>
                    <a:pt x="7967" y="1918"/>
                    <a:pt x="4634" y="868"/>
                    <a:pt x="121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 name="Google Shape;1690;p54"/>
            <p:cNvSpPr/>
            <p:nvPr/>
          </p:nvSpPr>
          <p:spPr>
            <a:xfrm>
              <a:off x="5717000" y="4421125"/>
              <a:ext cx="42000" cy="94525"/>
            </a:xfrm>
            <a:custGeom>
              <a:avLst/>
              <a:gdLst/>
              <a:ahLst/>
              <a:cxnLst/>
              <a:rect l="l" t="t" r="r" b="b"/>
              <a:pathLst>
                <a:path w="1680" h="3781" extrusionOk="0">
                  <a:moveTo>
                    <a:pt x="1497" y="0"/>
                  </a:moveTo>
                  <a:cubicBezTo>
                    <a:pt x="1449" y="0"/>
                    <a:pt x="1398" y="23"/>
                    <a:pt x="1360" y="76"/>
                  </a:cubicBezTo>
                  <a:cubicBezTo>
                    <a:pt x="676" y="1103"/>
                    <a:pt x="265" y="2404"/>
                    <a:pt x="14" y="3614"/>
                  </a:cubicBezTo>
                  <a:cubicBezTo>
                    <a:pt x="0" y="3720"/>
                    <a:pt x="80" y="3780"/>
                    <a:pt x="162" y="3780"/>
                  </a:cubicBezTo>
                  <a:cubicBezTo>
                    <a:pt x="221" y="3780"/>
                    <a:pt x="282" y="3749"/>
                    <a:pt x="310" y="3683"/>
                  </a:cubicBezTo>
                  <a:cubicBezTo>
                    <a:pt x="698" y="2496"/>
                    <a:pt x="1201" y="1377"/>
                    <a:pt x="1634" y="213"/>
                  </a:cubicBezTo>
                  <a:cubicBezTo>
                    <a:pt x="1680" y="91"/>
                    <a:pt x="1594" y="0"/>
                    <a:pt x="149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 name="Google Shape;1691;p54"/>
            <p:cNvSpPr/>
            <p:nvPr/>
          </p:nvSpPr>
          <p:spPr>
            <a:xfrm>
              <a:off x="5750000" y="4392700"/>
              <a:ext cx="46925" cy="98950"/>
            </a:xfrm>
            <a:custGeom>
              <a:avLst/>
              <a:gdLst/>
              <a:ahLst/>
              <a:cxnLst/>
              <a:rect l="l" t="t" r="r" b="b"/>
              <a:pathLst>
                <a:path w="1877" h="3958" extrusionOk="0">
                  <a:moveTo>
                    <a:pt x="1669" y="1"/>
                  </a:moveTo>
                  <a:cubicBezTo>
                    <a:pt x="1627" y="1"/>
                    <a:pt x="1584" y="22"/>
                    <a:pt x="1547" y="72"/>
                  </a:cubicBezTo>
                  <a:cubicBezTo>
                    <a:pt x="771" y="1122"/>
                    <a:pt x="360" y="2446"/>
                    <a:pt x="40" y="3701"/>
                  </a:cubicBezTo>
                  <a:cubicBezTo>
                    <a:pt x="0" y="3860"/>
                    <a:pt x="130" y="3958"/>
                    <a:pt x="259" y="3958"/>
                  </a:cubicBezTo>
                  <a:cubicBezTo>
                    <a:pt x="353" y="3958"/>
                    <a:pt x="445" y="3907"/>
                    <a:pt x="474" y="3792"/>
                  </a:cubicBezTo>
                  <a:cubicBezTo>
                    <a:pt x="816" y="2560"/>
                    <a:pt x="1410" y="1464"/>
                    <a:pt x="1843" y="277"/>
                  </a:cubicBezTo>
                  <a:cubicBezTo>
                    <a:pt x="1877" y="145"/>
                    <a:pt x="1778" y="1"/>
                    <a:pt x="166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 name="Google Shape;1692;p54"/>
            <p:cNvSpPr/>
            <p:nvPr/>
          </p:nvSpPr>
          <p:spPr>
            <a:xfrm>
              <a:off x="5795175" y="4403700"/>
              <a:ext cx="30450" cy="52625"/>
            </a:xfrm>
            <a:custGeom>
              <a:avLst/>
              <a:gdLst/>
              <a:ahLst/>
              <a:cxnLst/>
              <a:rect l="l" t="t" r="r" b="b"/>
              <a:pathLst>
                <a:path w="1218" h="2105" extrusionOk="0">
                  <a:moveTo>
                    <a:pt x="977" y="1"/>
                  </a:moveTo>
                  <a:cubicBezTo>
                    <a:pt x="935" y="1"/>
                    <a:pt x="893" y="14"/>
                    <a:pt x="858" y="43"/>
                  </a:cubicBezTo>
                  <a:cubicBezTo>
                    <a:pt x="356" y="522"/>
                    <a:pt x="105" y="1138"/>
                    <a:pt x="14" y="1800"/>
                  </a:cubicBezTo>
                  <a:cubicBezTo>
                    <a:pt x="0" y="1988"/>
                    <a:pt x="160" y="2104"/>
                    <a:pt x="303" y="2104"/>
                  </a:cubicBezTo>
                  <a:cubicBezTo>
                    <a:pt x="404" y="2104"/>
                    <a:pt x="497" y="2046"/>
                    <a:pt x="516" y="1914"/>
                  </a:cubicBezTo>
                  <a:cubicBezTo>
                    <a:pt x="607" y="1321"/>
                    <a:pt x="835" y="773"/>
                    <a:pt x="1132" y="248"/>
                  </a:cubicBezTo>
                  <a:cubicBezTo>
                    <a:pt x="1217" y="112"/>
                    <a:pt x="1099" y="1"/>
                    <a:pt x="9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3" name="Google Shape;1693;p54"/>
            <p:cNvSpPr/>
            <p:nvPr/>
          </p:nvSpPr>
          <p:spPr>
            <a:xfrm>
              <a:off x="5783525" y="4580275"/>
              <a:ext cx="38225" cy="81675"/>
            </a:xfrm>
            <a:custGeom>
              <a:avLst/>
              <a:gdLst/>
              <a:ahLst/>
              <a:cxnLst/>
              <a:rect l="l" t="t" r="r" b="b"/>
              <a:pathLst>
                <a:path w="1529" h="3267" extrusionOk="0">
                  <a:moveTo>
                    <a:pt x="1258" y="1"/>
                  </a:moveTo>
                  <a:cubicBezTo>
                    <a:pt x="1191" y="1"/>
                    <a:pt x="1127" y="31"/>
                    <a:pt x="1096" y="101"/>
                  </a:cubicBezTo>
                  <a:cubicBezTo>
                    <a:pt x="845" y="649"/>
                    <a:pt x="617" y="1197"/>
                    <a:pt x="411" y="1745"/>
                  </a:cubicBezTo>
                  <a:cubicBezTo>
                    <a:pt x="251" y="2201"/>
                    <a:pt x="0" y="2680"/>
                    <a:pt x="23" y="3160"/>
                  </a:cubicBezTo>
                  <a:cubicBezTo>
                    <a:pt x="23" y="3231"/>
                    <a:pt x="77" y="3267"/>
                    <a:pt x="133" y="3267"/>
                  </a:cubicBezTo>
                  <a:cubicBezTo>
                    <a:pt x="168" y="3267"/>
                    <a:pt x="203" y="3254"/>
                    <a:pt x="229" y="3228"/>
                  </a:cubicBezTo>
                  <a:cubicBezTo>
                    <a:pt x="594" y="2863"/>
                    <a:pt x="754" y="2270"/>
                    <a:pt x="936" y="1790"/>
                  </a:cubicBezTo>
                  <a:cubicBezTo>
                    <a:pt x="1142" y="1288"/>
                    <a:pt x="1324" y="763"/>
                    <a:pt x="1484" y="261"/>
                  </a:cubicBezTo>
                  <a:cubicBezTo>
                    <a:pt x="1529" y="111"/>
                    <a:pt x="1387" y="1"/>
                    <a:pt x="125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4" name="Google Shape;1694;p54"/>
            <p:cNvSpPr/>
            <p:nvPr/>
          </p:nvSpPr>
          <p:spPr>
            <a:xfrm>
              <a:off x="5824600" y="4544075"/>
              <a:ext cx="49675" cy="96575"/>
            </a:xfrm>
            <a:custGeom>
              <a:avLst/>
              <a:gdLst/>
              <a:ahLst/>
              <a:cxnLst/>
              <a:rect l="l" t="t" r="r" b="b"/>
              <a:pathLst>
                <a:path w="1987" h="3863" extrusionOk="0">
                  <a:moveTo>
                    <a:pt x="1601" y="1"/>
                  </a:moveTo>
                  <a:cubicBezTo>
                    <a:pt x="1166" y="1"/>
                    <a:pt x="939" y="623"/>
                    <a:pt x="800" y="1001"/>
                  </a:cubicBezTo>
                  <a:cubicBezTo>
                    <a:pt x="457" y="1846"/>
                    <a:pt x="115" y="2759"/>
                    <a:pt x="1" y="3672"/>
                  </a:cubicBezTo>
                  <a:cubicBezTo>
                    <a:pt x="1" y="3777"/>
                    <a:pt x="100" y="3863"/>
                    <a:pt x="188" y="3863"/>
                  </a:cubicBezTo>
                  <a:cubicBezTo>
                    <a:pt x="233" y="3863"/>
                    <a:pt x="274" y="3840"/>
                    <a:pt x="297" y="3786"/>
                  </a:cubicBezTo>
                  <a:cubicBezTo>
                    <a:pt x="526" y="3215"/>
                    <a:pt x="708" y="2645"/>
                    <a:pt x="914" y="2074"/>
                  </a:cubicBezTo>
                  <a:cubicBezTo>
                    <a:pt x="1028" y="1823"/>
                    <a:pt x="1439" y="385"/>
                    <a:pt x="1735" y="362"/>
                  </a:cubicBezTo>
                  <a:cubicBezTo>
                    <a:pt x="1918" y="362"/>
                    <a:pt x="1987" y="111"/>
                    <a:pt x="1804" y="43"/>
                  </a:cubicBezTo>
                  <a:cubicBezTo>
                    <a:pt x="1731" y="14"/>
                    <a:pt x="1664" y="1"/>
                    <a:pt x="160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 name="Google Shape;1695;p54"/>
            <p:cNvSpPr/>
            <p:nvPr/>
          </p:nvSpPr>
          <p:spPr>
            <a:xfrm>
              <a:off x="5876375" y="4540750"/>
              <a:ext cx="23725" cy="54675"/>
            </a:xfrm>
            <a:custGeom>
              <a:avLst/>
              <a:gdLst/>
              <a:ahLst/>
              <a:cxnLst/>
              <a:rect l="l" t="t" r="r" b="b"/>
              <a:pathLst>
                <a:path w="949" h="2187" extrusionOk="0">
                  <a:moveTo>
                    <a:pt x="772" y="1"/>
                  </a:moveTo>
                  <a:cubicBezTo>
                    <a:pt x="721" y="1"/>
                    <a:pt x="671" y="26"/>
                    <a:pt x="646" y="84"/>
                  </a:cubicBezTo>
                  <a:cubicBezTo>
                    <a:pt x="372" y="701"/>
                    <a:pt x="167" y="1317"/>
                    <a:pt x="30" y="2002"/>
                  </a:cubicBezTo>
                  <a:cubicBezTo>
                    <a:pt x="1" y="2103"/>
                    <a:pt x="101" y="2187"/>
                    <a:pt x="195" y="2187"/>
                  </a:cubicBezTo>
                  <a:cubicBezTo>
                    <a:pt x="249" y="2187"/>
                    <a:pt x="302" y="2159"/>
                    <a:pt x="326" y="2093"/>
                  </a:cubicBezTo>
                  <a:cubicBezTo>
                    <a:pt x="577" y="1477"/>
                    <a:pt x="783" y="838"/>
                    <a:pt x="920" y="176"/>
                  </a:cubicBezTo>
                  <a:cubicBezTo>
                    <a:pt x="949" y="75"/>
                    <a:pt x="859" y="1"/>
                    <a:pt x="77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 name="Google Shape;1696;p54"/>
            <p:cNvSpPr/>
            <p:nvPr/>
          </p:nvSpPr>
          <p:spPr>
            <a:xfrm>
              <a:off x="5464100" y="4208075"/>
              <a:ext cx="334850" cy="317675"/>
            </a:xfrm>
            <a:custGeom>
              <a:avLst/>
              <a:gdLst/>
              <a:ahLst/>
              <a:cxnLst/>
              <a:rect l="l" t="t" r="r" b="b"/>
              <a:pathLst>
                <a:path w="13394" h="12707" extrusionOk="0">
                  <a:moveTo>
                    <a:pt x="2027" y="792"/>
                  </a:moveTo>
                  <a:cubicBezTo>
                    <a:pt x="5450" y="1682"/>
                    <a:pt x="8783" y="2732"/>
                    <a:pt x="12115" y="3896"/>
                  </a:cubicBezTo>
                  <a:cubicBezTo>
                    <a:pt x="8212" y="6270"/>
                    <a:pt x="4423" y="8804"/>
                    <a:pt x="817" y="11588"/>
                  </a:cubicBezTo>
                  <a:cubicBezTo>
                    <a:pt x="1319" y="8027"/>
                    <a:pt x="1821" y="4467"/>
                    <a:pt x="2049" y="906"/>
                  </a:cubicBezTo>
                  <a:cubicBezTo>
                    <a:pt x="2049" y="860"/>
                    <a:pt x="2049" y="838"/>
                    <a:pt x="2027" y="792"/>
                  </a:cubicBezTo>
                  <a:close/>
                  <a:moveTo>
                    <a:pt x="1919" y="0"/>
                  </a:moveTo>
                  <a:cubicBezTo>
                    <a:pt x="1586" y="0"/>
                    <a:pt x="1459" y="471"/>
                    <a:pt x="1707" y="678"/>
                  </a:cubicBezTo>
                  <a:cubicBezTo>
                    <a:pt x="1616" y="701"/>
                    <a:pt x="1547" y="769"/>
                    <a:pt x="1547" y="860"/>
                  </a:cubicBezTo>
                  <a:cubicBezTo>
                    <a:pt x="954" y="4649"/>
                    <a:pt x="566" y="8484"/>
                    <a:pt x="18" y="12273"/>
                  </a:cubicBezTo>
                  <a:cubicBezTo>
                    <a:pt x="0" y="12483"/>
                    <a:pt x="158" y="12707"/>
                    <a:pt x="355" y="12707"/>
                  </a:cubicBezTo>
                  <a:cubicBezTo>
                    <a:pt x="415" y="12707"/>
                    <a:pt x="479" y="12686"/>
                    <a:pt x="543" y="12638"/>
                  </a:cubicBezTo>
                  <a:cubicBezTo>
                    <a:pt x="4560" y="9534"/>
                    <a:pt x="8760" y="6658"/>
                    <a:pt x="13165" y="4124"/>
                  </a:cubicBezTo>
                  <a:cubicBezTo>
                    <a:pt x="13371" y="3987"/>
                    <a:pt x="13394" y="3577"/>
                    <a:pt x="13120" y="3485"/>
                  </a:cubicBezTo>
                  <a:cubicBezTo>
                    <a:pt x="9490" y="2139"/>
                    <a:pt x="5770" y="997"/>
                    <a:pt x="2027" y="16"/>
                  </a:cubicBezTo>
                  <a:cubicBezTo>
                    <a:pt x="1989" y="5"/>
                    <a:pt x="1953" y="0"/>
                    <a:pt x="191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 name="Google Shape;1697;p54"/>
            <p:cNvSpPr/>
            <p:nvPr/>
          </p:nvSpPr>
          <p:spPr>
            <a:xfrm>
              <a:off x="5495775" y="4342975"/>
              <a:ext cx="376800" cy="309500"/>
            </a:xfrm>
            <a:custGeom>
              <a:avLst/>
              <a:gdLst/>
              <a:ahLst/>
              <a:cxnLst/>
              <a:rect l="l" t="t" r="r" b="b"/>
              <a:pathLst>
                <a:path w="15072" h="12380" extrusionOk="0">
                  <a:moveTo>
                    <a:pt x="12525" y="1060"/>
                  </a:moveTo>
                  <a:cubicBezTo>
                    <a:pt x="13211" y="1060"/>
                    <a:pt x="13706" y="2403"/>
                    <a:pt x="13930" y="2768"/>
                  </a:cubicBezTo>
                  <a:cubicBezTo>
                    <a:pt x="14546" y="3933"/>
                    <a:pt x="8201" y="7858"/>
                    <a:pt x="7242" y="8520"/>
                  </a:cubicBezTo>
                  <a:cubicBezTo>
                    <a:pt x="6055" y="9342"/>
                    <a:pt x="4868" y="10164"/>
                    <a:pt x="3681" y="10986"/>
                  </a:cubicBezTo>
                  <a:cubicBezTo>
                    <a:pt x="3388" y="11187"/>
                    <a:pt x="3129" y="11274"/>
                    <a:pt x="2897" y="11274"/>
                  </a:cubicBezTo>
                  <a:cubicBezTo>
                    <a:pt x="1977" y="11274"/>
                    <a:pt x="1485" y="9907"/>
                    <a:pt x="919" y="8977"/>
                  </a:cubicBezTo>
                  <a:cubicBezTo>
                    <a:pt x="2996" y="7402"/>
                    <a:pt x="5074" y="5827"/>
                    <a:pt x="7151" y="4252"/>
                  </a:cubicBezTo>
                  <a:cubicBezTo>
                    <a:pt x="8223" y="3453"/>
                    <a:pt x="9342" y="2700"/>
                    <a:pt x="10483" y="2038"/>
                  </a:cubicBezTo>
                  <a:cubicBezTo>
                    <a:pt x="11077" y="1696"/>
                    <a:pt x="11670" y="1399"/>
                    <a:pt x="12264" y="1125"/>
                  </a:cubicBezTo>
                  <a:cubicBezTo>
                    <a:pt x="12354" y="1080"/>
                    <a:pt x="12441" y="1060"/>
                    <a:pt x="12525" y="1060"/>
                  </a:cubicBezTo>
                  <a:close/>
                  <a:moveTo>
                    <a:pt x="12828" y="1"/>
                  </a:moveTo>
                  <a:cubicBezTo>
                    <a:pt x="11774" y="1"/>
                    <a:pt x="10261" y="1278"/>
                    <a:pt x="9525" y="1741"/>
                  </a:cubicBezTo>
                  <a:cubicBezTo>
                    <a:pt x="6215" y="3818"/>
                    <a:pt x="3248" y="6512"/>
                    <a:pt x="189" y="8908"/>
                  </a:cubicBezTo>
                  <a:cubicBezTo>
                    <a:pt x="1" y="9059"/>
                    <a:pt x="139" y="9365"/>
                    <a:pt x="334" y="9365"/>
                  </a:cubicBezTo>
                  <a:cubicBezTo>
                    <a:pt x="375" y="9365"/>
                    <a:pt x="419" y="9351"/>
                    <a:pt x="463" y="9319"/>
                  </a:cubicBezTo>
                  <a:cubicBezTo>
                    <a:pt x="486" y="9296"/>
                    <a:pt x="509" y="9274"/>
                    <a:pt x="531" y="9251"/>
                  </a:cubicBezTo>
                  <a:cubicBezTo>
                    <a:pt x="1125" y="10278"/>
                    <a:pt x="1741" y="11282"/>
                    <a:pt x="2426" y="12241"/>
                  </a:cubicBezTo>
                  <a:cubicBezTo>
                    <a:pt x="2485" y="12329"/>
                    <a:pt x="2582" y="12380"/>
                    <a:pt x="2680" y="12380"/>
                  </a:cubicBezTo>
                  <a:cubicBezTo>
                    <a:pt x="2734" y="12380"/>
                    <a:pt x="2788" y="12365"/>
                    <a:pt x="2837" y="12332"/>
                  </a:cubicBezTo>
                  <a:cubicBezTo>
                    <a:pt x="6991" y="9662"/>
                    <a:pt x="11396" y="6968"/>
                    <a:pt x="14934" y="3453"/>
                  </a:cubicBezTo>
                  <a:cubicBezTo>
                    <a:pt x="15071" y="3316"/>
                    <a:pt x="15048" y="3111"/>
                    <a:pt x="14957" y="2951"/>
                  </a:cubicBezTo>
                  <a:cubicBezTo>
                    <a:pt x="14592" y="2266"/>
                    <a:pt x="13930" y="212"/>
                    <a:pt x="13085" y="29"/>
                  </a:cubicBezTo>
                  <a:cubicBezTo>
                    <a:pt x="13003" y="10"/>
                    <a:pt x="12917" y="1"/>
                    <a:pt x="128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 name="Google Shape;1698;p54"/>
            <p:cNvSpPr/>
            <p:nvPr/>
          </p:nvSpPr>
          <p:spPr>
            <a:xfrm>
              <a:off x="5582050" y="4477650"/>
              <a:ext cx="376675" cy="310075"/>
            </a:xfrm>
            <a:custGeom>
              <a:avLst/>
              <a:gdLst/>
              <a:ahLst/>
              <a:cxnLst/>
              <a:rect l="l" t="t" r="r" b="b"/>
              <a:pathLst>
                <a:path w="15067" h="12403" extrusionOk="0">
                  <a:moveTo>
                    <a:pt x="12512" y="1065"/>
                  </a:moveTo>
                  <a:cubicBezTo>
                    <a:pt x="13207" y="1065"/>
                    <a:pt x="13721" y="2403"/>
                    <a:pt x="13925" y="2791"/>
                  </a:cubicBezTo>
                  <a:cubicBezTo>
                    <a:pt x="14542" y="3932"/>
                    <a:pt x="8196" y="7881"/>
                    <a:pt x="7238" y="8543"/>
                  </a:cubicBezTo>
                  <a:cubicBezTo>
                    <a:pt x="6051" y="9365"/>
                    <a:pt x="4864" y="10186"/>
                    <a:pt x="3677" y="11008"/>
                  </a:cubicBezTo>
                  <a:cubicBezTo>
                    <a:pt x="3383" y="11210"/>
                    <a:pt x="3124" y="11297"/>
                    <a:pt x="2893" y="11297"/>
                  </a:cubicBezTo>
                  <a:cubicBezTo>
                    <a:pt x="1973" y="11297"/>
                    <a:pt x="1480" y="9930"/>
                    <a:pt x="915" y="8999"/>
                  </a:cubicBezTo>
                  <a:cubicBezTo>
                    <a:pt x="2992" y="7425"/>
                    <a:pt x="5069" y="5850"/>
                    <a:pt x="7169" y="4275"/>
                  </a:cubicBezTo>
                  <a:cubicBezTo>
                    <a:pt x="8219" y="3453"/>
                    <a:pt x="9338" y="2723"/>
                    <a:pt x="10502" y="2038"/>
                  </a:cubicBezTo>
                  <a:cubicBezTo>
                    <a:pt x="11072" y="1718"/>
                    <a:pt x="11666" y="1422"/>
                    <a:pt x="12259" y="1125"/>
                  </a:cubicBezTo>
                  <a:cubicBezTo>
                    <a:pt x="12346" y="1084"/>
                    <a:pt x="12430" y="1065"/>
                    <a:pt x="12512" y="1065"/>
                  </a:cubicBezTo>
                  <a:close/>
                  <a:moveTo>
                    <a:pt x="12827" y="1"/>
                  </a:moveTo>
                  <a:cubicBezTo>
                    <a:pt x="11773" y="1"/>
                    <a:pt x="10258" y="1300"/>
                    <a:pt x="9520" y="1764"/>
                  </a:cubicBezTo>
                  <a:cubicBezTo>
                    <a:pt x="6233" y="3841"/>
                    <a:pt x="3266" y="6512"/>
                    <a:pt x="207" y="8931"/>
                  </a:cubicBezTo>
                  <a:cubicBezTo>
                    <a:pt x="0" y="9082"/>
                    <a:pt x="135" y="9388"/>
                    <a:pt x="329" y="9388"/>
                  </a:cubicBezTo>
                  <a:cubicBezTo>
                    <a:pt x="371" y="9388"/>
                    <a:pt x="415" y="9374"/>
                    <a:pt x="459" y="9342"/>
                  </a:cubicBezTo>
                  <a:cubicBezTo>
                    <a:pt x="481" y="9319"/>
                    <a:pt x="504" y="9296"/>
                    <a:pt x="550" y="9273"/>
                  </a:cubicBezTo>
                  <a:cubicBezTo>
                    <a:pt x="1120" y="10301"/>
                    <a:pt x="1737" y="11282"/>
                    <a:pt x="2421" y="12263"/>
                  </a:cubicBezTo>
                  <a:cubicBezTo>
                    <a:pt x="2480" y="12352"/>
                    <a:pt x="2577" y="12402"/>
                    <a:pt x="2676" y="12402"/>
                  </a:cubicBezTo>
                  <a:cubicBezTo>
                    <a:pt x="2730" y="12402"/>
                    <a:pt x="2784" y="12387"/>
                    <a:pt x="2832" y="12355"/>
                  </a:cubicBezTo>
                  <a:cubicBezTo>
                    <a:pt x="7009" y="9661"/>
                    <a:pt x="11392" y="6968"/>
                    <a:pt x="14930" y="3476"/>
                  </a:cubicBezTo>
                  <a:cubicBezTo>
                    <a:pt x="15067" y="3339"/>
                    <a:pt x="15067" y="3111"/>
                    <a:pt x="14975" y="2951"/>
                  </a:cubicBezTo>
                  <a:cubicBezTo>
                    <a:pt x="14587" y="2289"/>
                    <a:pt x="13925" y="235"/>
                    <a:pt x="13081" y="29"/>
                  </a:cubicBezTo>
                  <a:cubicBezTo>
                    <a:pt x="13000" y="10"/>
                    <a:pt x="12915" y="1"/>
                    <a:pt x="128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99" name="Google Shape;1699;p54"/>
          <p:cNvGrpSpPr/>
          <p:nvPr/>
        </p:nvGrpSpPr>
        <p:grpSpPr>
          <a:xfrm rot="5131979" flipH="1">
            <a:off x="4858114" y="2682583"/>
            <a:ext cx="595061" cy="675831"/>
            <a:chOff x="5464100" y="4208075"/>
            <a:chExt cx="494625" cy="579650"/>
          </a:xfrm>
        </p:grpSpPr>
        <p:sp>
          <p:nvSpPr>
            <p:cNvPr id="1700" name="Google Shape;1700;p54"/>
            <p:cNvSpPr/>
            <p:nvPr/>
          </p:nvSpPr>
          <p:spPr>
            <a:xfrm>
              <a:off x="5594650" y="4504850"/>
              <a:ext cx="341250" cy="255800"/>
            </a:xfrm>
            <a:custGeom>
              <a:avLst/>
              <a:gdLst/>
              <a:ahLst/>
              <a:cxnLst/>
              <a:rect l="l" t="t" r="r" b="b"/>
              <a:pathLst>
                <a:path w="13650" h="10232" extrusionOk="0">
                  <a:moveTo>
                    <a:pt x="11619" y="0"/>
                  </a:moveTo>
                  <a:cubicBezTo>
                    <a:pt x="11538" y="0"/>
                    <a:pt x="11454" y="19"/>
                    <a:pt x="11367" y="60"/>
                  </a:cubicBezTo>
                  <a:cubicBezTo>
                    <a:pt x="10774" y="356"/>
                    <a:pt x="10157" y="653"/>
                    <a:pt x="9587" y="973"/>
                  </a:cubicBezTo>
                  <a:cubicBezTo>
                    <a:pt x="8423" y="1657"/>
                    <a:pt x="7327" y="2388"/>
                    <a:pt x="6254" y="3209"/>
                  </a:cubicBezTo>
                  <a:cubicBezTo>
                    <a:pt x="4177" y="4784"/>
                    <a:pt x="2100" y="6359"/>
                    <a:pt x="0" y="7934"/>
                  </a:cubicBezTo>
                  <a:cubicBezTo>
                    <a:pt x="584" y="8864"/>
                    <a:pt x="1080" y="10231"/>
                    <a:pt x="2001" y="10231"/>
                  </a:cubicBezTo>
                  <a:cubicBezTo>
                    <a:pt x="2232" y="10231"/>
                    <a:pt x="2491" y="10145"/>
                    <a:pt x="2785" y="9943"/>
                  </a:cubicBezTo>
                  <a:cubicBezTo>
                    <a:pt x="3972" y="9121"/>
                    <a:pt x="5159" y="8300"/>
                    <a:pt x="6323" y="7478"/>
                  </a:cubicBezTo>
                  <a:cubicBezTo>
                    <a:pt x="7281" y="6816"/>
                    <a:pt x="13650" y="2867"/>
                    <a:pt x="13011" y="1726"/>
                  </a:cubicBezTo>
                  <a:cubicBezTo>
                    <a:pt x="12806" y="1338"/>
                    <a:pt x="12310" y="0"/>
                    <a:pt x="1161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 name="Google Shape;1701;p54"/>
            <p:cNvSpPr/>
            <p:nvPr/>
          </p:nvSpPr>
          <p:spPr>
            <a:xfrm>
              <a:off x="5518750" y="4363750"/>
              <a:ext cx="340700" cy="255675"/>
            </a:xfrm>
            <a:custGeom>
              <a:avLst/>
              <a:gdLst/>
              <a:ahLst/>
              <a:cxnLst/>
              <a:rect l="l" t="t" r="r" b="b"/>
              <a:pathLst>
                <a:path w="13628" h="10227" extrusionOk="0">
                  <a:moveTo>
                    <a:pt x="11606" y="0"/>
                  </a:moveTo>
                  <a:cubicBezTo>
                    <a:pt x="11522" y="0"/>
                    <a:pt x="11435" y="21"/>
                    <a:pt x="11345" y="66"/>
                  </a:cubicBezTo>
                  <a:cubicBezTo>
                    <a:pt x="10751" y="362"/>
                    <a:pt x="10158" y="659"/>
                    <a:pt x="9587" y="979"/>
                  </a:cubicBezTo>
                  <a:cubicBezTo>
                    <a:pt x="8423" y="1664"/>
                    <a:pt x="7304" y="2394"/>
                    <a:pt x="6232" y="3216"/>
                  </a:cubicBezTo>
                  <a:cubicBezTo>
                    <a:pt x="4155" y="4791"/>
                    <a:pt x="2077" y="6343"/>
                    <a:pt x="0" y="7940"/>
                  </a:cubicBezTo>
                  <a:cubicBezTo>
                    <a:pt x="563" y="8867"/>
                    <a:pt x="1054" y="10226"/>
                    <a:pt x="1967" y="10226"/>
                  </a:cubicBezTo>
                  <a:cubicBezTo>
                    <a:pt x="2201" y="10226"/>
                    <a:pt x="2464" y="10136"/>
                    <a:pt x="2762" y="9926"/>
                  </a:cubicBezTo>
                  <a:cubicBezTo>
                    <a:pt x="3949" y="9127"/>
                    <a:pt x="5136" y="8306"/>
                    <a:pt x="6323" y="7484"/>
                  </a:cubicBezTo>
                  <a:cubicBezTo>
                    <a:pt x="7282" y="6822"/>
                    <a:pt x="13627" y="2873"/>
                    <a:pt x="13011" y="1732"/>
                  </a:cubicBezTo>
                  <a:cubicBezTo>
                    <a:pt x="12787" y="1346"/>
                    <a:pt x="12292" y="0"/>
                    <a:pt x="1160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 name="Google Shape;1702;p54"/>
            <p:cNvSpPr/>
            <p:nvPr/>
          </p:nvSpPr>
          <p:spPr>
            <a:xfrm>
              <a:off x="5475950" y="4235275"/>
              <a:ext cx="281925" cy="269375"/>
            </a:xfrm>
            <a:custGeom>
              <a:avLst/>
              <a:gdLst/>
              <a:ahLst/>
              <a:cxnLst/>
              <a:rect l="l" t="t" r="r" b="b"/>
              <a:pathLst>
                <a:path w="11277" h="10775" extrusionOk="0">
                  <a:moveTo>
                    <a:pt x="1210" y="1"/>
                  </a:moveTo>
                  <a:cubicBezTo>
                    <a:pt x="1233" y="23"/>
                    <a:pt x="1233" y="46"/>
                    <a:pt x="1233" y="92"/>
                  </a:cubicBezTo>
                  <a:cubicBezTo>
                    <a:pt x="1005" y="3653"/>
                    <a:pt x="503" y="7213"/>
                    <a:pt x="0" y="10774"/>
                  </a:cubicBezTo>
                  <a:cubicBezTo>
                    <a:pt x="3607" y="7989"/>
                    <a:pt x="7396" y="5456"/>
                    <a:pt x="11276" y="3082"/>
                  </a:cubicBezTo>
                  <a:cubicBezTo>
                    <a:pt x="7967" y="1918"/>
                    <a:pt x="4634" y="868"/>
                    <a:pt x="121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 name="Google Shape;1703;p54"/>
            <p:cNvSpPr/>
            <p:nvPr/>
          </p:nvSpPr>
          <p:spPr>
            <a:xfrm>
              <a:off x="5717000" y="4421125"/>
              <a:ext cx="42000" cy="94525"/>
            </a:xfrm>
            <a:custGeom>
              <a:avLst/>
              <a:gdLst/>
              <a:ahLst/>
              <a:cxnLst/>
              <a:rect l="l" t="t" r="r" b="b"/>
              <a:pathLst>
                <a:path w="1680" h="3781" extrusionOk="0">
                  <a:moveTo>
                    <a:pt x="1497" y="0"/>
                  </a:moveTo>
                  <a:cubicBezTo>
                    <a:pt x="1449" y="0"/>
                    <a:pt x="1398" y="23"/>
                    <a:pt x="1360" y="76"/>
                  </a:cubicBezTo>
                  <a:cubicBezTo>
                    <a:pt x="676" y="1103"/>
                    <a:pt x="265" y="2404"/>
                    <a:pt x="14" y="3614"/>
                  </a:cubicBezTo>
                  <a:cubicBezTo>
                    <a:pt x="0" y="3720"/>
                    <a:pt x="80" y="3780"/>
                    <a:pt x="162" y="3780"/>
                  </a:cubicBezTo>
                  <a:cubicBezTo>
                    <a:pt x="221" y="3780"/>
                    <a:pt x="282" y="3749"/>
                    <a:pt x="310" y="3683"/>
                  </a:cubicBezTo>
                  <a:cubicBezTo>
                    <a:pt x="698" y="2496"/>
                    <a:pt x="1201" y="1377"/>
                    <a:pt x="1634" y="213"/>
                  </a:cubicBezTo>
                  <a:cubicBezTo>
                    <a:pt x="1680" y="91"/>
                    <a:pt x="1594" y="0"/>
                    <a:pt x="149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 name="Google Shape;1704;p54"/>
            <p:cNvSpPr/>
            <p:nvPr/>
          </p:nvSpPr>
          <p:spPr>
            <a:xfrm>
              <a:off x="5750000" y="4392700"/>
              <a:ext cx="46925" cy="98950"/>
            </a:xfrm>
            <a:custGeom>
              <a:avLst/>
              <a:gdLst/>
              <a:ahLst/>
              <a:cxnLst/>
              <a:rect l="l" t="t" r="r" b="b"/>
              <a:pathLst>
                <a:path w="1877" h="3958" extrusionOk="0">
                  <a:moveTo>
                    <a:pt x="1669" y="1"/>
                  </a:moveTo>
                  <a:cubicBezTo>
                    <a:pt x="1627" y="1"/>
                    <a:pt x="1584" y="22"/>
                    <a:pt x="1547" y="72"/>
                  </a:cubicBezTo>
                  <a:cubicBezTo>
                    <a:pt x="771" y="1122"/>
                    <a:pt x="360" y="2446"/>
                    <a:pt x="40" y="3701"/>
                  </a:cubicBezTo>
                  <a:cubicBezTo>
                    <a:pt x="0" y="3860"/>
                    <a:pt x="130" y="3958"/>
                    <a:pt x="259" y="3958"/>
                  </a:cubicBezTo>
                  <a:cubicBezTo>
                    <a:pt x="353" y="3958"/>
                    <a:pt x="445" y="3907"/>
                    <a:pt x="474" y="3792"/>
                  </a:cubicBezTo>
                  <a:cubicBezTo>
                    <a:pt x="816" y="2560"/>
                    <a:pt x="1410" y="1464"/>
                    <a:pt x="1843" y="277"/>
                  </a:cubicBezTo>
                  <a:cubicBezTo>
                    <a:pt x="1877" y="145"/>
                    <a:pt x="1778" y="1"/>
                    <a:pt x="166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 name="Google Shape;1705;p54"/>
            <p:cNvSpPr/>
            <p:nvPr/>
          </p:nvSpPr>
          <p:spPr>
            <a:xfrm>
              <a:off x="5795175" y="4403700"/>
              <a:ext cx="30450" cy="52625"/>
            </a:xfrm>
            <a:custGeom>
              <a:avLst/>
              <a:gdLst/>
              <a:ahLst/>
              <a:cxnLst/>
              <a:rect l="l" t="t" r="r" b="b"/>
              <a:pathLst>
                <a:path w="1218" h="2105" extrusionOk="0">
                  <a:moveTo>
                    <a:pt x="977" y="1"/>
                  </a:moveTo>
                  <a:cubicBezTo>
                    <a:pt x="935" y="1"/>
                    <a:pt x="893" y="14"/>
                    <a:pt x="858" y="43"/>
                  </a:cubicBezTo>
                  <a:cubicBezTo>
                    <a:pt x="356" y="522"/>
                    <a:pt x="105" y="1138"/>
                    <a:pt x="14" y="1800"/>
                  </a:cubicBezTo>
                  <a:cubicBezTo>
                    <a:pt x="0" y="1988"/>
                    <a:pt x="160" y="2104"/>
                    <a:pt x="303" y="2104"/>
                  </a:cubicBezTo>
                  <a:cubicBezTo>
                    <a:pt x="404" y="2104"/>
                    <a:pt x="497" y="2046"/>
                    <a:pt x="516" y="1914"/>
                  </a:cubicBezTo>
                  <a:cubicBezTo>
                    <a:pt x="607" y="1321"/>
                    <a:pt x="835" y="773"/>
                    <a:pt x="1132" y="248"/>
                  </a:cubicBezTo>
                  <a:cubicBezTo>
                    <a:pt x="1217" y="112"/>
                    <a:pt x="1099" y="1"/>
                    <a:pt x="9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 name="Google Shape;1706;p54"/>
            <p:cNvSpPr/>
            <p:nvPr/>
          </p:nvSpPr>
          <p:spPr>
            <a:xfrm>
              <a:off x="5783525" y="4580275"/>
              <a:ext cx="38225" cy="81675"/>
            </a:xfrm>
            <a:custGeom>
              <a:avLst/>
              <a:gdLst/>
              <a:ahLst/>
              <a:cxnLst/>
              <a:rect l="l" t="t" r="r" b="b"/>
              <a:pathLst>
                <a:path w="1529" h="3267" extrusionOk="0">
                  <a:moveTo>
                    <a:pt x="1258" y="1"/>
                  </a:moveTo>
                  <a:cubicBezTo>
                    <a:pt x="1191" y="1"/>
                    <a:pt x="1127" y="31"/>
                    <a:pt x="1096" y="101"/>
                  </a:cubicBezTo>
                  <a:cubicBezTo>
                    <a:pt x="845" y="649"/>
                    <a:pt x="617" y="1197"/>
                    <a:pt x="411" y="1745"/>
                  </a:cubicBezTo>
                  <a:cubicBezTo>
                    <a:pt x="251" y="2201"/>
                    <a:pt x="0" y="2680"/>
                    <a:pt x="23" y="3160"/>
                  </a:cubicBezTo>
                  <a:cubicBezTo>
                    <a:pt x="23" y="3231"/>
                    <a:pt x="77" y="3267"/>
                    <a:pt x="133" y="3267"/>
                  </a:cubicBezTo>
                  <a:cubicBezTo>
                    <a:pt x="168" y="3267"/>
                    <a:pt x="203" y="3254"/>
                    <a:pt x="229" y="3228"/>
                  </a:cubicBezTo>
                  <a:cubicBezTo>
                    <a:pt x="594" y="2863"/>
                    <a:pt x="754" y="2270"/>
                    <a:pt x="936" y="1790"/>
                  </a:cubicBezTo>
                  <a:cubicBezTo>
                    <a:pt x="1142" y="1288"/>
                    <a:pt x="1324" y="763"/>
                    <a:pt x="1484" y="261"/>
                  </a:cubicBezTo>
                  <a:cubicBezTo>
                    <a:pt x="1529" y="111"/>
                    <a:pt x="1387" y="1"/>
                    <a:pt x="125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 name="Google Shape;1707;p54"/>
            <p:cNvSpPr/>
            <p:nvPr/>
          </p:nvSpPr>
          <p:spPr>
            <a:xfrm>
              <a:off x="5824600" y="4544075"/>
              <a:ext cx="49675" cy="96575"/>
            </a:xfrm>
            <a:custGeom>
              <a:avLst/>
              <a:gdLst/>
              <a:ahLst/>
              <a:cxnLst/>
              <a:rect l="l" t="t" r="r" b="b"/>
              <a:pathLst>
                <a:path w="1987" h="3863" extrusionOk="0">
                  <a:moveTo>
                    <a:pt x="1601" y="1"/>
                  </a:moveTo>
                  <a:cubicBezTo>
                    <a:pt x="1166" y="1"/>
                    <a:pt x="939" y="623"/>
                    <a:pt x="800" y="1001"/>
                  </a:cubicBezTo>
                  <a:cubicBezTo>
                    <a:pt x="457" y="1846"/>
                    <a:pt x="115" y="2759"/>
                    <a:pt x="1" y="3672"/>
                  </a:cubicBezTo>
                  <a:cubicBezTo>
                    <a:pt x="1" y="3777"/>
                    <a:pt x="100" y="3863"/>
                    <a:pt x="188" y="3863"/>
                  </a:cubicBezTo>
                  <a:cubicBezTo>
                    <a:pt x="233" y="3863"/>
                    <a:pt x="274" y="3840"/>
                    <a:pt x="297" y="3786"/>
                  </a:cubicBezTo>
                  <a:cubicBezTo>
                    <a:pt x="526" y="3215"/>
                    <a:pt x="708" y="2645"/>
                    <a:pt x="914" y="2074"/>
                  </a:cubicBezTo>
                  <a:cubicBezTo>
                    <a:pt x="1028" y="1823"/>
                    <a:pt x="1439" y="385"/>
                    <a:pt x="1735" y="362"/>
                  </a:cubicBezTo>
                  <a:cubicBezTo>
                    <a:pt x="1918" y="362"/>
                    <a:pt x="1987" y="111"/>
                    <a:pt x="1804" y="43"/>
                  </a:cubicBezTo>
                  <a:cubicBezTo>
                    <a:pt x="1731" y="14"/>
                    <a:pt x="1664" y="1"/>
                    <a:pt x="160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 name="Google Shape;1708;p54"/>
            <p:cNvSpPr/>
            <p:nvPr/>
          </p:nvSpPr>
          <p:spPr>
            <a:xfrm>
              <a:off x="5876375" y="4540750"/>
              <a:ext cx="23725" cy="54675"/>
            </a:xfrm>
            <a:custGeom>
              <a:avLst/>
              <a:gdLst/>
              <a:ahLst/>
              <a:cxnLst/>
              <a:rect l="l" t="t" r="r" b="b"/>
              <a:pathLst>
                <a:path w="949" h="2187" extrusionOk="0">
                  <a:moveTo>
                    <a:pt x="772" y="1"/>
                  </a:moveTo>
                  <a:cubicBezTo>
                    <a:pt x="721" y="1"/>
                    <a:pt x="671" y="26"/>
                    <a:pt x="646" y="84"/>
                  </a:cubicBezTo>
                  <a:cubicBezTo>
                    <a:pt x="372" y="701"/>
                    <a:pt x="167" y="1317"/>
                    <a:pt x="30" y="2002"/>
                  </a:cubicBezTo>
                  <a:cubicBezTo>
                    <a:pt x="1" y="2103"/>
                    <a:pt x="101" y="2187"/>
                    <a:pt x="195" y="2187"/>
                  </a:cubicBezTo>
                  <a:cubicBezTo>
                    <a:pt x="249" y="2187"/>
                    <a:pt x="302" y="2159"/>
                    <a:pt x="326" y="2093"/>
                  </a:cubicBezTo>
                  <a:cubicBezTo>
                    <a:pt x="577" y="1477"/>
                    <a:pt x="783" y="838"/>
                    <a:pt x="920" y="176"/>
                  </a:cubicBezTo>
                  <a:cubicBezTo>
                    <a:pt x="949" y="75"/>
                    <a:pt x="859" y="1"/>
                    <a:pt x="77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 name="Google Shape;1709;p54"/>
            <p:cNvSpPr/>
            <p:nvPr/>
          </p:nvSpPr>
          <p:spPr>
            <a:xfrm>
              <a:off x="5464100" y="4208075"/>
              <a:ext cx="334850" cy="317675"/>
            </a:xfrm>
            <a:custGeom>
              <a:avLst/>
              <a:gdLst/>
              <a:ahLst/>
              <a:cxnLst/>
              <a:rect l="l" t="t" r="r" b="b"/>
              <a:pathLst>
                <a:path w="13394" h="12707" extrusionOk="0">
                  <a:moveTo>
                    <a:pt x="2027" y="792"/>
                  </a:moveTo>
                  <a:cubicBezTo>
                    <a:pt x="5450" y="1682"/>
                    <a:pt x="8783" y="2732"/>
                    <a:pt x="12115" y="3896"/>
                  </a:cubicBezTo>
                  <a:cubicBezTo>
                    <a:pt x="8212" y="6270"/>
                    <a:pt x="4423" y="8804"/>
                    <a:pt x="817" y="11588"/>
                  </a:cubicBezTo>
                  <a:cubicBezTo>
                    <a:pt x="1319" y="8027"/>
                    <a:pt x="1821" y="4467"/>
                    <a:pt x="2049" y="906"/>
                  </a:cubicBezTo>
                  <a:cubicBezTo>
                    <a:pt x="2049" y="860"/>
                    <a:pt x="2049" y="838"/>
                    <a:pt x="2027" y="792"/>
                  </a:cubicBezTo>
                  <a:close/>
                  <a:moveTo>
                    <a:pt x="1919" y="0"/>
                  </a:moveTo>
                  <a:cubicBezTo>
                    <a:pt x="1586" y="0"/>
                    <a:pt x="1459" y="471"/>
                    <a:pt x="1707" y="678"/>
                  </a:cubicBezTo>
                  <a:cubicBezTo>
                    <a:pt x="1616" y="701"/>
                    <a:pt x="1547" y="769"/>
                    <a:pt x="1547" y="860"/>
                  </a:cubicBezTo>
                  <a:cubicBezTo>
                    <a:pt x="954" y="4649"/>
                    <a:pt x="566" y="8484"/>
                    <a:pt x="18" y="12273"/>
                  </a:cubicBezTo>
                  <a:cubicBezTo>
                    <a:pt x="0" y="12483"/>
                    <a:pt x="158" y="12707"/>
                    <a:pt x="355" y="12707"/>
                  </a:cubicBezTo>
                  <a:cubicBezTo>
                    <a:pt x="415" y="12707"/>
                    <a:pt x="479" y="12686"/>
                    <a:pt x="543" y="12638"/>
                  </a:cubicBezTo>
                  <a:cubicBezTo>
                    <a:pt x="4560" y="9534"/>
                    <a:pt x="8760" y="6658"/>
                    <a:pt x="13165" y="4124"/>
                  </a:cubicBezTo>
                  <a:cubicBezTo>
                    <a:pt x="13371" y="3987"/>
                    <a:pt x="13394" y="3577"/>
                    <a:pt x="13120" y="3485"/>
                  </a:cubicBezTo>
                  <a:cubicBezTo>
                    <a:pt x="9490" y="2139"/>
                    <a:pt x="5770" y="997"/>
                    <a:pt x="2027" y="16"/>
                  </a:cubicBezTo>
                  <a:cubicBezTo>
                    <a:pt x="1989" y="5"/>
                    <a:pt x="1953" y="0"/>
                    <a:pt x="191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 name="Google Shape;1710;p54"/>
            <p:cNvSpPr/>
            <p:nvPr/>
          </p:nvSpPr>
          <p:spPr>
            <a:xfrm>
              <a:off x="5495775" y="4342975"/>
              <a:ext cx="376800" cy="309500"/>
            </a:xfrm>
            <a:custGeom>
              <a:avLst/>
              <a:gdLst/>
              <a:ahLst/>
              <a:cxnLst/>
              <a:rect l="l" t="t" r="r" b="b"/>
              <a:pathLst>
                <a:path w="15072" h="12380" extrusionOk="0">
                  <a:moveTo>
                    <a:pt x="12525" y="1060"/>
                  </a:moveTo>
                  <a:cubicBezTo>
                    <a:pt x="13211" y="1060"/>
                    <a:pt x="13706" y="2403"/>
                    <a:pt x="13930" y="2768"/>
                  </a:cubicBezTo>
                  <a:cubicBezTo>
                    <a:pt x="14546" y="3933"/>
                    <a:pt x="8201" y="7858"/>
                    <a:pt x="7242" y="8520"/>
                  </a:cubicBezTo>
                  <a:cubicBezTo>
                    <a:pt x="6055" y="9342"/>
                    <a:pt x="4868" y="10164"/>
                    <a:pt x="3681" y="10986"/>
                  </a:cubicBezTo>
                  <a:cubicBezTo>
                    <a:pt x="3388" y="11187"/>
                    <a:pt x="3129" y="11274"/>
                    <a:pt x="2897" y="11274"/>
                  </a:cubicBezTo>
                  <a:cubicBezTo>
                    <a:pt x="1977" y="11274"/>
                    <a:pt x="1485" y="9907"/>
                    <a:pt x="919" y="8977"/>
                  </a:cubicBezTo>
                  <a:cubicBezTo>
                    <a:pt x="2996" y="7402"/>
                    <a:pt x="5074" y="5827"/>
                    <a:pt x="7151" y="4252"/>
                  </a:cubicBezTo>
                  <a:cubicBezTo>
                    <a:pt x="8223" y="3453"/>
                    <a:pt x="9342" y="2700"/>
                    <a:pt x="10483" y="2038"/>
                  </a:cubicBezTo>
                  <a:cubicBezTo>
                    <a:pt x="11077" y="1696"/>
                    <a:pt x="11670" y="1399"/>
                    <a:pt x="12264" y="1125"/>
                  </a:cubicBezTo>
                  <a:cubicBezTo>
                    <a:pt x="12354" y="1080"/>
                    <a:pt x="12441" y="1060"/>
                    <a:pt x="12525" y="1060"/>
                  </a:cubicBezTo>
                  <a:close/>
                  <a:moveTo>
                    <a:pt x="12828" y="1"/>
                  </a:moveTo>
                  <a:cubicBezTo>
                    <a:pt x="11774" y="1"/>
                    <a:pt x="10261" y="1278"/>
                    <a:pt x="9525" y="1741"/>
                  </a:cubicBezTo>
                  <a:cubicBezTo>
                    <a:pt x="6215" y="3818"/>
                    <a:pt x="3248" y="6512"/>
                    <a:pt x="189" y="8908"/>
                  </a:cubicBezTo>
                  <a:cubicBezTo>
                    <a:pt x="1" y="9059"/>
                    <a:pt x="139" y="9365"/>
                    <a:pt x="334" y="9365"/>
                  </a:cubicBezTo>
                  <a:cubicBezTo>
                    <a:pt x="375" y="9365"/>
                    <a:pt x="419" y="9351"/>
                    <a:pt x="463" y="9319"/>
                  </a:cubicBezTo>
                  <a:cubicBezTo>
                    <a:pt x="486" y="9296"/>
                    <a:pt x="509" y="9274"/>
                    <a:pt x="531" y="9251"/>
                  </a:cubicBezTo>
                  <a:cubicBezTo>
                    <a:pt x="1125" y="10278"/>
                    <a:pt x="1741" y="11282"/>
                    <a:pt x="2426" y="12241"/>
                  </a:cubicBezTo>
                  <a:cubicBezTo>
                    <a:pt x="2485" y="12329"/>
                    <a:pt x="2582" y="12380"/>
                    <a:pt x="2680" y="12380"/>
                  </a:cubicBezTo>
                  <a:cubicBezTo>
                    <a:pt x="2734" y="12380"/>
                    <a:pt x="2788" y="12365"/>
                    <a:pt x="2837" y="12332"/>
                  </a:cubicBezTo>
                  <a:cubicBezTo>
                    <a:pt x="6991" y="9662"/>
                    <a:pt x="11396" y="6968"/>
                    <a:pt x="14934" y="3453"/>
                  </a:cubicBezTo>
                  <a:cubicBezTo>
                    <a:pt x="15071" y="3316"/>
                    <a:pt x="15048" y="3111"/>
                    <a:pt x="14957" y="2951"/>
                  </a:cubicBezTo>
                  <a:cubicBezTo>
                    <a:pt x="14592" y="2266"/>
                    <a:pt x="13930" y="212"/>
                    <a:pt x="13085" y="29"/>
                  </a:cubicBezTo>
                  <a:cubicBezTo>
                    <a:pt x="13003" y="10"/>
                    <a:pt x="12917" y="1"/>
                    <a:pt x="128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 name="Google Shape;1711;p54"/>
            <p:cNvSpPr/>
            <p:nvPr/>
          </p:nvSpPr>
          <p:spPr>
            <a:xfrm>
              <a:off x="5582050" y="4477650"/>
              <a:ext cx="376675" cy="310075"/>
            </a:xfrm>
            <a:custGeom>
              <a:avLst/>
              <a:gdLst/>
              <a:ahLst/>
              <a:cxnLst/>
              <a:rect l="l" t="t" r="r" b="b"/>
              <a:pathLst>
                <a:path w="15067" h="12403" extrusionOk="0">
                  <a:moveTo>
                    <a:pt x="12512" y="1065"/>
                  </a:moveTo>
                  <a:cubicBezTo>
                    <a:pt x="13207" y="1065"/>
                    <a:pt x="13721" y="2403"/>
                    <a:pt x="13925" y="2791"/>
                  </a:cubicBezTo>
                  <a:cubicBezTo>
                    <a:pt x="14542" y="3932"/>
                    <a:pt x="8196" y="7881"/>
                    <a:pt x="7238" y="8543"/>
                  </a:cubicBezTo>
                  <a:cubicBezTo>
                    <a:pt x="6051" y="9365"/>
                    <a:pt x="4864" y="10186"/>
                    <a:pt x="3677" y="11008"/>
                  </a:cubicBezTo>
                  <a:cubicBezTo>
                    <a:pt x="3383" y="11210"/>
                    <a:pt x="3124" y="11297"/>
                    <a:pt x="2893" y="11297"/>
                  </a:cubicBezTo>
                  <a:cubicBezTo>
                    <a:pt x="1973" y="11297"/>
                    <a:pt x="1480" y="9930"/>
                    <a:pt x="915" y="8999"/>
                  </a:cubicBezTo>
                  <a:cubicBezTo>
                    <a:pt x="2992" y="7425"/>
                    <a:pt x="5069" y="5850"/>
                    <a:pt x="7169" y="4275"/>
                  </a:cubicBezTo>
                  <a:cubicBezTo>
                    <a:pt x="8219" y="3453"/>
                    <a:pt x="9338" y="2723"/>
                    <a:pt x="10502" y="2038"/>
                  </a:cubicBezTo>
                  <a:cubicBezTo>
                    <a:pt x="11072" y="1718"/>
                    <a:pt x="11666" y="1422"/>
                    <a:pt x="12259" y="1125"/>
                  </a:cubicBezTo>
                  <a:cubicBezTo>
                    <a:pt x="12346" y="1084"/>
                    <a:pt x="12430" y="1065"/>
                    <a:pt x="12512" y="1065"/>
                  </a:cubicBezTo>
                  <a:close/>
                  <a:moveTo>
                    <a:pt x="12827" y="1"/>
                  </a:moveTo>
                  <a:cubicBezTo>
                    <a:pt x="11773" y="1"/>
                    <a:pt x="10258" y="1300"/>
                    <a:pt x="9520" y="1764"/>
                  </a:cubicBezTo>
                  <a:cubicBezTo>
                    <a:pt x="6233" y="3841"/>
                    <a:pt x="3266" y="6512"/>
                    <a:pt x="207" y="8931"/>
                  </a:cubicBezTo>
                  <a:cubicBezTo>
                    <a:pt x="0" y="9082"/>
                    <a:pt x="135" y="9388"/>
                    <a:pt x="329" y="9388"/>
                  </a:cubicBezTo>
                  <a:cubicBezTo>
                    <a:pt x="371" y="9388"/>
                    <a:pt x="415" y="9374"/>
                    <a:pt x="459" y="9342"/>
                  </a:cubicBezTo>
                  <a:cubicBezTo>
                    <a:pt x="481" y="9319"/>
                    <a:pt x="504" y="9296"/>
                    <a:pt x="550" y="9273"/>
                  </a:cubicBezTo>
                  <a:cubicBezTo>
                    <a:pt x="1120" y="10301"/>
                    <a:pt x="1737" y="11282"/>
                    <a:pt x="2421" y="12263"/>
                  </a:cubicBezTo>
                  <a:cubicBezTo>
                    <a:pt x="2480" y="12352"/>
                    <a:pt x="2577" y="12402"/>
                    <a:pt x="2676" y="12402"/>
                  </a:cubicBezTo>
                  <a:cubicBezTo>
                    <a:pt x="2730" y="12402"/>
                    <a:pt x="2784" y="12387"/>
                    <a:pt x="2832" y="12355"/>
                  </a:cubicBezTo>
                  <a:cubicBezTo>
                    <a:pt x="7009" y="9661"/>
                    <a:pt x="11392" y="6968"/>
                    <a:pt x="14930" y="3476"/>
                  </a:cubicBezTo>
                  <a:cubicBezTo>
                    <a:pt x="15067" y="3339"/>
                    <a:pt x="15067" y="3111"/>
                    <a:pt x="14975" y="2951"/>
                  </a:cubicBezTo>
                  <a:cubicBezTo>
                    <a:pt x="14587" y="2289"/>
                    <a:pt x="13925" y="235"/>
                    <a:pt x="13081" y="29"/>
                  </a:cubicBezTo>
                  <a:cubicBezTo>
                    <a:pt x="13000" y="10"/>
                    <a:pt x="12915" y="1"/>
                    <a:pt x="128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12" name="Google Shape;1712;p54"/>
          <p:cNvGrpSpPr/>
          <p:nvPr/>
        </p:nvGrpSpPr>
        <p:grpSpPr>
          <a:xfrm rot="5131979" flipH="1">
            <a:off x="4805439" y="3323733"/>
            <a:ext cx="595061" cy="675831"/>
            <a:chOff x="5464100" y="4208075"/>
            <a:chExt cx="494625" cy="579650"/>
          </a:xfrm>
        </p:grpSpPr>
        <p:sp>
          <p:nvSpPr>
            <p:cNvPr id="1713" name="Google Shape;1713;p54"/>
            <p:cNvSpPr/>
            <p:nvPr/>
          </p:nvSpPr>
          <p:spPr>
            <a:xfrm>
              <a:off x="5594650" y="4504850"/>
              <a:ext cx="341250" cy="255800"/>
            </a:xfrm>
            <a:custGeom>
              <a:avLst/>
              <a:gdLst/>
              <a:ahLst/>
              <a:cxnLst/>
              <a:rect l="l" t="t" r="r" b="b"/>
              <a:pathLst>
                <a:path w="13650" h="10232" extrusionOk="0">
                  <a:moveTo>
                    <a:pt x="11619" y="0"/>
                  </a:moveTo>
                  <a:cubicBezTo>
                    <a:pt x="11538" y="0"/>
                    <a:pt x="11454" y="19"/>
                    <a:pt x="11367" y="60"/>
                  </a:cubicBezTo>
                  <a:cubicBezTo>
                    <a:pt x="10774" y="356"/>
                    <a:pt x="10157" y="653"/>
                    <a:pt x="9587" y="973"/>
                  </a:cubicBezTo>
                  <a:cubicBezTo>
                    <a:pt x="8423" y="1657"/>
                    <a:pt x="7327" y="2388"/>
                    <a:pt x="6254" y="3209"/>
                  </a:cubicBezTo>
                  <a:cubicBezTo>
                    <a:pt x="4177" y="4784"/>
                    <a:pt x="2100" y="6359"/>
                    <a:pt x="0" y="7934"/>
                  </a:cubicBezTo>
                  <a:cubicBezTo>
                    <a:pt x="584" y="8864"/>
                    <a:pt x="1080" y="10231"/>
                    <a:pt x="2001" y="10231"/>
                  </a:cubicBezTo>
                  <a:cubicBezTo>
                    <a:pt x="2232" y="10231"/>
                    <a:pt x="2491" y="10145"/>
                    <a:pt x="2785" y="9943"/>
                  </a:cubicBezTo>
                  <a:cubicBezTo>
                    <a:pt x="3972" y="9121"/>
                    <a:pt x="5159" y="8300"/>
                    <a:pt x="6323" y="7478"/>
                  </a:cubicBezTo>
                  <a:cubicBezTo>
                    <a:pt x="7281" y="6816"/>
                    <a:pt x="13650" y="2867"/>
                    <a:pt x="13011" y="1726"/>
                  </a:cubicBezTo>
                  <a:cubicBezTo>
                    <a:pt x="12806" y="1338"/>
                    <a:pt x="12310" y="0"/>
                    <a:pt x="1161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4" name="Google Shape;1714;p54"/>
            <p:cNvSpPr/>
            <p:nvPr/>
          </p:nvSpPr>
          <p:spPr>
            <a:xfrm>
              <a:off x="5518750" y="4363750"/>
              <a:ext cx="340700" cy="255675"/>
            </a:xfrm>
            <a:custGeom>
              <a:avLst/>
              <a:gdLst/>
              <a:ahLst/>
              <a:cxnLst/>
              <a:rect l="l" t="t" r="r" b="b"/>
              <a:pathLst>
                <a:path w="13628" h="10227" extrusionOk="0">
                  <a:moveTo>
                    <a:pt x="11606" y="0"/>
                  </a:moveTo>
                  <a:cubicBezTo>
                    <a:pt x="11522" y="0"/>
                    <a:pt x="11435" y="21"/>
                    <a:pt x="11345" y="66"/>
                  </a:cubicBezTo>
                  <a:cubicBezTo>
                    <a:pt x="10751" y="362"/>
                    <a:pt x="10158" y="659"/>
                    <a:pt x="9587" y="979"/>
                  </a:cubicBezTo>
                  <a:cubicBezTo>
                    <a:pt x="8423" y="1664"/>
                    <a:pt x="7304" y="2394"/>
                    <a:pt x="6232" y="3216"/>
                  </a:cubicBezTo>
                  <a:cubicBezTo>
                    <a:pt x="4155" y="4791"/>
                    <a:pt x="2077" y="6343"/>
                    <a:pt x="0" y="7940"/>
                  </a:cubicBezTo>
                  <a:cubicBezTo>
                    <a:pt x="563" y="8867"/>
                    <a:pt x="1054" y="10226"/>
                    <a:pt x="1967" y="10226"/>
                  </a:cubicBezTo>
                  <a:cubicBezTo>
                    <a:pt x="2201" y="10226"/>
                    <a:pt x="2464" y="10136"/>
                    <a:pt x="2762" y="9926"/>
                  </a:cubicBezTo>
                  <a:cubicBezTo>
                    <a:pt x="3949" y="9127"/>
                    <a:pt x="5136" y="8306"/>
                    <a:pt x="6323" y="7484"/>
                  </a:cubicBezTo>
                  <a:cubicBezTo>
                    <a:pt x="7282" y="6822"/>
                    <a:pt x="13627" y="2873"/>
                    <a:pt x="13011" y="1732"/>
                  </a:cubicBezTo>
                  <a:cubicBezTo>
                    <a:pt x="12787" y="1346"/>
                    <a:pt x="12292" y="0"/>
                    <a:pt x="1160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5" name="Google Shape;1715;p54"/>
            <p:cNvSpPr/>
            <p:nvPr/>
          </p:nvSpPr>
          <p:spPr>
            <a:xfrm>
              <a:off x="5475950" y="4235275"/>
              <a:ext cx="281925" cy="269375"/>
            </a:xfrm>
            <a:custGeom>
              <a:avLst/>
              <a:gdLst/>
              <a:ahLst/>
              <a:cxnLst/>
              <a:rect l="l" t="t" r="r" b="b"/>
              <a:pathLst>
                <a:path w="11277" h="10775" extrusionOk="0">
                  <a:moveTo>
                    <a:pt x="1210" y="1"/>
                  </a:moveTo>
                  <a:cubicBezTo>
                    <a:pt x="1233" y="23"/>
                    <a:pt x="1233" y="46"/>
                    <a:pt x="1233" y="92"/>
                  </a:cubicBezTo>
                  <a:cubicBezTo>
                    <a:pt x="1005" y="3653"/>
                    <a:pt x="503" y="7213"/>
                    <a:pt x="0" y="10774"/>
                  </a:cubicBezTo>
                  <a:cubicBezTo>
                    <a:pt x="3607" y="7989"/>
                    <a:pt x="7396" y="5456"/>
                    <a:pt x="11276" y="3082"/>
                  </a:cubicBezTo>
                  <a:cubicBezTo>
                    <a:pt x="7967" y="1918"/>
                    <a:pt x="4634" y="868"/>
                    <a:pt x="121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6" name="Google Shape;1716;p54"/>
            <p:cNvSpPr/>
            <p:nvPr/>
          </p:nvSpPr>
          <p:spPr>
            <a:xfrm>
              <a:off x="5717000" y="4421125"/>
              <a:ext cx="42000" cy="94525"/>
            </a:xfrm>
            <a:custGeom>
              <a:avLst/>
              <a:gdLst/>
              <a:ahLst/>
              <a:cxnLst/>
              <a:rect l="l" t="t" r="r" b="b"/>
              <a:pathLst>
                <a:path w="1680" h="3781" extrusionOk="0">
                  <a:moveTo>
                    <a:pt x="1497" y="0"/>
                  </a:moveTo>
                  <a:cubicBezTo>
                    <a:pt x="1449" y="0"/>
                    <a:pt x="1398" y="23"/>
                    <a:pt x="1360" y="76"/>
                  </a:cubicBezTo>
                  <a:cubicBezTo>
                    <a:pt x="676" y="1103"/>
                    <a:pt x="265" y="2404"/>
                    <a:pt x="14" y="3614"/>
                  </a:cubicBezTo>
                  <a:cubicBezTo>
                    <a:pt x="0" y="3720"/>
                    <a:pt x="80" y="3780"/>
                    <a:pt x="162" y="3780"/>
                  </a:cubicBezTo>
                  <a:cubicBezTo>
                    <a:pt x="221" y="3780"/>
                    <a:pt x="282" y="3749"/>
                    <a:pt x="310" y="3683"/>
                  </a:cubicBezTo>
                  <a:cubicBezTo>
                    <a:pt x="698" y="2496"/>
                    <a:pt x="1201" y="1377"/>
                    <a:pt x="1634" y="213"/>
                  </a:cubicBezTo>
                  <a:cubicBezTo>
                    <a:pt x="1680" y="91"/>
                    <a:pt x="1594" y="0"/>
                    <a:pt x="149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7" name="Google Shape;1717;p54"/>
            <p:cNvSpPr/>
            <p:nvPr/>
          </p:nvSpPr>
          <p:spPr>
            <a:xfrm>
              <a:off x="5750000" y="4392700"/>
              <a:ext cx="46925" cy="98950"/>
            </a:xfrm>
            <a:custGeom>
              <a:avLst/>
              <a:gdLst/>
              <a:ahLst/>
              <a:cxnLst/>
              <a:rect l="l" t="t" r="r" b="b"/>
              <a:pathLst>
                <a:path w="1877" h="3958" extrusionOk="0">
                  <a:moveTo>
                    <a:pt x="1669" y="1"/>
                  </a:moveTo>
                  <a:cubicBezTo>
                    <a:pt x="1627" y="1"/>
                    <a:pt x="1584" y="22"/>
                    <a:pt x="1547" y="72"/>
                  </a:cubicBezTo>
                  <a:cubicBezTo>
                    <a:pt x="771" y="1122"/>
                    <a:pt x="360" y="2446"/>
                    <a:pt x="40" y="3701"/>
                  </a:cubicBezTo>
                  <a:cubicBezTo>
                    <a:pt x="0" y="3860"/>
                    <a:pt x="130" y="3958"/>
                    <a:pt x="259" y="3958"/>
                  </a:cubicBezTo>
                  <a:cubicBezTo>
                    <a:pt x="353" y="3958"/>
                    <a:pt x="445" y="3907"/>
                    <a:pt x="474" y="3792"/>
                  </a:cubicBezTo>
                  <a:cubicBezTo>
                    <a:pt x="816" y="2560"/>
                    <a:pt x="1410" y="1464"/>
                    <a:pt x="1843" y="277"/>
                  </a:cubicBezTo>
                  <a:cubicBezTo>
                    <a:pt x="1877" y="145"/>
                    <a:pt x="1778" y="1"/>
                    <a:pt x="166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 name="Google Shape;1718;p54"/>
            <p:cNvSpPr/>
            <p:nvPr/>
          </p:nvSpPr>
          <p:spPr>
            <a:xfrm>
              <a:off x="5795175" y="4403700"/>
              <a:ext cx="30450" cy="52625"/>
            </a:xfrm>
            <a:custGeom>
              <a:avLst/>
              <a:gdLst/>
              <a:ahLst/>
              <a:cxnLst/>
              <a:rect l="l" t="t" r="r" b="b"/>
              <a:pathLst>
                <a:path w="1218" h="2105" extrusionOk="0">
                  <a:moveTo>
                    <a:pt x="977" y="1"/>
                  </a:moveTo>
                  <a:cubicBezTo>
                    <a:pt x="935" y="1"/>
                    <a:pt x="893" y="14"/>
                    <a:pt x="858" y="43"/>
                  </a:cubicBezTo>
                  <a:cubicBezTo>
                    <a:pt x="356" y="522"/>
                    <a:pt x="105" y="1138"/>
                    <a:pt x="14" y="1800"/>
                  </a:cubicBezTo>
                  <a:cubicBezTo>
                    <a:pt x="0" y="1988"/>
                    <a:pt x="160" y="2104"/>
                    <a:pt x="303" y="2104"/>
                  </a:cubicBezTo>
                  <a:cubicBezTo>
                    <a:pt x="404" y="2104"/>
                    <a:pt x="497" y="2046"/>
                    <a:pt x="516" y="1914"/>
                  </a:cubicBezTo>
                  <a:cubicBezTo>
                    <a:pt x="607" y="1321"/>
                    <a:pt x="835" y="773"/>
                    <a:pt x="1132" y="248"/>
                  </a:cubicBezTo>
                  <a:cubicBezTo>
                    <a:pt x="1217" y="112"/>
                    <a:pt x="1099" y="1"/>
                    <a:pt x="9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9" name="Google Shape;1719;p54"/>
            <p:cNvSpPr/>
            <p:nvPr/>
          </p:nvSpPr>
          <p:spPr>
            <a:xfrm>
              <a:off x="5783525" y="4580275"/>
              <a:ext cx="38225" cy="81675"/>
            </a:xfrm>
            <a:custGeom>
              <a:avLst/>
              <a:gdLst/>
              <a:ahLst/>
              <a:cxnLst/>
              <a:rect l="l" t="t" r="r" b="b"/>
              <a:pathLst>
                <a:path w="1529" h="3267" extrusionOk="0">
                  <a:moveTo>
                    <a:pt x="1258" y="1"/>
                  </a:moveTo>
                  <a:cubicBezTo>
                    <a:pt x="1191" y="1"/>
                    <a:pt x="1127" y="31"/>
                    <a:pt x="1096" y="101"/>
                  </a:cubicBezTo>
                  <a:cubicBezTo>
                    <a:pt x="845" y="649"/>
                    <a:pt x="617" y="1197"/>
                    <a:pt x="411" y="1745"/>
                  </a:cubicBezTo>
                  <a:cubicBezTo>
                    <a:pt x="251" y="2201"/>
                    <a:pt x="0" y="2680"/>
                    <a:pt x="23" y="3160"/>
                  </a:cubicBezTo>
                  <a:cubicBezTo>
                    <a:pt x="23" y="3231"/>
                    <a:pt x="77" y="3267"/>
                    <a:pt x="133" y="3267"/>
                  </a:cubicBezTo>
                  <a:cubicBezTo>
                    <a:pt x="168" y="3267"/>
                    <a:pt x="203" y="3254"/>
                    <a:pt x="229" y="3228"/>
                  </a:cubicBezTo>
                  <a:cubicBezTo>
                    <a:pt x="594" y="2863"/>
                    <a:pt x="754" y="2270"/>
                    <a:pt x="936" y="1790"/>
                  </a:cubicBezTo>
                  <a:cubicBezTo>
                    <a:pt x="1142" y="1288"/>
                    <a:pt x="1324" y="763"/>
                    <a:pt x="1484" y="261"/>
                  </a:cubicBezTo>
                  <a:cubicBezTo>
                    <a:pt x="1529" y="111"/>
                    <a:pt x="1387" y="1"/>
                    <a:pt x="125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0" name="Google Shape;1720;p54"/>
            <p:cNvSpPr/>
            <p:nvPr/>
          </p:nvSpPr>
          <p:spPr>
            <a:xfrm>
              <a:off x="5824600" y="4544075"/>
              <a:ext cx="49675" cy="96575"/>
            </a:xfrm>
            <a:custGeom>
              <a:avLst/>
              <a:gdLst/>
              <a:ahLst/>
              <a:cxnLst/>
              <a:rect l="l" t="t" r="r" b="b"/>
              <a:pathLst>
                <a:path w="1987" h="3863" extrusionOk="0">
                  <a:moveTo>
                    <a:pt x="1601" y="1"/>
                  </a:moveTo>
                  <a:cubicBezTo>
                    <a:pt x="1166" y="1"/>
                    <a:pt x="939" y="623"/>
                    <a:pt x="800" y="1001"/>
                  </a:cubicBezTo>
                  <a:cubicBezTo>
                    <a:pt x="457" y="1846"/>
                    <a:pt x="115" y="2759"/>
                    <a:pt x="1" y="3672"/>
                  </a:cubicBezTo>
                  <a:cubicBezTo>
                    <a:pt x="1" y="3777"/>
                    <a:pt x="100" y="3863"/>
                    <a:pt x="188" y="3863"/>
                  </a:cubicBezTo>
                  <a:cubicBezTo>
                    <a:pt x="233" y="3863"/>
                    <a:pt x="274" y="3840"/>
                    <a:pt x="297" y="3786"/>
                  </a:cubicBezTo>
                  <a:cubicBezTo>
                    <a:pt x="526" y="3215"/>
                    <a:pt x="708" y="2645"/>
                    <a:pt x="914" y="2074"/>
                  </a:cubicBezTo>
                  <a:cubicBezTo>
                    <a:pt x="1028" y="1823"/>
                    <a:pt x="1439" y="385"/>
                    <a:pt x="1735" y="362"/>
                  </a:cubicBezTo>
                  <a:cubicBezTo>
                    <a:pt x="1918" y="362"/>
                    <a:pt x="1987" y="111"/>
                    <a:pt x="1804" y="43"/>
                  </a:cubicBezTo>
                  <a:cubicBezTo>
                    <a:pt x="1731" y="14"/>
                    <a:pt x="1664" y="1"/>
                    <a:pt x="160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 name="Google Shape;1721;p54"/>
            <p:cNvSpPr/>
            <p:nvPr/>
          </p:nvSpPr>
          <p:spPr>
            <a:xfrm>
              <a:off x="5876375" y="4540750"/>
              <a:ext cx="23725" cy="54675"/>
            </a:xfrm>
            <a:custGeom>
              <a:avLst/>
              <a:gdLst/>
              <a:ahLst/>
              <a:cxnLst/>
              <a:rect l="l" t="t" r="r" b="b"/>
              <a:pathLst>
                <a:path w="949" h="2187" extrusionOk="0">
                  <a:moveTo>
                    <a:pt x="772" y="1"/>
                  </a:moveTo>
                  <a:cubicBezTo>
                    <a:pt x="721" y="1"/>
                    <a:pt x="671" y="26"/>
                    <a:pt x="646" y="84"/>
                  </a:cubicBezTo>
                  <a:cubicBezTo>
                    <a:pt x="372" y="701"/>
                    <a:pt x="167" y="1317"/>
                    <a:pt x="30" y="2002"/>
                  </a:cubicBezTo>
                  <a:cubicBezTo>
                    <a:pt x="1" y="2103"/>
                    <a:pt x="101" y="2187"/>
                    <a:pt x="195" y="2187"/>
                  </a:cubicBezTo>
                  <a:cubicBezTo>
                    <a:pt x="249" y="2187"/>
                    <a:pt x="302" y="2159"/>
                    <a:pt x="326" y="2093"/>
                  </a:cubicBezTo>
                  <a:cubicBezTo>
                    <a:pt x="577" y="1477"/>
                    <a:pt x="783" y="838"/>
                    <a:pt x="920" y="176"/>
                  </a:cubicBezTo>
                  <a:cubicBezTo>
                    <a:pt x="949" y="75"/>
                    <a:pt x="859" y="1"/>
                    <a:pt x="77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 name="Google Shape;1722;p54"/>
            <p:cNvSpPr/>
            <p:nvPr/>
          </p:nvSpPr>
          <p:spPr>
            <a:xfrm>
              <a:off x="5464100" y="4208075"/>
              <a:ext cx="334850" cy="317675"/>
            </a:xfrm>
            <a:custGeom>
              <a:avLst/>
              <a:gdLst/>
              <a:ahLst/>
              <a:cxnLst/>
              <a:rect l="l" t="t" r="r" b="b"/>
              <a:pathLst>
                <a:path w="13394" h="12707" extrusionOk="0">
                  <a:moveTo>
                    <a:pt x="2027" y="792"/>
                  </a:moveTo>
                  <a:cubicBezTo>
                    <a:pt x="5450" y="1682"/>
                    <a:pt x="8783" y="2732"/>
                    <a:pt x="12115" y="3896"/>
                  </a:cubicBezTo>
                  <a:cubicBezTo>
                    <a:pt x="8212" y="6270"/>
                    <a:pt x="4423" y="8804"/>
                    <a:pt x="817" y="11588"/>
                  </a:cubicBezTo>
                  <a:cubicBezTo>
                    <a:pt x="1319" y="8027"/>
                    <a:pt x="1821" y="4467"/>
                    <a:pt x="2049" y="906"/>
                  </a:cubicBezTo>
                  <a:cubicBezTo>
                    <a:pt x="2049" y="860"/>
                    <a:pt x="2049" y="838"/>
                    <a:pt x="2027" y="792"/>
                  </a:cubicBezTo>
                  <a:close/>
                  <a:moveTo>
                    <a:pt x="1919" y="0"/>
                  </a:moveTo>
                  <a:cubicBezTo>
                    <a:pt x="1586" y="0"/>
                    <a:pt x="1459" y="471"/>
                    <a:pt x="1707" y="678"/>
                  </a:cubicBezTo>
                  <a:cubicBezTo>
                    <a:pt x="1616" y="701"/>
                    <a:pt x="1547" y="769"/>
                    <a:pt x="1547" y="860"/>
                  </a:cubicBezTo>
                  <a:cubicBezTo>
                    <a:pt x="954" y="4649"/>
                    <a:pt x="566" y="8484"/>
                    <a:pt x="18" y="12273"/>
                  </a:cubicBezTo>
                  <a:cubicBezTo>
                    <a:pt x="0" y="12483"/>
                    <a:pt x="158" y="12707"/>
                    <a:pt x="355" y="12707"/>
                  </a:cubicBezTo>
                  <a:cubicBezTo>
                    <a:pt x="415" y="12707"/>
                    <a:pt x="479" y="12686"/>
                    <a:pt x="543" y="12638"/>
                  </a:cubicBezTo>
                  <a:cubicBezTo>
                    <a:pt x="4560" y="9534"/>
                    <a:pt x="8760" y="6658"/>
                    <a:pt x="13165" y="4124"/>
                  </a:cubicBezTo>
                  <a:cubicBezTo>
                    <a:pt x="13371" y="3987"/>
                    <a:pt x="13394" y="3577"/>
                    <a:pt x="13120" y="3485"/>
                  </a:cubicBezTo>
                  <a:cubicBezTo>
                    <a:pt x="9490" y="2139"/>
                    <a:pt x="5770" y="997"/>
                    <a:pt x="2027" y="16"/>
                  </a:cubicBezTo>
                  <a:cubicBezTo>
                    <a:pt x="1989" y="5"/>
                    <a:pt x="1953" y="0"/>
                    <a:pt x="191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3" name="Google Shape;1723;p54"/>
            <p:cNvSpPr/>
            <p:nvPr/>
          </p:nvSpPr>
          <p:spPr>
            <a:xfrm>
              <a:off x="5495775" y="4342975"/>
              <a:ext cx="376800" cy="309500"/>
            </a:xfrm>
            <a:custGeom>
              <a:avLst/>
              <a:gdLst/>
              <a:ahLst/>
              <a:cxnLst/>
              <a:rect l="l" t="t" r="r" b="b"/>
              <a:pathLst>
                <a:path w="15072" h="12380" extrusionOk="0">
                  <a:moveTo>
                    <a:pt x="12525" y="1060"/>
                  </a:moveTo>
                  <a:cubicBezTo>
                    <a:pt x="13211" y="1060"/>
                    <a:pt x="13706" y="2403"/>
                    <a:pt x="13930" y="2768"/>
                  </a:cubicBezTo>
                  <a:cubicBezTo>
                    <a:pt x="14546" y="3933"/>
                    <a:pt x="8201" y="7858"/>
                    <a:pt x="7242" y="8520"/>
                  </a:cubicBezTo>
                  <a:cubicBezTo>
                    <a:pt x="6055" y="9342"/>
                    <a:pt x="4868" y="10164"/>
                    <a:pt x="3681" y="10986"/>
                  </a:cubicBezTo>
                  <a:cubicBezTo>
                    <a:pt x="3388" y="11187"/>
                    <a:pt x="3129" y="11274"/>
                    <a:pt x="2897" y="11274"/>
                  </a:cubicBezTo>
                  <a:cubicBezTo>
                    <a:pt x="1977" y="11274"/>
                    <a:pt x="1485" y="9907"/>
                    <a:pt x="919" y="8977"/>
                  </a:cubicBezTo>
                  <a:cubicBezTo>
                    <a:pt x="2996" y="7402"/>
                    <a:pt x="5074" y="5827"/>
                    <a:pt x="7151" y="4252"/>
                  </a:cubicBezTo>
                  <a:cubicBezTo>
                    <a:pt x="8223" y="3453"/>
                    <a:pt x="9342" y="2700"/>
                    <a:pt x="10483" y="2038"/>
                  </a:cubicBezTo>
                  <a:cubicBezTo>
                    <a:pt x="11077" y="1696"/>
                    <a:pt x="11670" y="1399"/>
                    <a:pt x="12264" y="1125"/>
                  </a:cubicBezTo>
                  <a:cubicBezTo>
                    <a:pt x="12354" y="1080"/>
                    <a:pt x="12441" y="1060"/>
                    <a:pt x="12525" y="1060"/>
                  </a:cubicBezTo>
                  <a:close/>
                  <a:moveTo>
                    <a:pt x="12828" y="1"/>
                  </a:moveTo>
                  <a:cubicBezTo>
                    <a:pt x="11774" y="1"/>
                    <a:pt x="10261" y="1278"/>
                    <a:pt x="9525" y="1741"/>
                  </a:cubicBezTo>
                  <a:cubicBezTo>
                    <a:pt x="6215" y="3818"/>
                    <a:pt x="3248" y="6512"/>
                    <a:pt x="189" y="8908"/>
                  </a:cubicBezTo>
                  <a:cubicBezTo>
                    <a:pt x="1" y="9059"/>
                    <a:pt x="139" y="9365"/>
                    <a:pt x="334" y="9365"/>
                  </a:cubicBezTo>
                  <a:cubicBezTo>
                    <a:pt x="375" y="9365"/>
                    <a:pt x="419" y="9351"/>
                    <a:pt x="463" y="9319"/>
                  </a:cubicBezTo>
                  <a:cubicBezTo>
                    <a:pt x="486" y="9296"/>
                    <a:pt x="509" y="9274"/>
                    <a:pt x="531" y="9251"/>
                  </a:cubicBezTo>
                  <a:cubicBezTo>
                    <a:pt x="1125" y="10278"/>
                    <a:pt x="1741" y="11282"/>
                    <a:pt x="2426" y="12241"/>
                  </a:cubicBezTo>
                  <a:cubicBezTo>
                    <a:pt x="2485" y="12329"/>
                    <a:pt x="2582" y="12380"/>
                    <a:pt x="2680" y="12380"/>
                  </a:cubicBezTo>
                  <a:cubicBezTo>
                    <a:pt x="2734" y="12380"/>
                    <a:pt x="2788" y="12365"/>
                    <a:pt x="2837" y="12332"/>
                  </a:cubicBezTo>
                  <a:cubicBezTo>
                    <a:pt x="6991" y="9662"/>
                    <a:pt x="11396" y="6968"/>
                    <a:pt x="14934" y="3453"/>
                  </a:cubicBezTo>
                  <a:cubicBezTo>
                    <a:pt x="15071" y="3316"/>
                    <a:pt x="15048" y="3111"/>
                    <a:pt x="14957" y="2951"/>
                  </a:cubicBezTo>
                  <a:cubicBezTo>
                    <a:pt x="14592" y="2266"/>
                    <a:pt x="13930" y="212"/>
                    <a:pt x="13085" y="29"/>
                  </a:cubicBezTo>
                  <a:cubicBezTo>
                    <a:pt x="13003" y="10"/>
                    <a:pt x="12917" y="1"/>
                    <a:pt x="128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 name="Google Shape;1724;p54"/>
            <p:cNvSpPr/>
            <p:nvPr/>
          </p:nvSpPr>
          <p:spPr>
            <a:xfrm>
              <a:off x="5582050" y="4477650"/>
              <a:ext cx="376675" cy="310075"/>
            </a:xfrm>
            <a:custGeom>
              <a:avLst/>
              <a:gdLst/>
              <a:ahLst/>
              <a:cxnLst/>
              <a:rect l="l" t="t" r="r" b="b"/>
              <a:pathLst>
                <a:path w="15067" h="12403" extrusionOk="0">
                  <a:moveTo>
                    <a:pt x="12512" y="1065"/>
                  </a:moveTo>
                  <a:cubicBezTo>
                    <a:pt x="13207" y="1065"/>
                    <a:pt x="13721" y="2403"/>
                    <a:pt x="13925" y="2791"/>
                  </a:cubicBezTo>
                  <a:cubicBezTo>
                    <a:pt x="14542" y="3932"/>
                    <a:pt x="8196" y="7881"/>
                    <a:pt x="7238" y="8543"/>
                  </a:cubicBezTo>
                  <a:cubicBezTo>
                    <a:pt x="6051" y="9365"/>
                    <a:pt x="4864" y="10186"/>
                    <a:pt x="3677" y="11008"/>
                  </a:cubicBezTo>
                  <a:cubicBezTo>
                    <a:pt x="3383" y="11210"/>
                    <a:pt x="3124" y="11297"/>
                    <a:pt x="2893" y="11297"/>
                  </a:cubicBezTo>
                  <a:cubicBezTo>
                    <a:pt x="1973" y="11297"/>
                    <a:pt x="1480" y="9930"/>
                    <a:pt x="915" y="8999"/>
                  </a:cubicBezTo>
                  <a:cubicBezTo>
                    <a:pt x="2992" y="7425"/>
                    <a:pt x="5069" y="5850"/>
                    <a:pt x="7169" y="4275"/>
                  </a:cubicBezTo>
                  <a:cubicBezTo>
                    <a:pt x="8219" y="3453"/>
                    <a:pt x="9338" y="2723"/>
                    <a:pt x="10502" y="2038"/>
                  </a:cubicBezTo>
                  <a:cubicBezTo>
                    <a:pt x="11072" y="1718"/>
                    <a:pt x="11666" y="1422"/>
                    <a:pt x="12259" y="1125"/>
                  </a:cubicBezTo>
                  <a:cubicBezTo>
                    <a:pt x="12346" y="1084"/>
                    <a:pt x="12430" y="1065"/>
                    <a:pt x="12512" y="1065"/>
                  </a:cubicBezTo>
                  <a:close/>
                  <a:moveTo>
                    <a:pt x="12827" y="1"/>
                  </a:moveTo>
                  <a:cubicBezTo>
                    <a:pt x="11773" y="1"/>
                    <a:pt x="10258" y="1300"/>
                    <a:pt x="9520" y="1764"/>
                  </a:cubicBezTo>
                  <a:cubicBezTo>
                    <a:pt x="6233" y="3841"/>
                    <a:pt x="3266" y="6512"/>
                    <a:pt x="207" y="8931"/>
                  </a:cubicBezTo>
                  <a:cubicBezTo>
                    <a:pt x="0" y="9082"/>
                    <a:pt x="135" y="9388"/>
                    <a:pt x="329" y="9388"/>
                  </a:cubicBezTo>
                  <a:cubicBezTo>
                    <a:pt x="371" y="9388"/>
                    <a:pt x="415" y="9374"/>
                    <a:pt x="459" y="9342"/>
                  </a:cubicBezTo>
                  <a:cubicBezTo>
                    <a:pt x="481" y="9319"/>
                    <a:pt x="504" y="9296"/>
                    <a:pt x="550" y="9273"/>
                  </a:cubicBezTo>
                  <a:cubicBezTo>
                    <a:pt x="1120" y="10301"/>
                    <a:pt x="1737" y="11282"/>
                    <a:pt x="2421" y="12263"/>
                  </a:cubicBezTo>
                  <a:cubicBezTo>
                    <a:pt x="2480" y="12352"/>
                    <a:pt x="2577" y="12402"/>
                    <a:pt x="2676" y="12402"/>
                  </a:cubicBezTo>
                  <a:cubicBezTo>
                    <a:pt x="2730" y="12402"/>
                    <a:pt x="2784" y="12387"/>
                    <a:pt x="2832" y="12355"/>
                  </a:cubicBezTo>
                  <a:cubicBezTo>
                    <a:pt x="7009" y="9661"/>
                    <a:pt x="11392" y="6968"/>
                    <a:pt x="14930" y="3476"/>
                  </a:cubicBezTo>
                  <a:cubicBezTo>
                    <a:pt x="15067" y="3339"/>
                    <a:pt x="15067" y="3111"/>
                    <a:pt x="14975" y="2951"/>
                  </a:cubicBezTo>
                  <a:cubicBezTo>
                    <a:pt x="14587" y="2289"/>
                    <a:pt x="13925" y="235"/>
                    <a:pt x="13081" y="29"/>
                  </a:cubicBezTo>
                  <a:cubicBezTo>
                    <a:pt x="13000" y="10"/>
                    <a:pt x="12915" y="1"/>
                    <a:pt x="128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25" name="Google Shape;1725;p54"/>
          <p:cNvGrpSpPr/>
          <p:nvPr/>
        </p:nvGrpSpPr>
        <p:grpSpPr>
          <a:xfrm rot="-638440">
            <a:off x="906328" y="3861370"/>
            <a:ext cx="1600449" cy="495659"/>
            <a:chOff x="3647400" y="4354525"/>
            <a:chExt cx="365925" cy="73675"/>
          </a:xfrm>
        </p:grpSpPr>
        <p:sp>
          <p:nvSpPr>
            <p:cNvPr id="1726" name="Google Shape;1726;p54"/>
            <p:cNvSpPr/>
            <p:nvPr/>
          </p:nvSpPr>
          <p:spPr>
            <a:xfrm>
              <a:off x="3647400" y="4384125"/>
              <a:ext cx="42000" cy="38300"/>
            </a:xfrm>
            <a:custGeom>
              <a:avLst/>
              <a:gdLst/>
              <a:ahLst/>
              <a:cxnLst/>
              <a:rect l="l" t="t" r="r" b="b"/>
              <a:pathLst>
                <a:path w="1680" h="1532" extrusionOk="0">
                  <a:moveTo>
                    <a:pt x="923" y="251"/>
                  </a:moveTo>
                  <a:cubicBezTo>
                    <a:pt x="1017" y="251"/>
                    <a:pt x="1111" y="268"/>
                    <a:pt x="1203" y="301"/>
                  </a:cubicBezTo>
                  <a:cubicBezTo>
                    <a:pt x="1128" y="452"/>
                    <a:pt x="1003" y="552"/>
                    <a:pt x="827" y="627"/>
                  </a:cubicBezTo>
                  <a:cubicBezTo>
                    <a:pt x="727" y="677"/>
                    <a:pt x="627" y="677"/>
                    <a:pt x="527" y="677"/>
                  </a:cubicBezTo>
                  <a:cubicBezTo>
                    <a:pt x="376" y="677"/>
                    <a:pt x="251" y="577"/>
                    <a:pt x="401" y="452"/>
                  </a:cubicBezTo>
                  <a:cubicBezTo>
                    <a:pt x="552" y="318"/>
                    <a:pt x="735" y="251"/>
                    <a:pt x="923" y="251"/>
                  </a:cubicBezTo>
                  <a:close/>
                  <a:moveTo>
                    <a:pt x="861" y="0"/>
                  </a:moveTo>
                  <a:cubicBezTo>
                    <a:pt x="791" y="0"/>
                    <a:pt x="721" y="8"/>
                    <a:pt x="652" y="26"/>
                  </a:cubicBezTo>
                  <a:cubicBezTo>
                    <a:pt x="401" y="76"/>
                    <a:pt x="0" y="276"/>
                    <a:pt x="25" y="602"/>
                  </a:cubicBezTo>
                  <a:cubicBezTo>
                    <a:pt x="48" y="874"/>
                    <a:pt x="336" y="982"/>
                    <a:pt x="576" y="982"/>
                  </a:cubicBezTo>
                  <a:cubicBezTo>
                    <a:pt x="602" y="982"/>
                    <a:pt x="627" y="980"/>
                    <a:pt x="652" y="978"/>
                  </a:cubicBezTo>
                  <a:cubicBezTo>
                    <a:pt x="902" y="953"/>
                    <a:pt x="1103" y="853"/>
                    <a:pt x="1278" y="677"/>
                  </a:cubicBezTo>
                  <a:cubicBezTo>
                    <a:pt x="1303" y="903"/>
                    <a:pt x="1303" y="1103"/>
                    <a:pt x="1278" y="1329"/>
                  </a:cubicBezTo>
                  <a:cubicBezTo>
                    <a:pt x="1278" y="1440"/>
                    <a:pt x="1400" y="1532"/>
                    <a:pt x="1495" y="1532"/>
                  </a:cubicBezTo>
                  <a:cubicBezTo>
                    <a:pt x="1550" y="1532"/>
                    <a:pt x="1595" y="1502"/>
                    <a:pt x="1604" y="1429"/>
                  </a:cubicBezTo>
                  <a:cubicBezTo>
                    <a:pt x="1679" y="1078"/>
                    <a:pt x="1604" y="727"/>
                    <a:pt x="1504" y="376"/>
                  </a:cubicBezTo>
                  <a:cubicBezTo>
                    <a:pt x="1554" y="351"/>
                    <a:pt x="1579" y="276"/>
                    <a:pt x="1529" y="226"/>
                  </a:cubicBezTo>
                  <a:cubicBezTo>
                    <a:pt x="1336" y="91"/>
                    <a:pt x="1098" y="0"/>
                    <a:pt x="86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 name="Google Shape;1727;p54"/>
            <p:cNvSpPr/>
            <p:nvPr/>
          </p:nvSpPr>
          <p:spPr>
            <a:xfrm>
              <a:off x="3695650" y="4356075"/>
              <a:ext cx="49500" cy="27125"/>
            </a:xfrm>
            <a:custGeom>
              <a:avLst/>
              <a:gdLst/>
              <a:ahLst/>
              <a:cxnLst/>
              <a:rect l="l" t="t" r="r" b="b"/>
              <a:pathLst>
                <a:path w="1980" h="1085" extrusionOk="0">
                  <a:moveTo>
                    <a:pt x="244" y="0"/>
                  </a:moveTo>
                  <a:cubicBezTo>
                    <a:pt x="205" y="0"/>
                    <a:pt x="165" y="6"/>
                    <a:pt x="125" y="20"/>
                  </a:cubicBezTo>
                  <a:cubicBezTo>
                    <a:pt x="0" y="45"/>
                    <a:pt x="100" y="245"/>
                    <a:pt x="201" y="245"/>
                  </a:cubicBezTo>
                  <a:cubicBezTo>
                    <a:pt x="209" y="244"/>
                    <a:pt x="216" y="244"/>
                    <a:pt x="223" y="244"/>
                  </a:cubicBezTo>
                  <a:cubicBezTo>
                    <a:pt x="357" y="244"/>
                    <a:pt x="175" y="473"/>
                    <a:pt x="175" y="521"/>
                  </a:cubicBezTo>
                  <a:cubicBezTo>
                    <a:pt x="150" y="571"/>
                    <a:pt x="150" y="621"/>
                    <a:pt x="175" y="671"/>
                  </a:cubicBezTo>
                  <a:cubicBezTo>
                    <a:pt x="201" y="822"/>
                    <a:pt x="326" y="922"/>
                    <a:pt x="451" y="997"/>
                  </a:cubicBezTo>
                  <a:cubicBezTo>
                    <a:pt x="677" y="1072"/>
                    <a:pt x="927" y="1047"/>
                    <a:pt x="1153" y="1072"/>
                  </a:cubicBezTo>
                  <a:cubicBezTo>
                    <a:pt x="1266" y="1072"/>
                    <a:pt x="1385" y="1085"/>
                    <a:pt x="1504" y="1085"/>
                  </a:cubicBezTo>
                  <a:cubicBezTo>
                    <a:pt x="1623" y="1085"/>
                    <a:pt x="1742" y="1072"/>
                    <a:pt x="1855" y="1022"/>
                  </a:cubicBezTo>
                  <a:cubicBezTo>
                    <a:pt x="1980" y="972"/>
                    <a:pt x="1930" y="797"/>
                    <a:pt x="1830" y="747"/>
                  </a:cubicBezTo>
                  <a:cubicBezTo>
                    <a:pt x="1676" y="677"/>
                    <a:pt x="1500" y="661"/>
                    <a:pt x="1326" y="661"/>
                  </a:cubicBezTo>
                  <a:cubicBezTo>
                    <a:pt x="1187" y="661"/>
                    <a:pt x="1050" y="671"/>
                    <a:pt x="927" y="671"/>
                  </a:cubicBezTo>
                  <a:cubicBezTo>
                    <a:pt x="886" y="671"/>
                    <a:pt x="830" y="677"/>
                    <a:pt x="773" y="677"/>
                  </a:cubicBezTo>
                  <a:cubicBezTo>
                    <a:pt x="660" y="677"/>
                    <a:pt x="543" y="655"/>
                    <a:pt x="526" y="521"/>
                  </a:cubicBezTo>
                  <a:cubicBezTo>
                    <a:pt x="526" y="471"/>
                    <a:pt x="576" y="396"/>
                    <a:pt x="576" y="320"/>
                  </a:cubicBezTo>
                  <a:cubicBezTo>
                    <a:pt x="576" y="135"/>
                    <a:pt x="424" y="0"/>
                    <a:pt x="24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 name="Google Shape;1728;p54"/>
            <p:cNvSpPr/>
            <p:nvPr/>
          </p:nvSpPr>
          <p:spPr>
            <a:xfrm>
              <a:off x="3727800" y="4393475"/>
              <a:ext cx="40550" cy="26725"/>
            </a:xfrm>
            <a:custGeom>
              <a:avLst/>
              <a:gdLst/>
              <a:ahLst/>
              <a:cxnLst/>
              <a:rect l="l" t="t" r="r" b="b"/>
              <a:pathLst>
                <a:path w="1622" h="1069" extrusionOk="0">
                  <a:moveTo>
                    <a:pt x="506" y="1"/>
                  </a:moveTo>
                  <a:cubicBezTo>
                    <a:pt x="442" y="1"/>
                    <a:pt x="381" y="71"/>
                    <a:pt x="418" y="128"/>
                  </a:cubicBezTo>
                  <a:cubicBezTo>
                    <a:pt x="443" y="203"/>
                    <a:pt x="468" y="278"/>
                    <a:pt x="494" y="328"/>
                  </a:cubicBezTo>
                  <a:cubicBezTo>
                    <a:pt x="393" y="353"/>
                    <a:pt x="293" y="353"/>
                    <a:pt x="193" y="378"/>
                  </a:cubicBezTo>
                  <a:cubicBezTo>
                    <a:pt x="0" y="402"/>
                    <a:pt x="62" y="681"/>
                    <a:pt x="222" y="681"/>
                  </a:cubicBezTo>
                  <a:cubicBezTo>
                    <a:pt x="229" y="681"/>
                    <a:pt x="236" y="680"/>
                    <a:pt x="243" y="679"/>
                  </a:cubicBezTo>
                  <a:cubicBezTo>
                    <a:pt x="368" y="679"/>
                    <a:pt x="468" y="654"/>
                    <a:pt x="569" y="654"/>
                  </a:cubicBezTo>
                  <a:cubicBezTo>
                    <a:pt x="569" y="729"/>
                    <a:pt x="594" y="830"/>
                    <a:pt x="594" y="905"/>
                  </a:cubicBezTo>
                  <a:cubicBezTo>
                    <a:pt x="607" y="1011"/>
                    <a:pt x="691" y="1068"/>
                    <a:pt x="771" y="1068"/>
                  </a:cubicBezTo>
                  <a:cubicBezTo>
                    <a:pt x="841" y="1068"/>
                    <a:pt x="908" y="1024"/>
                    <a:pt x="920" y="930"/>
                  </a:cubicBezTo>
                  <a:cubicBezTo>
                    <a:pt x="945" y="830"/>
                    <a:pt x="920" y="729"/>
                    <a:pt x="895" y="629"/>
                  </a:cubicBezTo>
                  <a:lnTo>
                    <a:pt x="970" y="629"/>
                  </a:lnTo>
                  <a:cubicBezTo>
                    <a:pt x="1170" y="604"/>
                    <a:pt x="1371" y="604"/>
                    <a:pt x="1521" y="479"/>
                  </a:cubicBezTo>
                  <a:cubicBezTo>
                    <a:pt x="1621" y="429"/>
                    <a:pt x="1546" y="303"/>
                    <a:pt x="1471" y="278"/>
                  </a:cubicBezTo>
                  <a:cubicBezTo>
                    <a:pt x="1392" y="249"/>
                    <a:pt x="1317" y="238"/>
                    <a:pt x="1243" y="238"/>
                  </a:cubicBezTo>
                  <a:cubicBezTo>
                    <a:pt x="1129" y="238"/>
                    <a:pt x="1016" y="263"/>
                    <a:pt x="895" y="278"/>
                  </a:cubicBezTo>
                  <a:lnTo>
                    <a:pt x="769" y="303"/>
                  </a:lnTo>
                  <a:cubicBezTo>
                    <a:pt x="719" y="203"/>
                    <a:pt x="644" y="103"/>
                    <a:pt x="569" y="28"/>
                  </a:cubicBezTo>
                  <a:cubicBezTo>
                    <a:pt x="550" y="9"/>
                    <a:pt x="528" y="1"/>
                    <a:pt x="50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 name="Google Shape;1729;p54"/>
            <p:cNvSpPr/>
            <p:nvPr/>
          </p:nvSpPr>
          <p:spPr>
            <a:xfrm>
              <a:off x="3777725" y="4368075"/>
              <a:ext cx="49925" cy="55775"/>
            </a:xfrm>
            <a:custGeom>
              <a:avLst/>
              <a:gdLst/>
              <a:ahLst/>
              <a:cxnLst/>
              <a:rect l="l" t="t" r="r" b="b"/>
              <a:pathLst>
                <a:path w="1997" h="2231" extrusionOk="0">
                  <a:moveTo>
                    <a:pt x="1053" y="1369"/>
                  </a:moveTo>
                  <a:cubicBezTo>
                    <a:pt x="1379" y="1495"/>
                    <a:pt x="1429" y="1595"/>
                    <a:pt x="1203" y="1670"/>
                  </a:cubicBezTo>
                  <a:cubicBezTo>
                    <a:pt x="1028" y="1770"/>
                    <a:pt x="827" y="1795"/>
                    <a:pt x="627" y="1820"/>
                  </a:cubicBezTo>
                  <a:cubicBezTo>
                    <a:pt x="702" y="1695"/>
                    <a:pt x="777" y="1570"/>
                    <a:pt x="903" y="1495"/>
                  </a:cubicBezTo>
                  <a:cubicBezTo>
                    <a:pt x="953" y="1445"/>
                    <a:pt x="1003" y="1419"/>
                    <a:pt x="1053" y="1369"/>
                  </a:cubicBezTo>
                  <a:close/>
                  <a:moveTo>
                    <a:pt x="179" y="0"/>
                  </a:moveTo>
                  <a:cubicBezTo>
                    <a:pt x="110" y="0"/>
                    <a:pt x="46" y="54"/>
                    <a:pt x="75" y="141"/>
                  </a:cubicBezTo>
                  <a:cubicBezTo>
                    <a:pt x="226" y="668"/>
                    <a:pt x="276" y="1219"/>
                    <a:pt x="251" y="1770"/>
                  </a:cubicBezTo>
                  <a:cubicBezTo>
                    <a:pt x="251" y="1795"/>
                    <a:pt x="251" y="1846"/>
                    <a:pt x="276" y="1871"/>
                  </a:cubicBezTo>
                  <a:lnTo>
                    <a:pt x="201" y="1871"/>
                  </a:lnTo>
                  <a:cubicBezTo>
                    <a:pt x="0" y="1896"/>
                    <a:pt x="50" y="2221"/>
                    <a:pt x="251" y="2221"/>
                  </a:cubicBezTo>
                  <a:cubicBezTo>
                    <a:pt x="301" y="2227"/>
                    <a:pt x="363" y="2230"/>
                    <a:pt x="431" y="2230"/>
                  </a:cubicBezTo>
                  <a:cubicBezTo>
                    <a:pt x="979" y="2230"/>
                    <a:pt x="1997" y="2034"/>
                    <a:pt x="1730" y="1344"/>
                  </a:cubicBezTo>
                  <a:cubicBezTo>
                    <a:pt x="1642" y="1104"/>
                    <a:pt x="1402" y="959"/>
                    <a:pt x="1143" y="959"/>
                  </a:cubicBezTo>
                  <a:cubicBezTo>
                    <a:pt x="1105" y="959"/>
                    <a:pt x="1066" y="962"/>
                    <a:pt x="1028" y="968"/>
                  </a:cubicBezTo>
                  <a:cubicBezTo>
                    <a:pt x="827" y="1018"/>
                    <a:pt x="677" y="1119"/>
                    <a:pt x="552" y="1244"/>
                  </a:cubicBezTo>
                  <a:cubicBezTo>
                    <a:pt x="527" y="843"/>
                    <a:pt x="426" y="467"/>
                    <a:pt x="301" y="91"/>
                  </a:cubicBezTo>
                  <a:cubicBezTo>
                    <a:pt x="280" y="28"/>
                    <a:pt x="228" y="0"/>
                    <a:pt x="1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 name="Google Shape;1730;p54"/>
            <p:cNvSpPr/>
            <p:nvPr/>
          </p:nvSpPr>
          <p:spPr>
            <a:xfrm>
              <a:off x="3811550" y="4354525"/>
              <a:ext cx="27600" cy="28050"/>
            </a:xfrm>
            <a:custGeom>
              <a:avLst/>
              <a:gdLst/>
              <a:ahLst/>
              <a:cxnLst/>
              <a:rect l="l" t="t" r="r" b="b"/>
              <a:pathLst>
                <a:path w="1104" h="1122" extrusionOk="0">
                  <a:moveTo>
                    <a:pt x="467" y="0"/>
                  </a:moveTo>
                  <a:cubicBezTo>
                    <a:pt x="338" y="0"/>
                    <a:pt x="200" y="83"/>
                    <a:pt x="101" y="182"/>
                  </a:cubicBezTo>
                  <a:cubicBezTo>
                    <a:pt x="18" y="244"/>
                    <a:pt x="73" y="376"/>
                    <a:pt x="165" y="376"/>
                  </a:cubicBezTo>
                  <a:cubicBezTo>
                    <a:pt x="184" y="376"/>
                    <a:pt x="205" y="370"/>
                    <a:pt x="226" y="357"/>
                  </a:cubicBezTo>
                  <a:cubicBezTo>
                    <a:pt x="246" y="337"/>
                    <a:pt x="364" y="268"/>
                    <a:pt x="422" y="268"/>
                  </a:cubicBezTo>
                  <a:cubicBezTo>
                    <a:pt x="436" y="268"/>
                    <a:pt x="447" y="272"/>
                    <a:pt x="452" y="282"/>
                  </a:cubicBezTo>
                  <a:cubicBezTo>
                    <a:pt x="452" y="307"/>
                    <a:pt x="326" y="433"/>
                    <a:pt x="326" y="458"/>
                  </a:cubicBezTo>
                  <a:cubicBezTo>
                    <a:pt x="226" y="583"/>
                    <a:pt x="151" y="708"/>
                    <a:pt x="76" y="809"/>
                  </a:cubicBezTo>
                  <a:cubicBezTo>
                    <a:pt x="1" y="909"/>
                    <a:pt x="76" y="1059"/>
                    <a:pt x="201" y="1084"/>
                  </a:cubicBezTo>
                  <a:cubicBezTo>
                    <a:pt x="326" y="1097"/>
                    <a:pt x="477" y="1122"/>
                    <a:pt x="624" y="1122"/>
                  </a:cubicBezTo>
                  <a:cubicBezTo>
                    <a:pt x="771" y="1122"/>
                    <a:pt x="915" y="1097"/>
                    <a:pt x="1028" y="1009"/>
                  </a:cubicBezTo>
                  <a:cubicBezTo>
                    <a:pt x="1103" y="934"/>
                    <a:pt x="1053" y="834"/>
                    <a:pt x="978" y="809"/>
                  </a:cubicBezTo>
                  <a:cubicBezTo>
                    <a:pt x="828" y="758"/>
                    <a:pt x="677" y="758"/>
                    <a:pt x="527" y="758"/>
                  </a:cubicBezTo>
                  <a:cubicBezTo>
                    <a:pt x="577" y="683"/>
                    <a:pt x="627" y="608"/>
                    <a:pt x="677" y="533"/>
                  </a:cubicBezTo>
                  <a:cubicBezTo>
                    <a:pt x="727" y="433"/>
                    <a:pt x="778" y="307"/>
                    <a:pt x="727" y="182"/>
                  </a:cubicBezTo>
                  <a:cubicBezTo>
                    <a:pt x="662" y="50"/>
                    <a:pt x="567" y="0"/>
                    <a:pt x="46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1" name="Google Shape;1731;p54"/>
            <p:cNvSpPr/>
            <p:nvPr/>
          </p:nvSpPr>
          <p:spPr>
            <a:xfrm>
              <a:off x="3856050" y="4393900"/>
              <a:ext cx="47000" cy="10925"/>
            </a:xfrm>
            <a:custGeom>
              <a:avLst/>
              <a:gdLst/>
              <a:ahLst/>
              <a:cxnLst/>
              <a:rect l="l" t="t" r="r" b="b"/>
              <a:pathLst>
                <a:path w="1880" h="437" extrusionOk="0">
                  <a:moveTo>
                    <a:pt x="1425" y="1"/>
                  </a:moveTo>
                  <a:cubicBezTo>
                    <a:pt x="1294" y="1"/>
                    <a:pt x="1165" y="22"/>
                    <a:pt x="1028" y="36"/>
                  </a:cubicBezTo>
                  <a:cubicBezTo>
                    <a:pt x="752" y="61"/>
                    <a:pt x="476" y="86"/>
                    <a:pt x="201" y="111"/>
                  </a:cubicBezTo>
                  <a:cubicBezTo>
                    <a:pt x="0" y="136"/>
                    <a:pt x="75" y="437"/>
                    <a:pt x="276" y="437"/>
                  </a:cubicBezTo>
                  <a:cubicBezTo>
                    <a:pt x="526" y="437"/>
                    <a:pt x="802" y="412"/>
                    <a:pt x="1078" y="412"/>
                  </a:cubicBezTo>
                  <a:cubicBezTo>
                    <a:pt x="1142" y="412"/>
                    <a:pt x="1211" y="414"/>
                    <a:pt x="1281" y="414"/>
                  </a:cubicBezTo>
                  <a:cubicBezTo>
                    <a:pt x="1457" y="414"/>
                    <a:pt x="1644" y="401"/>
                    <a:pt x="1805" y="311"/>
                  </a:cubicBezTo>
                  <a:cubicBezTo>
                    <a:pt x="1880" y="236"/>
                    <a:pt x="1830" y="86"/>
                    <a:pt x="1755" y="61"/>
                  </a:cubicBezTo>
                  <a:cubicBezTo>
                    <a:pt x="1641" y="15"/>
                    <a:pt x="1533" y="1"/>
                    <a:pt x="142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2" name="Google Shape;1732;p54"/>
            <p:cNvSpPr/>
            <p:nvPr/>
          </p:nvSpPr>
          <p:spPr>
            <a:xfrm>
              <a:off x="3861050" y="4406000"/>
              <a:ext cx="49525" cy="9750"/>
            </a:xfrm>
            <a:custGeom>
              <a:avLst/>
              <a:gdLst/>
              <a:ahLst/>
              <a:cxnLst/>
              <a:rect l="l" t="t" r="r" b="b"/>
              <a:pathLst>
                <a:path w="1981" h="390" extrusionOk="0">
                  <a:moveTo>
                    <a:pt x="1562" y="1"/>
                  </a:moveTo>
                  <a:cubicBezTo>
                    <a:pt x="1416" y="1"/>
                    <a:pt x="1269" y="28"/>
                    <a:pt x="1103" y="28"/>
                  </a:cubicBezTo>
                  <a:cubicBezTo>
                    <a:pt x="803" y="53"/>
                    <a:pt x="502" y="53"/>
                    <a:pt x="176" y="53"/>
                  </a:cubicBezTo>
                  <a:cubicBezTo>
                    <a:pt x="1" y="53"/>
                    <a:pt x="51" y="354"/>
                    <a:pt x="201" y="354"/>
                  </a:cubicBezTo>
                  <a:cubicBezTo>
                    <a:pt x="432" y="371"/>
                    <a:pt x="649" y="389"/>
                    <a:pt x="864" y="389"/>
                  </a:cubicBezTo>
                  <a:cubicBezTo>
                    <a:pt x="952" y="389"/>
                    <a:pt x="1040" y="386"/>
                    <a:pt x="1128" y="379"/>
                  </a:cubicBezTo>
                  <a:cubicBezTo>
                    <a:pt x="1229" y="379"/>
                    <a:pt x="1337" y="387"/>
                    <a:pt x="1445" y="387"/>
                  </a:cubicBezTo>
                  <a:cubicBezTo>
                    <a:pt x="1608" y="387"/>
                    <a:pt x="1770" y="369"/>
                    <a:pt x="1905" y="278"/>
                  </a:cubicBezTo>
                  <a:cubicBezTo>
                    <a:pt x="1981" y="228"/>
                    <a:pt x="1956" y="78"/>
                    <a:pt x="1855" y="53"/>
                  </a:cubicBezTo>
                  <a:cubicBezTo>
                    <a:pt x="1755" y="13"/>
                    <a:pt x="1659" y="1"/>
                    <a:pt x="156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3" name="Google Shape;1733;p54"/>
            <p:cNvSpPr/>
            <p:nvPr/>
          </p:nvSpPr>
          <p:spPr>
            <a:xfrm>
              <a:off x="3924125" y="4391050"/>
              <a:ext cx="40975" cy="37150"/>
            </a:xfrm>
            <a:custGeom>
              <a:avLst/>
              <a:gdLst/>
              <a:ahLst/>
              <a:cxnLst/>
              <a:rect l="l" t="t" r="r" b="b"/>
              <a:pathLst>
                <a:path w="1639" h="1486" extrusionOk="0">
                  <a:moveTo>
                    <a:pt x="1067" y="0"/>
                  </a:moveTo>
                  <a:cubicBezTo>
                    <a:pt x="557" y="0"/>
                    <a:pt x="0" y="359"/>
                    <a:pt x="109" y="927"/>
                  </a:cubicBezTo>
                  <a:cubicBezTo>
                    <a:pt x="159" y="1227"/>
                    <a:pt x="435" y="1428"/>
                    <a:pt x="711" y="1478"/>
                  </a:cubicBezTo>
                  <a:cubicBezTo>
                    <a:pt x="759" y="1483"/>
                    <a:pt x="816" y="1486"/>
                    <a:pt x="878" y="1486"/>
                  </a:cubicBezTo>
                  <a:cubicBezTo>
                    <a:pt x="1134" y="1486"/>
                    <a:pt x="1467" y="1434"/>
                    <a:pt x="1588" y="1252"/>
                  </a:cubicBezTo>
                  <a:cubicBezTo>
                    <a:pt x="1613" y="1202"/>
                    <a:pt x="1638" y="1127"/>
                    <a:pt x="1588" y="1077"/>
                  </a:cubicBezTo>
                  <a:cubicBezTo>
                    <a:pt x="1534" y="996"/>
                    <a:pt x="1487" y="973"/>
                    <a:pt x="1432" y="973"/>
                  </a:cubicBezTo>
                  <a:cubicBezTo>
                    <a:pt x="1385" y="973"/>
                    <a:pt x="1332" y="990"/>
                    <a:pt x="1262" y="1002"/>
                  </a:cubicBezTo>
                  <a:cubicBezTo>
                    <a:pt x="1123" y="1037"/>
                    <a:pt x="971" y="1084"/>
                    <a:pt x="824" y="1084"/>
                  </a:cubicBezTo>
                  <a:cubicBezTo>
                    <a:pt x="760" y="1084"/>
                    <a:pt x="696" y="1075"/>
                    <a:pt x="636" y="1052"/>
                  </a:cubicBezTo>
                  <a:cubicBezTo>
                    <a:pt x="335" y="952"/>
                    <a:pt x="485" y="626"/>
                    <a:pt x="661" y="475"/>
                  </a:cubicBezTo>
                  <a:cubicBezTo>
                    <a:pt x="808" y="328"/>
                    <a:pt x="974" y="269"/>
                    <a:pt x="1157" y="269"/>
                  </a:cubicBezTo>
                  <a:cubicBezTo>
                    <a:pt x="1191" y="269"/>
                    <a:pt x="1226" y="271"/>
                    <a:pt x="1262" y="275"/>
                  </a:cubicBezTo>
                  <a:cubicBezTo>
                    <a:pt x="1271" y="276"/>
                    <a:pt x="1280" y="277"/>
                    <a:pt x="1288" y="277"/>
                  </a:cubicBezTo>
                  <a:cubicBezTo>
                    <a:pt x="1437" y="277"/>
                    <a:pt x="1430" y="72"/>
                    <a:pt x="1287" y="24"/>
                  </a:cubicBezTo>
                  <a:cubicBezTo>
                    <a:pt x="1216" y="8"/>
                    <a:pt x="1142" y="0"/>
                    <a:pt x="106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4" name="Google Shape;1734;p54"/>
            <p:cNvSpPr/>
            <p:nvPr/>
          </p:nvSpPr>
          <p:spPr>
            <a:xfrm>
              <a:off x="3966475" y="4358650"/>
              <a:ext cx="46850" cy="33350"/>
            </a:xfrm>
            <a:custGeom>
              <a:avLst/>
              <a:gdLst/>
              <a:ahLst/>
              <a:cxnLst/>
              <a:rect l="l" t="t" r="r" b="b"/>
              <a:pathLst>
                <a:path w="1874" h="1334" extrusionOk="0">
                  <a:moveTo>
                    <a:pt x="282" y="0"/>
                  </a:moveTo>
                  <a:cubicBezTo>
                    <a:pt x="227" y="0"/>
                    <a:pt x="172" y="6"/>
                    <a:pt x="119" y="17"/>
                  </a:cubicBezTo>
                  <a:cubicBezTo>
                    <a:pt x="1" y="64"/>
                    <a:pt x="62" y="270"/>
                    <a:pt x="175" y="270"/>
                  </a:cubicBezTo>
                  <a:cubicBezTo>
                    <a:pt x="182" y="270"/>
                    <a:pt x="188" y="269"/>
                    <a:pt x="195" y="268"/>
                  </a:cubicBezTo>
                  <a:cubicBezTo>
                    <a:pt x="215" y="265"/>
                    <a:pt x="236" y="264"/>
                    <a:pt x="258" y="264"/>
                  </a:cubicBezTo>
                  <a:cubicBezTo>
                    <a:pt x="455" y="264"/>
                    <a:pt x="701" y="365"/>
                    <a:pt x="520" y="568"/>
                  </a:cubicBezTo>
                  <a:cubicBezTo>
                    <a:pt x="470" y="644"/>
                    <a:pt x="370" y="669"/>
                    <a:pt x="320" y="769"/>
                  </a:cubicBezTo>
                  <a:cubicBezTo>
                    <a:pt x="245" y="894"/>
                    <a:pt x="295" y="1045"/>
                    <a:pt x="395" y="1145"/>
                  </a:cubicBezTo>
                  <a:cubicBezTo>
                    <a:pt x="538" y="1276"/>
                    <a:pt x="783" y="1333"/>
                    <a:pt x="1030" y="1333"/>
                  </a:cubicBezTo>
                  <a:cubicBezTo>
                    <a:pt x="1303" y="1333"/>
                    <a:pt x="1579" y="1263"/>
                    <a:pt x="1724" y="1145"/>
                  </a:cubicBezTo>
                  <a:cubicBezTo>
                    <a:pt x="1874" y="1019"/>
                    <a:pt x="1698" y="819"/>
                    <a:pt x="1573" y="819"/>
                  </a:cubicBezTo>
                  <a:cubicBezTo>
                    <a:pt x="1448" y="819"/>
                    <a:pt x="1323" y="844"/>
                    <a:pt x="1197" y="869"/>
                  </a:cubicBezTo>
                  <a:cubicBezTo>
                    <a:pt x="1147" y="877"/>
                    <a:pt x="1097" y="880"/>
                    <a:pt x="1046" y="880"/>
                  </a:cubicBezTo>
                  <a:cubicBezTo>
                    <a:pt x="944" y="880"/>
                    <a:pt x="838" y="869"/>
                    <a:pt x="721" y="869"/>
                  </a:cubicBezTo>
                  <a:cubicBezTo>
                    <a:pt x="771" y="844"/>
                    <a:pt x="796" y="794"/>
                    <a:pt x="821" y="769"/>
                  </a:cubicBezTo>
                  <a:cubicBezTo>
                    <a:pt x="871" y="694"/>
                    <a:pt x="896" y="618"/>
                    <a:pt x="896" y="543"/>
                  </a:cubicBezTo>
                  <a:cubicBezTo>
                    <a:pt x="918" y="181"/>
                    <a:pt x="595" y="0"/>
                    <a:pt x="28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35" name="Google Shape;1735;p54"/>
          <p:cNvGrpSpPr/>
          <p:nvPr/>
        </p:nvGrpSpPr>
        <p:grpSpPr>
          <a:xfrm rot="-9163236">
            <a:off x="2618322" y="4249981"/>
            <a:ext cx="1581365" cy="565102"/>
            <a:chOff x="3697288" y="914400"/>
            <a:chExt cx="1749426" cy="557950"/>
          </a:xfrm>
        </p:grpSpPr>
        <p:sp>
          <p:nvSpPr>
            <p:cNvPr id="1736" name="Google Shape;1736;p54"/>
            <p:cNvSpPr/>
            <p:nvPr/>
          </p:nvSpPr>
          <p:spPr>
            <a:xfrm>
              <a:off x="4940265" y="918872"/>
              <a:ext cx="506448" cy="506746"/>
            </a:xfrm>
            <a:custGeom>
              <a:avLst/>
              <a:gdLst/>
              <a:ahLst/>
              <a:cxnLst/>
              <a:rect l="l" t="t" r="r" b="b"/>
              <a:pathLst>
                <a:path w="6795" h="6799" extrusionOk="0">
                  <a:moveTo>
                    <a:pt x="294" y="0"/>
                  </a:moveTo>
                  <a:cubicBezTo>
                    <a:pt x="127" y="0"/>
                    <a:pt x="1" y="243"/>
                    <a:pt x="186" y="336"/>
                  </a:cubicBezTo>
                  <a:lnTo>
                    <a:pt x="5716" y="2994"/>
                  </a:lnTo>
                  <a:lnTo>
                    <a:pt x="6214" y="3234"/>
                  </a:lnTo>
                  <a:lnTo>
                    <a:pt x="1204" y="6048"/>
                  </a:lnTo>
                  <a:lnTo>
                    <a:pt x="444" y="6473"/>
                  </a:lnTo>
                  <a:cubicBezTo>
                    <a:pt x="320" y="6611"/>
                    <a:pt x="421" y="6799"/>
                    <a:pt x="577" y="6799"/>
                  </a:cubicBezTo>
                  <a:cubicBezTo>
                    <a:pt x="593" y="6799"/>
                    <a:pt x="610" y="6797"/>
                    <a:pt x="627" y="6792"/>
                  </a:cubicBezTo>
                  <a:lnTo>
                    <a:pt x="5928" y="3800"/>
                  </a:lnTo>
                  <a:lnTo>
                    <a:pt x="6688" y="3359"/>
                  </a:lnTo>
                  <a:cubicBezTo>
                    <a:pt x="6794" y="3298"/>
                    <a:pt x="6794" y="3131"/>
                    <a:pt x="6688" y="3055"/>
                  </a:cubicBezTo>
                  <a:lnTo>
                    <a:pt x="1158" y="397"/>
                  </a:lnTo>
                  <a:lnTo>
                    <a:pt x="368" y="17"/>
                  </a:lnTo>
                  <a:cubicBezTo>
                    <a:pt x="343" y="5"/>
                    <a:pt x="318" y="0"/>
                    <a:pt x="29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7" name="Google Shape;1737;p54"/>
            <p:cNvSpPr/>
            <p:nvPr/>
          </p:nvSpPr>
          <p:spPr>
            <a:xfrm>
              <a:off x="5271114" y="1084259"/>
              <a:ext cx="160841" cy="155177"/>
            </a:xfrm>
            <a:custGeom>
              <a:avLst/>
              <a:gdLst/>
              <a:ahLst/>
              <a:cxnLst/>
              <a:rect l="l" t="t" r="r" b="b"/>
              <a:pathLst>
                <a:path w="2158" h="2082" extrusionOk="0">
                  <a:moveTo>
                    <a:pt x="92" y="1"/>
                  </a:moveTo>
                  <a:lnTo>
                    <a:pt x="92" y="1"/>
                  </a:lnTo>
                  <a:cubicBezTo>
                    <a:pt x="1" y="700"/>
                    <a:pt x="46" y="1398"/>
                    <a:pt x="229" y="2082"/>
                  </a:cubicBezTo>
                  <a:lnTo>
                    <a:pt x="2158" y="988"/>
                  </a:lnTo>
                  <a:lnTo>
                    <a:pt x="9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8" name="Google Shape;1738;p54"/>
            <p:cNvSpPr/>
            <p:nvPr/>
          </p:nvSpPr>
          <p:spPr>
            <a:xfrm>
              <a:off x="5257549" y="1070695"/>
              <a:ext cx="189163" cy="181859"/>
            </a:xfrm>
            <a:custGeom>
              <a:avLst/>
              <a:gdLst/>
              <a:ahLst/>
              <a:cxnLst/>
              <a:rect l="l" t="t" r="r" b="b"/>
              <a:pathLst>
                <a:path w="2538" h="2440" extrusionOk="0">
                  <a:moveTo>
                    <a:pt x="426" y="466"/>
                  </a:moveTo>
                  <a:lnTo>
                    <a:pt x="1942" y="1192"/>
                  </a:lnTo>
                  <a:lnTo>
                    <a:pt x="1942" y="1192"/>
                  </a:lnTo>
                  <a:lnTo>
                    <a:pt x="562" y="1975"/>
                  </a:lnTo>
                  <a:lnTo>
                    <a:pt x="536" y="1990"/>
                  </a:lnTo>
                  <a:lnTo>
                    <a:pt x="536" y="1990"/>
                  </a:lnTo>
                  <a:cubicBezTo>
                    <a:pt x="423" y="1488"/>
                    <a:pt x="386" y="978"/>
                    <a:pt x="426" y="466"/>
                  </a:cubicBezTo>
                  <a:close/>
                  <a:moveTo>
                    <a:pt x="274" y="0"/>
                  </a:moveTo>
                  <a:cubicBezTo>
                    <a:pt x="254" y="4"/>
                    <a:pt x="236" y="10"/>
                    <a:pt x="218" y="18"/>
                  </a:cubicBezTo>
                  <a:lnTo>
                    <a:pt x="218" y="18"/>
                  </a:lnTo>
                  <a:cubicBezTo>
                    <a:pt x="178" y="30"/>
                    <a:pt x="143" y="56"/>
                    <a:pt x="122" y="92"/>
                  </a:cubicBezTo>
                  <a:cubicBezTo>
                    <a:pt x="115" y="105"/>
                    <a:pt x="110" y="118"/>
                    <a:pt x="107" y="132"/>
                  </a:cubicBezTo>
                  <a:lnTo>
                    <a:pt x="107" y="132"/>
                  </a:lnTo>
                  <a:cubicBezTo>
                    <a:pt x="100" y="148"/>
                    <a:pt x="94" y="165"/>
                    <a:pt x="92" y="183"/>
                  </a:cubicBezTo>
                  <a:cubicBezTo>
                    <a:pt x="0" y="897"/>
                    <a:pt x="46" y="1611"/>
                    <a:pt x="243" y="2310"/>
                  </a:cubicBezTo>
                  <a:cubicBezTo>
                    <a:pt x="266" y="2387"/>
                    <a:pt x="336" y="2440"/>
                    <a:pt x="413" y="2440"/>
                  </a:cubicBezTo>
                  <a:cubicBezTo>
                    <a:pt x="442" y="2440"/>
                    <a:pt x="473" y="2432"/>
                    <a:pt x="502" y="2416"/>
                  </a:cubicBezTo>
                  <a:lnTo>
                    <a:pt x="2188" y="1474"/>
                  </a:lnTo>
                  <a:lnTo>
                    <a:pt x="2431" y="1337"/>
                  </a:lnTo>
                  <a:cubicBezTo>
                    <a:pt x="2537" y="1261"/>
                    <a:pt x="2537" y="1094"/>
                    <a:pt x="2431" y="1018"/>
                  </a:cubicBezTo>
                  <a:lnTo>
                    <a:pt x="623" y="152"/>
                  </a:lnTo>
                  <a:lnTo>
                    <a:pt x="365" y="31"/>
                  </a:lnTo>
                  <a:cubicBezTo>
                    <a:pt x="361" y="29"/>
                    <a:pt x="356" y="27"/>
                    <a:pt x="352" y="25"/>
                  </a:cubicBezTo>
                  <a:lnTo>
                    <a:pt x="352" y="25"/>
                  </a:lnTo>
                  <a:cubicBezTo>
                    <a:pt x="328" y="13"/>
                    <a:pt x="302" y="4"/>
                    <a:pt x="27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9" name="Google Shape;1739;p54"/>
            <p:cNvSpPr/>
            <p:nvPr/>
          </p:nvSpPr>
          <p:spPr>
            <a:xfrm>
              <a:off x="3710852" y="927294"/>
              <a:ext cx="1299921" cy="531938"/>
            </a:xfrm>
            <a:custGeom>
              <a:avLst/>
              <a:gdLst/>
              <a:ahLst/>
              <a:cxnLst/>
              <a:rect l="l" t="t" r="r" b="b"/>
              <a:pathLst>
                <a:path w="17441" h="7137" extrusionOk="0">
                  <a:moveTo>
                    <a:pt x="12789" y="0"/>
                  </a:moveTo>
                  <a:cubicBezTo>
                    <a:pt x="8515" y="0"/>
                    <a:pt x="4000" y="193"/>
                    <a:pt x="1" y="193"/>
                  </a:cubicBezTo>
                  <a:lnTo>
                    <a:pt x="1" y="208"/>
                  </a:lnTo>
                  <a:cubicBezTo>
                    <a:pt x="1" y="1514"/>
                    <a:pt x="138" y="4492"/>
                    <a:pt x="183" y="5859"/>
                  </a:cubicBezTo>
                  <a:cubicBezTo>
                    <a:pt x="219" y="7061"/>
                    <a:pt x="516" y="7107"/>
                    <a:pt x="1600" y="7107"/>
                  </a:cubicBezTo>
                  <a:cubicBezTo>
                    <a:pt x="1689" y="7107"/>
                    <a:pt x="1784" y="7107"/>
                    <a:pt x="1884" y="7107"/>
                  </a:cubicBezTo>
                  <a:cubicBezTo>
                    <a:pt x="2120" y="7107"/>
                    <a:pt x="2387" y="7108"/>
                    <a:pt x="2690" y="7120"/>
                  </a:cubicBezTo>
                  <a:cubicBezTo>
                    <a:pt x="3042" y="7131"/>
                    <a:pt x="3375" y="7136"/>
                    <a:pt x="3693" y="7136"/>
                  </a:cubicBezTo>
                  <a:cubicBezTo>
                    <a:pt x="5473" y="7136"/>
                    <a:pt x="6781" y="6983"/>
                    <a:pt x="8341" y="6983"/>
                  </a:cubicBezTo>
                  <a:cubicBezTo>
                    <a:pt x="8586" y="6958"/>
                    <a:pt x="9008" y="6950"/>
                    <a:pt x="9539" y="6950"/>
                  </a:cubicBezTo>
                  <a:cubicBezTo>
                    <a:pt x="10332" y="6950"/>
                    <a:pt x="11366" y="6967"/>
                    <a:pt x="12415" y="6967"/>
                  </a:cubicBezTo>
                  <a:cubicBezTo>
                    <a:pt x="14454" y="6967"/>
                    <a:pt x="16548" y="6903"/>
                    <a:pt x="17031" y="6527"/>
                  </a:cubicBezTo>
                  <a:cubicBezTo>
                    <a:pt x="17441" y="6208"/>
                    <a:pt x="17031" y="1256"/>
                    <a:pt x="16772" y="71"/>
                  </a:cubicBezTo>
                  <a:cubicBezTo>
                    <a:pt x="15485" y="20"/>
                    <a:pt x="14149" y="0"/>
                    <a:pt x="1278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0" name="Google Shape;1740;p54"/>
            <p:cNvSpPr/>
            <p:nvPr/>
          </p:nvSpPr>
          <p:spPr>
            <a:xfrm>
              <a:off x="3697288" y="914400"/>
              <a:ext cx="1314604" cy="557950"/>
            </a:xfrm>
            <a:custGeom>
              <a:avLst/>
              <a:gdLst/>
              <a:ahLst/>
              <a:cxnLst/>
              <a:rect l="l" t="t" r="r" b="b"/>
              <a:pathLst>
                <a:path w="17638" h="7486" extrusionOk="0">
                  <a:moveTo>
                    <a:pt x="12885" y="365"/>
                  </a:moveTo>
                  <a:cubicBezTo>
                    <a:pt x="13036" y="365"/>
                    <a:pt x="13187" y="365"/>
                    <a:pt x="13339" y="366"/>
                  </a:cubicBezTo>
                  <a:cubicBezTo>
                    <a:pt x="14485" y="366"/>
                    <a:pt x="15646" y="393"/>
                    <a:pt x="16793" y="422"/>
                  </a:cubicBezTo>
                  <a:lnTo>
                    <a:pt x="16793" y="422"/>
                  </a:lnTo>
                  <a:cubicBezTo>
                    <a:pt x="16934" y="1203"/>
                    <a:pt x="17032" y="1985"/>
                    <a:pt x="17076" y="2766"/>
                  </a:cubicBezTo>
                  <a:cubicBezTo>
                    <a:pt x="17167" y="3753"/>
                    <a:pt x="17213" y="4756"/>
                    <a:pt x="17197" y="5743"/>
                  </a:cubicBezTo>
                  <a:cubicBezTo>
                    <a:pt x="17197" y="6017"/>
                    <a:pt x="17167" y="6290"/>
                    <a:pt x="17106" y="6564"/>
                  </a:cubicBezTo>
                  <a:cubicBezTo>
                    <a:pt x="17061" y="6594"/>
                    <a:pt x="17015" y="6624"/>
                    <a:pt x="16969" y="6640"/>
                  </a:cubicBezTo>
                  <a:cubicBezTo>
                    <a:pt x="16848" y="6685"/>
                    <a:pt x="16726" y="6716"/>
                    <a:pt x="16620" y="6746"/>
                  </a:cubicBezTo>
                  <a:cubicBezTo>
                    <a:pt x="15785" y="6928"/>
                    <a:pt x="14903" y="6928"/>
                    <a:pt x="14053" y="6959"/>
                  </a:cubicBezTo>
                  <a:cubicBezTo>
                    <a:pt x="13610" y="6972"/>
                    <a:pt x="13167" y="6976"/>
                    <a:pt x="12724" y="6976"/>
                  </a:cubicBezTo>
                  <a:cubicBezTo>
                    <a:pt x="12118" y="6976"/>
                    <a:pt x="11513" y="6967"/>
                    <a:pt x="10908" y="6959"/>
                  </a:cubicBezTo>
                  <a:cubicBezTo>
                    <a:pt x="10452" y="6959"/>
                    <a:pt x="9991" y="6942"/>
                    <a:pt x="9531" y="6942"/>
                  </a:cubicBezTo>
                  <a:cubicBezTo>
                    <a:pt x="9224" y="6942"/>
                    <a:pt x="8918" y="6950"/>
                    <a:pt x="8614" y="6974"/>
                  </a:cubicBezTo>
                  <a:cubicBezTo>
                    <a:pt x="8022" y="7019"/>
                    <a:pt x="7414" y="7004"/>
                    <a:pt x="6822" y="7035"/>
                  </a:cubicBezTo>
                  <a:cubicBezTo>
                    <a:pt x="6123" y="7065"/>
                    <a:pt x="5424" y="7111"/>
                    <a:pt x="4725" y="7126"/>
                  </a:cubicBezTo>
                  <a:cubicBezTo>
                    <a:pt x="4567" y="7129"/>
                    <a:pt x="4409" y="7130"/>
                    <a:pt x="4250" y="7130"/>
                  </a:cubicBezTo>
                  <a:cubicBezTo>
                    <a:pt x="3614" y="7130"/>
                    <a:pt x="2972" y="7111"/>
                    <a:pt x="2340" y="7111"/>
                  </a:cubicBezTo>
                  <a:cubicBezTo>
                    <a:pt x="2113" y="7111"/>
                    <a:pt x="1869" y="7128"/>
                    <a:pt x="1628" y="7128"/>
                  </a:cubicBezTo>
                  <a:cubicBezTo>
                    <a:pt x="1418" y="7128"/>
                    <a:pt x="1210" y="7115"/>
                    <a:pt x="1019" y="7065"/>
                  </a:cubicBezTo>
                  <a:cubicBezTo>
                    <a:pt x="699" y="6989"/>
                    <a:pt x="608" y="6746"/>
                    <a:pt x="578" y="6457"/>
                  </a:cubicBezTo>
                  <a:cubicBezTo>
                    <a:pt x="502" y="5956"/>
                    <a:pt x="517" y="5424"/>
                    <a:pt x="502" y="4923"/>
                  </a:cubicBezTo>
                  <a:cubicBezTo>
                    <a:pt x="456" y="3647"/>
                    <a:pt x="396" y="2371"/>
                    <a:pt x="380" y="1095"/>
                  </a:cubicBezTo>
                  <a:cubicBezTo>
                    <a:pt x="380" y="924"/>
                    <a:pt x="372" y="745"/>
                    <a:pt x="368" y="563"/>
                  </a:cubicBezTo>
                  <a:lnTo>
                    <a:pt x="368" y="563"/>
                  </a:lnTo>
                  <a:cubicBezTo>
                    <a:pt x="4545" y="557"/>
                    <a:pt x="8708" y="365"/>
                    <a:pt x="12885" y="365"/>
                  </a:cubicBezTo>
                  <a:close/>
                  <a:moveTo>
                    <a:pt x="13086" y="0"/>
                  </a:moveTo>
                  <a:cubicBezTo>
                    <a:pt x="9980" y="0"/>
                    <a:pt x="6870" y="99"/>
                    <a:pt x="3768" y="153"/>
                  </a:cubicBezTo>
                  <a:cubicBezTo>
                    <a:pt x="2568" y="183"/>
                    <a:pt x="1383" y="199"/>
                    <a:pt x="183" y="199"/>
                  </a:cubicBezTo>
                  <a:cubicBezTo>
                    <a:pt x="137" y="215"/>
                    <a:pt x="104" y="245"/>
                    <a:pt x="84" y="281"/>
                  </a:cubicBezTo>
                  <a:lnTo>
                    <a:pt x="84" y="281"/>
                  </a:lnTo>
                  <a:cubicBezTo>
                    <a:pt x="47" y="302"/>
                    <a:pt x="17" y="335"/>
                    <a:pt x="1" y="381"/>
                  </a:cubicBezTo>
                  <a:cubicBezTo>
                    <a:pt x="1" y="1626"/>
                    <a:pt x="61" y="2887"/>
                    <a:pt x="107" y="4133"/>
                  </a:cubicBezTo>
                  <a:cubicBezTo>
                    <a:pt x="137" y="4726"/>
                    <a:pt x="153" y="5333"/>
                    <a:pt x="183" y="5926"/>
                  </a:cubicBezTo>
                  <a:cubicBezTo>
                    <a:pt x="198" y="6305"/>
                    <a:pt x="183" y="6776"/>
                    <a:pt x="426" y="7111"/>
                  </a:cubicBezTo>
                  <a:cubicBezTo>
                    <a:pt x="639" y="7384"/>
                    <a:pt x="988" y="7445"/>
                    <a:pt x="1307" y="7460"/>
                  </a:cubicBezTo>
                  <a:cubicBezTo>
                    <a:pt x="1532" y="7471"/>
                    <a:pt x="1758" y="7474"/>
                    <a:pt x="1985" y="7474"/>
                  </a:cubicBezTo>
                  <a:cubicBezTo>
                    <a:pt x="2234" y="7474"/>
                    <a:pt x="2483" y="7471"/>
                    <a:pt x="2730" y="7471"/>
                  </a:cubicBezTo>
                  <a:cubicBezTo>
                    <a:pt x="2869" y="7471"/>
                    <a:pt x="3008" y="7472"/>
                    <a:pt x="3145" y="7475"/>
                  </a:cubicBezTo>
                  <a:cubicBezTo>
                    <a:pt x="3381" y="7482"/>
                    <a:pt x="3616" y="7485"/>
                    <a:pt x="3851" y="7485"/>
                  </a:cubicBezTo>
                  <a:cubicBezTo>
                    <a:pt x="5146" y="7485"/>
                    <a:pt x="6434" y="7392"/>
                    <a:pt x="7733" y="7354"/>
                  </a:cubicBezTo>
                  <a:cubicBezTo>
                    <a:pt x="8440" y="7331"/>
                    <a:pt x="9147" y="7325"/>
                    <a:pt x="9854" y="7325"/>
                  </a:cubicBezTo>
                  <a:cubicBezTo>
                    <a:pt x="10626" y="7325"/>
                    <a:pt x="11398" y="7332"/>
                    <a:pt x="12168" y="7332"/>
                  </a:cubicBezTo>
                  <a:cubicBezTo>
                    <a:pt x="12599" y="7332"/>
                    <a:pt x="13030" y="7330"/>
                    <a:pt x="13460" y="7323"/>
                  </a:cubicBezTo>
                  <a:cubicBezTo>
                    <a:pt x="14432" y="7323"/>
                    <a:pt x="15405" y="7262"/>
                    <a:pt x="16377" y="7141"/>
                  </a:cubicBezTo>
                  <a:cubicBezTo>
                    <a:pt x="16666" y="7111"/>
                    <a:pt x="16954" y="7035"/>
                    <a:pt x="17228" y="6913"/>
                  </a:cubicBezTo>
                  <a:cubicBezTo>
                    <a:pt x="17410" y="6792"/>
                    <a:pt x="17516" y="6579"/>
                    <a:pt x="17516" y="6366"/>
                  </a:cubicBezTo>
                  <a:cubicBezTo>
                    <a:pt x="17638" y="5470"/>
                    <a:pt x="17562" y="4513"/>
                    <a:pt x="17501" y="3601"/>
                  </a:cubicBezTo>
                  <a:cubicBezTo>
                    <a:pt x="17440" y="2614"/>
                    <a:pt x="17349" y="1626"/>
                    <a:pt x="17197" y="639"/>
                  </a:cubicBezTo>
                  <a:cubicBezTo>
                    <a:pt x="17182" y="487"/>
                    <a:pt x="17152" y="350"/>
                    <a:pt x="17121" y="199"/>
                  </a:cubicBezTo>
                  <a:cubicBezTo>
                    <a:pt x="17106" y="123"/>
                    <a:pt x="17030" y="77"/>
                    <a:pt x="16954" y="62"/>
                  </a:cubicBezTo>
                  <a:cubicBezTo>
                    <a:pt x="15666" y="17"/>
                    <a:pt x="14376" y="0"/>
                    <a:pt x="1308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1" name="Google Shape;1741;p54"/>
            <p:cNvSpPr/>
            <p:nvPr/>
          </p:nvSpPr>
          <p:spPr>
            <a:xfrm>
              <a:off x="3718827" y="1182791"/>
              <a:ext cx="1273835" cy="13639"/>
            </a:xfrm>
            <a:custGeom>
              <a:avLst/>
              <a:gdLst/>
              <a:ahLst/>
              <a:cxnLst/>
              <a:rect l="l" t="t" r="r" b="b"/>
              <a:pathLst>
                <a:path w="17091" h="183" fill="none" extrusionOk="0">
                  <a:moveTo>
                    <a:pt x="0" y="107"/>
                  </a:moveTo>
                  <a:cubicBezTo>
                    <a:pt x="6487" y="183"/>
                    <a:pt x="11531" y="0"/>
                    <a:pt x="17091" y="0"/>
                  </a:cubicBezTo>
                </a:path>
              </a:pathLst>
            </a:custGeom>
            <a:solidFill>
              <a:schemeClr val="dk2"/>
            </a:solidFill>
            <a:ln w="61900" cap="flat" cmpd="sng">
              <a:solidFill>
                <a:schemeClr val="dk2"/>
              </a:solidFill>
              <a:prstDash val="solid"/>
              <a:miter lim="15191"/>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45"/>
        <p:cNvGrpSpPr/>
        <p:nvPr/>
      </p:nvGrpSpPr>
      <p:grpSpPr>
        <a:xfrm>
          <a:off x="0" y="0"/>
          <a:ext cx="0" cy="0"/>
          <a:chOff x="0" y="0"/>
          <a:chExt cx="0" cy="0"/>
        </a:xfrm>
      </p:grpSpPr>
      <p:pic>
        <p:nvPicPr>
          <p:cNvPr id="1746" name="Google Shape;1746;p55" title="Gráfico"/>
          <p:cNvPicPr preferRelativeResize="0"/>
          <p:nvPr/>
        </p:nvPicPr>
        <p:blipFill rotWithShape="1">
          <a:blip r:embed="rId3">
            <a:alphaModFix/>
          </a:blip>
          <a:srcRect l="5684" t="9494" r="8969"/>
          <a:stretch/>
        </p:blipFill>
        <p:spPr>
          <a:xfrm>
            <a:off x="2737975" y="1387800"/>
            <a:ext cx="3668049" cy="2405251"/>
          </a:xfrm>
          <a:prstGeom prst="rect">
            <a:avLst/>
          </a:prstGeom>
          <a:noFill/>
          <a:ln>
            <a:noFill/>
          </a:ln>
        </p:spPr>
      </p:pic>
      <p:sp>
        <p:nvSpPr>
          <p:cNvPr id="1747" name="Google Shape;1747;p55"/>
          <p:cNvSpPr txBox="1">
            <a:spLocks noGrp="1"/>
          </p:cNvSpPr>
          <p:nvPr>
            <p:ph type="title"/>
          </p:nvPr>
        </p:nvSpPr>
        <p:spPr>
          <a:xfrm>
            <a:off x="720000" y="233625"/>
            <a:ext cx="7704000" cy="360000"/>
          </a:xfrm>
          <a:prstGeom prst="rect">
            <a:avLst/>
          </a:prstGeom>
        </p:spPr>
        <p:txBody>
          <a:bodyPr spcFirstLastPara="1" wrap="square" lIns="0" tIns="0" rIns="0" bIns="0" anchor="t" anchorCtr="0">
            <a:noAutofit/>
          </a:bodyPr>
          <a:lstStyle/>
          <a:p>
            <a:pPr marL="0" lvl="0" indent="0" algn="ctr" rtl="0">
              <a:spcBef>
                <a:spcPts val="0"/>
              </a:spcBef>
              <a:spcAft>
                <a:spcPts val="0"/>
              </a:spcAft>
              <a:buNone/>
            </a:pPr>
            <a:r>
              <a:rPr lang="en" sz="4500">
                <a:solidFill>
                  <a:schemeClr val="dk2"/>
                </a:solidFill>
              </a:rPr>
              <a:t>Quantify the Work</a:t>
            </a:r>
            <a:endParaRPr sz="4500">
              <a:solidFill>
                <a:schemeClr val="dk2"/>
              </a:solidFill>
            </a:endParaRPr>
          </a:p>
        </p:txBody>
      </p:sp>
      <p:grpSp>
        <p:nvGrpSpPr>
          <p:cNvPr id="1748" name="Google Shape;1748;p55"/>
          <p:cNvGrpSpPr/>
          <p:nvPr/>
        </p:nvGrpSpPr>
        <p:grpSpPr>
          <a:xfrm rot="-2210750" flipH="1">
            <a:off x="165415" y="-3560"/>
            <a:ext cx="976434" cy="1313229"/>
            <a:chOff x="5941025" y="1169275"/>
            <a:chExt cx="976375" cy="1313150"/>
          </a:xfrm>
        </p:grpSpPr>
        <p:sp>
          <p:nvSpPr>
            <p:cNvPr id="1749" name="Google Shape;1749;p55"/>
            <p:cNvSpPr/>
            <p:nvPr/>
          </p:nvSpPr>
          <p:spPr>
            <a:xfrm>
              <a:off x="5957175" y="1169275"/>
              <a:ext cx="960225" cy="1294975"/>
            </a:xfrm>
            <a:custGeom>
              <a:avLst/>
              <a:gdLst/>
              <a:ahLst/>
              <a:cxnLst/>
              <a:rect l="l" t="t" r="r" b="b"/>
              <a:pathLst>
                <a:path w="38409" h="51799" extrusionOk="0">
                  <a:moveTo>
                    <a:pt x="24906" y="11400"/>
                  </a:moveTo>
                  <a:cubicBezTo>
                    <a:pt x="26915" y="11400"/>
                    <a:pt x="28559" y="13330"/>
                    <a:pt x="29437" y="15627"/>
                  </a:cubicBezTo>
                  <a:lnTo>
                    <a:pt x="29437" y="15627"/>
                  </a:lnTo>
                  <a:cubicBezTo>
                    <a:pt x="28804" y="15759"/>
                    <a:pt x="28165" y="15830"/>
                    <a:pt x="27538" y="15830"/>
                  </a:cubicBezTo>
                  <a:cubicBezTo>
                    <a:pt x="25304" y="15830"/>
                    <a:pt x="23217" y="14928"/>
                    <a:pt x="22048" y="12679"/>
                  </a:cubicBezTo>
                  <a:lnTo>
                    <a:pt x="22048" y="12679"/>
                  </a:lnTo>
                  <a:cubicBezTo>
                    <a:pt x="23050" y="11780"/>
                    <a:pt x="24014" y="11400"/>
                    <a:pt x="24906" y="11400"/>
                  </a:cubicBezTo>
                  <a:close/>
                  <a:moveTo>
                    <a:pt x="16098" y="22002"/>
                  </a:moveTo>
                  <a:cubicBezTo>
                    <a:pt x="17912" y="22002"/>
                    <a:pt x="19841" y="23543"/>
                    <a:pt x="20924" y="24766"/>
                  </a:cubicBezTo>
                  <a:cubicBezTo>
                    <a:pt x="21653" y="25600"/>
                    <a:pt x="22307" y="26598"/>
                    <a:pt x="22544" y="27617"/>
                  </a:cubicBezTo>
                  <a:lnTo>
                    <a:pt x="22544" y="27617"/>
                  </a:lnTo>
                  <a:cubicBezTo>
                    <a:pt x="22079" y="27689"/>
                    <a:pt x="21602" y="27724"/>
                    <a:pt x="21120" y="27724"/>
                  </a:cubicBezTo>
                  <a:cubicBezTo>
                    <a:pt x="18809" y="27724"/>
                    <a:pt x="16382" y="26930"/>
                    <a:pt x="14579" y="25702"/>
                  </a:cubicBezTo>
                  <a:cubicBezTo>
                    <a:pt x="14054" y="25314"/>
                    <a:pt x="13323" y="24789"/>
                    <a:pt x="13323" y="24081"/>
                  </a:cubicBezTo>
                  <a:cubicBezTo>
                    <a:pt x="13323" y="23145"/>
                    <a:pt x="14556" y="22301"/>
                    <a:pt x="15355" y="22095"/>
                  </a:cubicBezTo>
                  <a:cubicBezTo>
                    <a:pt x="15599" y="22032"/>
                    <a:pt x="15847" y="22002"/>
                    <a:pt x="16098" y="22002"/>
                  </a:cubicBezTo>
                  <a:close/>
                  <a:moveTo>
                    <a:pt x="9232" y="31775"/>
                  </a:moveTo>
                  <a:cubicBezTo>
                    <a:pt x="10916" y="31775"/>
                    <a:pt x="13002" y="32678"/>
                    <a:pt x="14389" y="33975"/>
                  </a:cubicBezTo>
                  <a:lnTo>
                    <a:pt x="14389" y="33975"/>
                  </a:lnTo>
                  <a:cubicBezTo>
                    <a:pt x="13462" y="34171"/>
                    <a:pt x="12527" y="34290"/>
                    <a:pt x="11580" y="34290"/>
                  </a:cubicBezTo>
                  <a:cubicBezTo>
                    <a:pt x="11227" y="34290"/>
                    <a:pt x="10872" y="34274"/>
                    <a:pt x="10516" y="34238"/>
                  </a:cubicBezTo>
                  <a:cubicBezTo>
                    <a:pt x="9785" y="34170"/>
                    <a:pt x="5585" y="33051"/>
                    <a:pt x="7822" y="32047"/>
                  </a:cubicBezTo>
                  <a:cubicBezTo>
                    <a:pt x="8233" y="31861"/>
                    <a:pt x="8713" y="31775"/>
                    <a:pt x="9232" y="31775"/>
                  </a:cubicBezTo>
                  <a:close/>
                  <a:moveTo>
                    <a:pt x="33094" y="0"/>
                  </a:moveTo>
                  <a:cubicBezTo>
                    <a:pt x="32622" y="0"/>
                    <a:pt x="32308" y="765"/>
                    <a:pt x="32816" y="1142"/>
                  </a:cubicBezTo>
                  <a:cubicBezTo>
                    <a:pt x="35076" y="2831"/>
                    <a:pt x="37381" y="5273"/>
                    <a:pt x="37130" y="8355"/>
                  </a:cubicBezTo>
                  <a:cubicBezTo>
                    <a:pt x="36947" y="10660"/>
                    <a:pt x="35327" y="12646"/>
                    <a:pt x="33455" y="13901"/>
                  </a:cubicBezTo>
                  <a:cubicBezTo>
                    <a:pt x="32631" y="14469"/>
                    <a:pt x="31697" y="14940"/>
                    <a:pt x="30720" y="15274"/>
                  </a:cubicBezTo>
                  <a:lnTo>
                    <a:pt x="30720" y="15274"/>
                  </a:lnTo>
                  <a:cubicBezTo>
                    <a:pt x="30421" y="14430"/>
                    <a:pt x="30015" y="13627"/>
                    <a:pt x="29506" y="12897"/>
                  </a:cubicBezTo>
                  <a:cubicBezTo>
                    <a:pt x="28280" y="11170"/>
                    <a:pt x="26642" y="10280"/>
                    <a:pt x="24956" y="10280"/>
                  </a:cubicBezTo>
                  <a:cubicBezTo>
                    <a:pt x="23568" y="10280"/>
                    <a:pt x="22149" y="10884"/>
                    <a:pt x="20901" y="12121"/>
                  </a:cubicBezTo>
                  <a:cubicBezTo>
                    <a:pt x="20696" y="12326"/>
                    <a:pt x="20696" y="12600"/>
                    <a:pt x="20810" y="12851"/>
                  </a:cubicBezTo>
                  <a:cubicBezTo>
                    <a:pt x="22100" y="15817"/>
                    <a:pt x="24703" y="17013"/>
                    <a:pt x="27487" y="17013"/>
                  </a:cubicBezTo>
                  <a:cubicBezTo>
                    <a:pt x="28251" y="17013"/>
                    <a:pt x="29030" y="16923"/>
                    <a:pt x="29799" y="16754"/>
                  </a:cubicBezTo>
                  <a:lnTo>
                    <a:pt x="29799" y="16754"/>
                  </a:lnTo>
                  <a:cubicBezTo>
                    <a:pt x="30098" y="17897"/>
                    <a:pt x="30206" y="19066"/>
                    <a:pt x="30077" y="20087"/>
                  </a:cubicBezTo>
                  <a:cubicBezTo>
                    <a:pt x="29643" y="23556"/>
                    <a:pt x="27178" y="26090"/>
                    <a:pt x="23983" y="27254"/>
                  </a:cubicBezTo>
                  <a:cubicBezTo>
                    <a:pt x="23891" y="27287"/>
                    <a:pt x="23798" y="27318"/>
                    <a:pt x="23704" y="27348"/>
                  </a:cubicBezTo>
                  <a:lnTo>
                    <a:pt x="23704" y="27348"/>
                  </a:lnTo>
                  <a:cubicBezTo>
                    <a:pt x="23640" y="27081"/>
                    <a:pt x="23551" y="26806"/>
                    <a:pt x="23435" y="26523"/>
                  </a:cubicBezTo>
                  <a:cubicBezTo>
                    <a:pt x="22361" y="23931"/>
                    <a:pt x="19065" y="20836"/>
                    <a:pt x="16037" y="20836"/>
                  </a:cubicBezTo>
                  <a:cubicBezTo>
                    <a:pt x="14879" y="20836"/>
                    <a:pt x="13761" y="21288"/>
                    <a:pt x="12821" y="22392"/>
                  </a:cubicBezTo>
                  <a:cubicBezTo>
                    <a:pt x="9785" y="25953"/>
                    <a:pt x="16884" y="28235"/>
                    <a:pt x="19235" y="28692"/>
                  </a:cubicBezTo>
                  <a:cubicBezTo>
                    <a:pt x="19868" y="28814"/>
                    <a:pt x="20509" y="28873"/>
                    <a:pt x="21148" y="28873"/>
                  </a:cubicBezTo>
                  <a:cubicBezTo>
                    <a:pt x="21640" y="28873"/>
                    <a:pt x="22131" y="28838"/>
                    <a:pt x="22617" y="28769"/>
                  </a:cubicBezTo>
                  <a:lnTo>
                    <a:pt x="22617" y="28769"/>
                  </a:lnTo>
                  <a:cubicBezTo>
                    <a:pt x="22543" y="29373"/>
                    <a:pt x="22277" y="29966"/>
                    <a:pt x="21746" y="30518"/>
                  </a:cubicBezTo>
                  <a:cubicBezTo>
                    <a:pt x="20239" y="32070"/>
                    <a:pt x="18002" y="32960"/>
                    <a:pt x="15948" y="33576"/>
                  </a:cubicBezTo>
                  <a:cubicBezTo>
                    <a:pt x="15872" y="33599"/>
                    <a:pt x="15796" y="33621"/>
                    <a:pt x="15720" y="33642"/>
                  </a:cubicBezTo>
                  <a:lnTo>
                    <a:pt x="15720" y="33642"/>
                  </a:lnTo>
                  <a:cubicBezTo>
                    <a:pt x="14484" y="32339"/>
                    <a:pt x="12654" y="31465"/>
                    <a:pt x="11018" y="31020"/>
                  </a:cubicBezTo>
                  <a:cubicBezTo>
                    <a:pt x="10410" y="30851"/>
                    <a:pt x="9597" y="30690"/>
                    <a:pt x="8797" y="30690"/>
                  </a:cubicBezTo>
                  <a:cubicBezTo>
                    <a:pt x="7764" y="30690"/>
                    <a:pt x="6752" y="30957"/>
                    <a:pt x="6225" y="31819"/>
                  </a:cubicBezTo>
                  <a:cubicBezTo>
                    <a:pt x="5426" y="33074"/>
                    <a:pt x="6590" y="34238"/>
                    <a:pt x="7685" y="34741"/>
                  </a:cubicBezTo>
                  <a:cubicBezTo>
                    <a:pt x="8836" y="35291"/>
                    <a:pt x="10132" y="35499"/>
                    <a:pt x="11432" y="35499"/>
                  </a:cubicBezTo>
                  <a:cubicBezTo>
                    <a:pt x="12503" y="35499"/>
                    <a:pt x="13578" y="35358"/>
                    <a:pt x="14579" y="35151"/>
                  </a:cubicBezTo>
                  <a:cubicBezTo>
                    <a:pt x="14799" y="35105"/>
                    <a:pt x="15030" y="35052"/>
                    <a:pt x="15268" y="34994"/>
                  </a:cubicBezTo>
                  <a:lnTo>
                    <a:pt x="15268" y="34994"/>
                  </a:lnTo>
                  <a:cubicBezTo>
                    <a:pt x="15743" y="35703"/>
                    <a:pt x="15988" y="36474"/>
                    <a:pt x="15880" y="37251"/>
                  </a:cubicBezTo>
                  <a:cubicBezTo>
                    <a:pt x="15423" y="40629"/>
                    <a:pt x="11223" y="43323"/>
                    <a:pt x="8712" y="45103"/>
                  </a:cubicBezTo>
                  <a:cubicBezTo>
                    <a:pt x="5996" y="47043"/>
                    <a:pt x="3006" y="48664"/>
                    <a:pt x="450" y="50810"/>
                  </a:cubicBezTo>
                  <a:cubicBezTo>
                    <a:pt x="0" y="51205"/>
                    <a:pt x="415" y="51799"/>
                    <a:pt x="901" y="51799"/>
                  </a:cubicBezTo>
                  <a:cubicBezTo>
                    <a:pt x="1032" y="51799"/>
                    <a:pt x="1168" y="51756"/>
                    <a:pt x="1294" y="51654"/>
                  </a:cubicBezTo>
                  <a:cubicBezTo>
                    <a:pt x="4764" y="48732"/>
                    <a:pt x="8895" y="46678"/>
                    <a:pt x="12410" y="43779"/>
                  </a:cubicBezTo>
                  <a:cubicBezTo>
                    <a:pt x="14807" y="41771"/>
                    <a:pt x="18482" y="38301"/>
                    <a:pt x="16610" y="34855"/>
                  </a:cubicBezTo>
                  <a:cubicBezTo>
                    <a:pt x="16574" y="34789"/>
                    <a:pt x="16537" y="34724"/>
                    <a:pt x="16499" y="34659"/>
                  </a:cubicBezTo>
                  <a:lnTo>
                    <a:pt x="16499" y="34659"/>
                  </a:lnTo>
                  <a:cubicBezTo>
                    <a:pt x="19757" y="33680"/>
                    <a:pt x="23709" y="31734"/>
                    <a:pt x="23827" y="28524"/>
                  </a:cubicBezTo>
                  <a:lnTo>
                    <a:pt x="23827" y="28524"/>
                  </a:lnTo>
                  <a:cubicBezTo>
                    <a:pt x="26264" y="27880"/>
                    <a:pt x="28468" y="26370"/>
                    <a:pt x="29872" y="24172"/>
                  </a:cubicBezTo>
                  <a:cubicBezTo>
                    <a:pt x="31306" y="21905"/>
                    <a:pt x="31667" y="19032"/>
                    <a:pt x="31053" y="16408"/>
                  </a:cubicBezTo>
                  <a:lnTo>
                    <a:pt x="31053" y="16408"/>
                  </a:lnTo>
                  <a:cubicBezTo>
                    <a:pt x="32330" y="15981"/>
                    <a:pt x="33542" y="15346"/>
                    <a:pt x="34574" y="14563"/>
                  </a:cubicBezTo>
                  <a:cubicBezTo>
                    <a:pt x="36628" y="13011"/>
                    <a:pt x="38271" y="10706"/>
                    <a:pt x="38340" y="8058"/>
                  </a:cubicBezTo>
                  <a:cubicBezTo>
                    <a:pt x="38408" y="4657"/>
                    <a:pt x="35966" y="2009"/>
                    <a:pt x="33409" y="115"/>
                  </a:cubicBezTo>
                  <a:cubicBezTo>
                    <a:pt x="33302" y="35"/>
                    <a:pt x="33194" y="0"/>
                    <a:pt x="3309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 name="Google Shape;1750;p55"/>
            <p:cNvSpPr/>
            <p:nvPr/>
          </p:nvSpPr>
          <p:spPr>
            <a:xfrm>
              <a:off x="5941025" y="2320575"/>
              <a:ext cx="182525" cy="161850"/>
            </a:xfrm>
            <a:custGeom>
              <a:avLst/>
              <a:gdLst/>
              <a:ahLst/>
              <a:cxnLst/>
              <a:rect l="l" t="t" r="r" b="b"/>
              <a:pathLst>
                <a:path w="7301" h="6474" extrusionOk="0">
                  <a:moveTo>
                    <a:pt x="2509" y="1"/>
                  </a:moveTo>
                  <a:cubicBezTo>
                    <a:pt x="2274" y="1"/>
                    <a:pt x="2039" y="120"/>
                    <a:pt x="1940" y="398"/>
                  </a:cubicBezTo>
                  <a:cubicBezTo>
                    <a:pt x="1347" y="2133"/>
                    <a:pt x="662" y="3844"/>
                    <a:pt x="91" y="5602"/>
                  </a:cubicBezTo>
                  <a:cubicBezTo>
                    <a:pt x="0" y="5876"/>
                    <a:pt x="206" y="6287"/>
                    <a:pt x="502" y="6332"/>
                  </a:cubicBezTo>
                  <a:cubicBezTo>
                    <a:pt x="1173" y="6430"/>
                    <a:pt x="1849" y="6474"/>
                    <a:pt x="2524" y="6474"/>
                  </a:cubicBezTo>
                  <a:cubicBezTo>
                    <a:pt x="3895" y="6474"/>
                    <a:pt x="5266" y="6296"/>
                    <a:pt x="6597" y="6036"/>
                  </a:cubicBezTo>
                  <a:cubicBezTo>
                    <a:pt x="7301" y="5886"/>
                    <a:pt x="7067" y="4879"/>
                    <a:pt x="6437" y="4879"/>
                  </a:cubicBezTo>
                  <a:cubicBezTo>
                    <a:pt x="6393" y="4879"/>
                    <a:pt x="6347" y="4884"/>
                    <a:pt x="6300" y="4894"/>
                  </a:cubicBezTo>
                  <a:cubicBezTo>
                    <a:pt x="5084" y="5131"/>
                    <a:pt x="3792" y="5303"/>
                    <a:pt x="2514" y="5303"/>
                  </a:cubicBezTo>
                  <a:cubicBezTo>
                    <a:pt x="2157" y="5303"/>
                    <a:pt x="1801" y="5289"/>
                    <a:pt x="1448" y="5260"/>
                  </a:cubicBezTo>
                  <a:lnTo>
                    <a:pt x="1448" y="5260"/>
                  </a:lnTo>
                  <a:cubicBezTo>
                    <a:pt x="1970" y="3743"/>
                    <a:pt x="2561" y="2239"/>
                    <a:pt x="3082" y="717"/>
                  </a:cubicBezTo>
                  <a:cubicBezTo>
                    <a:pt x="3234" y="287"/>
                    <a:pt x="2873" y="1"/>
                    <a:pt x="250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51" name="Google Shape;1751;p55"/>
          <p:cNvGrpSpPr/>
          <p:nvPr/>
        </p:nvGrpSpPr>
        <p:grpSpPr>
          <a:xfrm rot="1866236">
            <a:off x="6253937" y="322364"/>
            <a:ext cx="2928624" cy="358006"/>
            <a:chOff x="2142525" y="3876725"/>
            <a:chExt cx="2414850" cy="295200"/>
          </a:xfrm>
        </p:grpSpPr>
        <p:sp>
          <p:nvSpPr>
            <p:cNvPr id="1752" name="Google Shape;1752;p55"/>
            <p:cNvSpPr/>
            <p:nvPr/>
          </p:nvSpPr>
          <p:spPr>
            <a:xfrm>
              <a:off x="2147925" y="3884850"/>
              <a:ext cx="91075" cy="132625"/>
            </a:xfrm>
            <a:custGeom>
              <a:avLst/>
              <a:gdLst/>
              <a:ahLst/>
              <a:cxnLst/>
              <a:rect l="l" t="t" r="r" b="b"/>
              <a:pathLst>
                <a:path w="3643" h="5305" extrusionOk="0">
                  <a:moveTo>
                    <a:pt x="2786" y="1"/>
                  </a:moveTo>
                  <a:cubicBezTo>
                    <a:pt x="2678" y="1"/>
                    <a:pt x="2570" y="2"/>
                    <a:pt x="2462" y="4"/>
                  </a:cubicBezTo>
                  <a:cubicBezTo>
                    <a:pt x="992" y="94"/>
                    <a:pt x="208" y="897"/>
                    <a:pt x="118" y="2420"/>
                  </a:cubicBezTo>
                  <a:cubicBezTo>
                    <a:pt x="1" y="3961"/>
                    <a:pt x="659" y="4872"/>
                    <a:pt x="2101" y="5169"/>
                  </a:cubicBezTo>
                  <a:cubicBezTo>
                    <a:pt x="2498" y="5223"/>
                    <a:pt x="2894" y="5268"/>
                    <a:pt x="3282" y="5305"/>
                  </a:cubicBezTo>
                  <a:cubicBezTo>
                    <a:pt x="3174" y="3601"/>
                    <a:pt x="3291" y="1843"/>
                    <a:pt x="3643" y="22"/>
                  </a:cubicBezTo>
                  <a:cubicBezTo>
                    <a:pt x="3365" y="9"/>
                    <a:pt x="3079" y="1"/>
                    <a:pt x="278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 name="Google Shape;1753;p55"/>
            <p:cNvSpPr/>
            <p:nvPr/>
          </p:nvSpPr>
          <p:spPr>
            <a:xfrm>
              <a:off x="2227250" y="3885400"/>
              <a:ext cx="45775" cy="135000"/>
            </a:xfrm>
            <a:custGeom>
              <a:avLst/>
              <a:gdLst/>
              <a:ahLst/>
              <a:cxnLst/>
              <a:rect l="l" t="t" r="r" b="b"/>
              <a:pathLst>
                <a:path w="1831" h="5400" extrusionOk="0">
                  <a:moveTo>
                    <a:pt x="470" y="0"/>
                  </a:moveTo>
                  <a:cubicBezTo>
                    <a:pt x="118" y="1821"/>
                    <a:pt x="1" y="3579"/>
                    <a:pt x="109" y="5283"/>
                  </a:cubicBezTo>
                  <a:cubicBezTo>
                    <a:pt x="560" y="5337"/>
                    <a:pt x="1010" y="5373"/>
                    <a:pt x="1461" y="5400"/>
                  </a:cubicBezTo>
                  <a:cubicBezTo>
                    <a:pt x="1416" y="3669"/>
                    <a:pt x="1533" y="1902"/>
                    <a:pt x="1831" y="100"/>
                  </a:cubicBezTo>
                  <a:cubicBezTo>
                    <a:pt x="1389" y="54"/>
                    <a:pt x="938" y="18"/>
                    <a:pt x="47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 name="Google Shape;1754;p55"/>
            <p:cNvSpPr/>
            <p:nvPr/>
          </p:nvSpPr>
          <p:spPr>
            <a:xfrm>
              <a:off x="2262625" y="3878875"/>
              <a:ext cx="121050" cy="159625"/>
            </a:xfrm>
            <a:custGeom>
              <a:avLst/>
              <a:gdLst/>
              <a:ahLst/>
              <a:cxnLst/>
              <a:rect l="l" t="t" r="r" b="b"/>
              <a:pathLst>
                <a:path w="4842" h="6385" extrusionOk="0">
                  <a:moveTo>
                    <a:pt x="3846" y="1837"/>
                  </a:moveTo>
                  <a:cubicBezTo>
                    <a:pt x="3853" y="1837"/>
                    <a:pt x="3860" y="1838"/>
                    <a:pt x="3868" y="1839"/>
                  </a:cubicBezTo>
                  <a:cubicBezTo>
                    <a:pt x="4075" y="1857"/>
                    <a:pt x="4156" y="2208"/>
                    <a:pt x="4111" y="2911"/>
                  </a:cubicBezTo>
                  <a:cubicBezTo>
                    <a:pt x="4129" y="3552"/>
                    <a:pt x="4010" y="3877"/>
                    <a:pt x="3754" y="3877"/>
                  </a:cubicBezTo>
                  <a:cubicBezTo>
                    <a:pt x="3747" y="3877"/>
                    <a:pt x="3740" y="3876"/>
                    <a:pt x="3733" y="3876"/>
                  </a:cubicBezTo>
                  <a:cubicBezTo>
                    <a:pt x="3561" y="3858"/>
                    <a:pt x="3471" y="3696"/>
                    <a:pt x="3453" y="3371"/>
                  </a:cubicBezTo>
                  <a:cubicBezTo>
                    <a:pt x="3471" y="3047"/>
                    <a:pt x="3489" y="2875"/>
                    <a:pt x="3489" y="2866"/>
                  </a:cubicBezTo>
                  <a:cubicBezTo>
                    <a:pt x="3533" y="2180"/>
                    <a:pt x="3652" y="1837"/>
                    <a:pt x="3846" y="1837"/>
                  </a:cubicBezTo>
                  <a:close/>
                  <a:moveTo>
                    <a:pt x="2439" y="1490"/>
                  </a:moveTo>
                  <a:cubicBezTo>
                    <a:pt x="2468" y="1490"/>
                    <a:pt x="2500" y="1504"/>
                    <a:pt x="2534" y="1532"/>
                  </a:cubicBezTo>
                  <a:cubicBezTo>
                    <a:pt x="2551" y="1524"/>
                    <a:pt x="2567" y="1520"/>
                    <a:pt x="2582" y="1520"/>
                  </a:cubicBezTo>
                  <a:cubicBezTo>
                    <a:pt x="2752" y="1520"/>
                    <a:pt x="2807" y="2039"/>
                    <a:pt x="2732" y="3083"/>
                  </a:cubicBezTo>
                  <a:cubicBezTo>
                    <a:pt x="2723" y="4084"/>
                    <a:pt x="2586" y="4589"/>
                    <a:pt x="2321" y="4589"/>
                  </a:cubicBezTo>
                  <a:cubicBezTo>
                    <a:pt x="2314" y="4589"/>
                    <a:pt x="2307" y="4589"/>
                    <a:pt x="2300" y="4588"/>
                  </a:cubicBezTo>
                  <a:cubicBezTo>
                    <a:pt x="2119" y="4579"/>
                    <a:pt x="2029" y="4318"/>
                    <a:pt x="2038" y="3813"/>
                  </a:cubicBezTo>
                  <a:cubicBezTo>
                    <a:pt x="2074" y="3308"/>
                    <a:pt x="2092" y="3056"/>
                    <a:pt x="2092" y="3038"/>
                  </a:cubicBezTo>
                  <a:cubicBezTo>
                    <a:pt x="2110" y="2695"/>
                    <a:pt x="2137" y="2380"/>
                    <a:pt x="2182" y="2109"/>
                  </a:cubicBezTo>
                  <a:cubicBezTo>
                    <a:pt x="2239" y="1695"/>
                    <a:pt x="2325" y="1490"/>
                    <a:pt x="2439" y="1490"/>
                  </a:cubicBezTo>
                  <a:close/>
                  <a:moveTo>
                    <a:pt x="961" y="1020"/>
                  </a:moveTo>
                  <a:cubicBezTo>
                    <a:pt x="977" y="1020"/>
                    <a:pt x="994" y="1026"/>
                    <a:pt x="1011" y="1037"/>
                  </a:cubicBezTo>
                  <a:cubicBezTo>
                    <a:pt x="1013" y="1036"/>
                    <a:pt x="1016" y="1036"/>
                    <a:pt x="1019" y="1036"/>
                  </a:cubicBezTo>
                  <a:cubicBezTo>
                    <a:pt x="1220" y="1036"/>
                    <a:pt x="1280" y="1659"/>
                    <a:pt x="1191" y="2920"/>
                  </a:cubicBezTo>
                  <a:cubicBezTo>
                    <a:pt x="1164" y="4156"/>
                    <a:pt x="1024" y="4778"/>
                    <a:pt x="760" y="4778"/>
                  </a:cubicBezTo>
                  <a:cubicBezTo>
                    <a:pt x="757" y="4778"/>
                    <a:pt x="753" y="4778"/>
                    <a:pt x="749" y="4777"/>
                  </a:cubicBezTo>
                  <a:cubicBezTo>
                    <a:pt x="578" y="4768"/>
                    <a:pt x="497" y="4444"/>
                    <a:pt x="506" y="3822"/>
                  </a:cubicBezTo>
                  <a:cubicBezTo>
                    <a:pt x="551" y="3209"/>
                    <a:pt x="569" y="2893"/>
                    <a:pt x="569" y="2875"/>
                  </a:cubicBezTo>
                  <a:cubicBezTo>
                    <a:pt x="651" y="1639"/>
                    <a:pt x="787" y="1020"/>
                    <a:pt x="961" y="1020"/>
                  </a:cubicBezTo>
                  <a:close/>
                  <a:moveTo>
                    <a:pt x="3609" y="4159"/>
                  </a:moveTo>
                  <a:cubicBezTo>
                    <a:pt x="3633" y="4159"/>
                    <a:pt x="3660" y="4161"/>
                    <a:pt x="3688" y="4164"/>
                  </a:cubicBezTo>
                  <a:cubicBezTo>
                    <a:pt x="3904" y="4191"/>
                    <a:pt x="4012" y="4309"/>
                    <a:pt x="3994" y="4516"/>
                  </a:cubicBezTo>
                  <a:cubicBezTo>
                    <a:pt x="3986" y="4714"/>
                    <a:pt x="3878" y="4805"/>
                    <a:pt x="3688" y="4805"/>
                  </a:cubicBezTo>
                  <a:cubicBezTo>
                    <a:pt x="3679" y="4805"/>
                    <a:pt x="3670" y="4805"/>
                    <a:pt x="3661" y="4804"/>
                  </a:cubicBezTo>
                  <a:cubicBezTo>
                    <a:pt x="3534" y="4795"/>
                    <a:pt x="3444" y="4732"/>
                    <a:pt x="3381" y="4624"/>
                  </a:cubicBezTo>
                  <a:cubicBezTo>
                    <a:pt x="3336" y="4543"/>
                    <a:pt x="3318" y="4480"/>
                    <a:pt x="3318" y="4426"/>
                  </a:cubicBezTo>
                  <a:cubicBezTo>
                    <a:pt x="3334" y="4244"/>
                    <a:pt x="3433" y="4159"/>
                    <a:pt x="3609" y="4159"/>
                  </a:cubicBezTo>
                  <a:close/>
                  <a:moveTo>
                    <a:pt x="1193" y="0"/>
                  </a:moveTo>
                  <a:cubicBezTo>
                    <a:pt x="966" y="0"/>
                    <a:pt x="719" y="42"/>
                    <a:pt x="452" y="126"/>
                  </a:cubicBezTo>
                  <a:cubicBezTo>
                    <a:pt x="434" y="207"/>
                    <a:pt x="416" y="279"/>
                    <a:pt x="416" y="361"/>
                  </a:cubicBezTo>
                  <a:cubicBezTo>
                    <a:pt x="118" y="2163"/>
                    <a:pt x="1" y="3930"/>
                    <a:pt x="46" y="5661"/>
                  </a:cubicBezTo>
                  <a:cubicBezTo>
                    <a:pt x="37" y="5751"/>
                    <a:pt x="37" y="5841"/>
                    <a:pt x="46" y="5931"/>
                  </a:cubicBezTo>
                  <a:cubicBezTo>
                    <a:pt x="376" y="6070"/>
                    <a:pt x="691" y="6139"/>
                    <a:pt x="991" y="6139"/>
                  </a:cubicBezTo>
                  <a:cubicBezTo>
                    <a:pt x="1200" y="6139"/>
                    <a:pt x="1401" y="6106"/>
                    <a:pt x="1596" y="6039"/>
                  </a:cubicBezTo>
                  <a:cubicBezTo>
                    <a:pt x="1886" y="6173"/>
                    <a:pt x="2179" y="6240"/>
                    <a:pt x="2475" y="6240"/>
                  </a:cubicBezTo>
                  <a:cubicBezTo>
                    <a:pt x="2677" y="6240"/>
                    <a:pt x="2879" y="6209"/>
                    <a:pt x="3084" y="6147"/>
                  </a:cubicBezTo>
                  <a:cubicBezTo>
                    <a:pt x="3292" y="6305"/>
                    <a:pt x="3525" y="6385"/>
                    <a:pt x="3784" y="6385"/>
                  </a:cubicBezTo>
                  <a:cubicBezTo>
                    <a:pt x="3986" y="6385"/>
                    <a:pt x="4203" y="6336"/>
                    <a:pt x="4436" y="6238"/>
                  </a:cubicBezTo>
                  <a:cubicBezTo>
                    <a:pt x="4418" y="5769"/>
                    <a:pt x="4418" y="5309"/>
                    <a:pt x="4418" y="4858"/>
                  </a:cubicBezTo>
                  <a:cubicBezTo>
                    <a:pt x="4427" y="3975"/>
                    <a:pt x="4481" y="3101"/>
                    <a:pt x="4580" y="2244"/>
                  </a:cubicBezTo>
                  <a:cubicBezTo>
                    <a:pt x="4652" y="1640"/>
                    <a:pt x="4733" y="1037"/>
                    <a:pt x="4841" y="433"/>
                  </a:cubicBezTo>
                  <a:cubicBezTo>
                    <a:pt x="4604" y="322"/>
                    <a:pt x="4342" y="266"/>
                    <a:pt x="4057" y="266"/>
                  </a:cubicBezTo>
                  <a:cubicBezTo>
                    <a:pt x="3877" y="266"/>
                    <a:pt x="3688" y="288"/>
                    <a:pt x="3489" y="333"/>
                  </a:cubicBezTo>
                  <a:cubicBezTo>
                    <a:pt x="3200" y="184"/>
                    <a:pt x="2913" y="108"/>
                    <a:pt x="2630" y="108"/>
                  </a:cubicBezTo>
                  <a:cubicBezTo>
                    <a:pt x="2419" y="108"/>
                    <a:pt x="2210" y="150"/>
                    <a:pt x="2002" y="234"/>
                  </a:cubicBezTo>
                  <a:cubicBezTo>
                    <a:pt x="1773" y="78"/>
                    <a:pt x="1502" y="0"/>
                    <a:pt x="11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 name="Google Shape;1755;p55"/>
            <p:cNvSpPr/>
            <p:nvPr/>
          </p:nvSpPr>
          <p:spPr>
            <a:xfrm>
              <a:off x="2275025" y="3904375"/>
              <a:ext cx="91525" cy="94625"/>
            </a:xfrm>
            <a:custGeom>
              <a:avLst/>
              <a:gdLst/>
              <a:ahLst/>
              <a:cxnLst/>
              <a:rect l="l" t="t" r="r" b="b"/>
              <a:pathLst>
                <a:path w="3661" h="3785" extrusionOk="0">
                  <a:moveTo>
                    <a:pt x="3350" y="817"/>
                  </a:moveTo>
                  <a:cubicBezTo>
                    <a:pt x="3156" y="817"/>
                    <a:pt x="3037" y="1160"/>
                    <a:pt x="2993" y="1846"/>
                  </a:cubicBezTo>
                  <a:cubicBezTo>
                    <a:pt x="2993" y="1855"/>
                    <a:pt x="2975" y="2027"/>
                    <a:pt x="2957" y="2351"/>
                  </a:cubicBezTo>
                  <a:cubicBezTo>
                    <a:pt x="2975" y="2676"/>
                    <a:pt x="3065" y="2847"/>
                    <a:pt x="3237" y="2856"/>
                  </a:cubicBezTo>
                  <a:cubicBezTo>
                    <a:pt x="3244" y="2856"/>
                    <a:pt x="3251" y="2857"/>
                    <a:pt x="3258" y="2857"/>
                  </a:cubicBezTo>
                  <a:cubicBezTo>
                    <a:pt x="3514" y="2857"/>
                    <a:pt x="3633" y="2532"/>
                    <a:pt x="3615" y="1891"/>
                  </a:cubicBezTo>
                  <a:cubicBezTo>
                    <a:pt x="3660" y="1188"/>
                    <a:pt x="3579" y="837"/>
                    <a:pt x="3372" y="819"/>
                  </a:cubicBezTo>
                  <a:cubicBezTo>
                    <a:pt x="3364" y="818"/>
                    <a:pt x="3357" y="817"/>
                    <a:pt x="3350" y="817"/>
                  </a:cubicBezTo>
                  <a:close/>
                  <a:moveTo>
                    <a:pt x="1943" y="470"/>
                  </a:moveTo>
                  <a:cubicBezTo>
                    <a:pt x="1829" y="470"/>
                    <a:pt x="1743" y="675"/>
                    <a:pt x="1686" y="1089"/>
                  </a:cubicBezTo>
                  <a:cubicBezTo>
                    <a:pt x="1641" y="1360"/>
                    <a:pt x="1614" y="1675"/>
                    <a:pt x="1596" y="2018"/>
                  </a:cubicBezTo>
                  <a:cubicBezTo>
                    <a:pt x="1596" y="2036"/>
                    <a:pt x="1578" y="2288"/>
                    <a:pt x="1542" y="2793"/>
                  </a:cubicBezTo>
                  <a:cubicBezTo>
                    <a:pt x="1533" y="3298"/>
                    <a:pt x="1623" y="3559"/>
                    <a:pt x="1804" y="3568"/>
                  </a:cubicBezTo>
                  <a:cubicBezTo>
                    <a:pt x="1811" y="3569"/>
                    <a:pt x="1818" y="3569"/>
                    <a:pt x="1825" y="3569"/>
                  </a:cubicBezTo>
                  <a:cubicBezTo>
                    <a:pt x="2090" y="3569"/>
                    <a:pt x="2227" y="3064"/>
                    <a:pt x="2236" y="2063"/>
                  </a:cubicBezTo>
                  <a:cubicBezTo>
                    <a:pt x="2311" y="1019"/>
                    <a:pt x="2256" y="500"/>
                    <a:pt x="2086" y="500"/>
                  </a:cubicBezTo>
                  <a:cubicBezTo>
                    <a:pt x="2071" y="500"/>
                    <a:pt x="2055" y="504"/>
                    <a:pt x="2038" y="512"/>
                  </a:cubicBezTo>
                  <a:cubicBezTo>
                    <a:pt x="2004" y="484"/>
                    <a:pt x="1972" y="470"/>
                    <a:pt x="1943" y="470"/>
                  </a:cubicBezTo>
                  <a:close/>
                  <a:moveTo>
                    <a:pt x="465" y="0"/>
                  </a:moveTo>
                  <a:cubicBezTo>
                    <a:pt x="291" y="0"/>
                    <a:pt x="155" y="619"/>
                    <a:pt x="73" y="1855"/>
                  </a:cubicBezTo>
                  <a:cubicBezTo>
                    <a:pt x="73" y="1873"/>
                    <a:pt x="55" y="2189"/>
                    <a:pt x="10" y="2802"/>
                  </a:cubicBezTo>
                  <a:cubicBezTo>
                    <a:pt x="1" y="3424"/>
                    <a:pt x="82" y="3748"/>
                    <a:pt x="253" y="3757"/>
                  </a:cubicBezTo>
                  <a:cubicBezTo>
                    <a:pt x="257" y="3758"/>
                    <a:pt x="261" y="3758"/>
                    <a:pt x="264" y="3758"/>
                  </a:cubicBezTo>
                  <a:cubicBezTo>
                    <a:pt x="528" y="3758"/>
                    <a:pt x="668" y="3136"/>
                    <a:pt x="695" y="1900"/>
                  </a:cubicBezTo>
                  <a:cubicBezTo>
                    <a:pt x="784" y="639"/>
                    <a:pt x="724" y="16"/>
                    <a:pt x="523" y="16"/>
                  </a:cubicBezTo>
                  <a:cubicBezTo>
                    <a:pt x="520" y="16"/>
                    <a:pt x="517" y="16"/>
                    <a:pt x="515" y="17"/>
                  </a:cubicBezTo>
                  <a:cubicBezTo>
                    <a:pt x="498" y="6"/>
                    <a:pt x="481" y="0"/>
                    <a:pt x="465" y="0"/>
                  </a:cubicBezTo>
                  <a:close/>
                  <a:moveTo>
                    <a:pt x="3113" y="3139"/>
                  </a:moveTo>
                  <a:cubicBezTo>
                    <a:pt x="2937" y="3139"/>
                    <a:pt x="2838" y="3224"/>
                    <a:pt x="2822" y="3406"/>
                  </a:cubicBezTo>
                  <a:cubicBezTo>
                    <a:pt x="2822" y="3460"/>
                    <a:pt x="2840" y="3523"/>
                    <a:pt x="2885" y="3604"/>
                  </a:cubicBezTo>
                  <a:cubicBezTo>
                    <a:pt x="2948" y="3712"/>
                    <a:pt x="3038" y="3775"/>
                    <a:pt x="3165" y="3784"/>
                  </a:cubicBezTo>
                  <a:cubicBezTo>
                    <a:pt x="3174" y="3785"/>
                    <a:pt x="3183" y="3785"/>
                    <a:pt x="3192" y="3785"/>
                  </a:cubicBezTo>
                  <a:cubicBezTo>
                    <a:pt x="3382" y="3785"/>
                    <a:pt x="3490" y="3694"/>
                    <a:pt x="3498" y="3496"/>
                  </a:cubicBezTo>
                  <a:cubicBezTo>
                    <a:pt x="3516" y="3289"/>
                    <a:pt x="3408" y="3171"/>
                    <a:pt x="3192" y="3144"/>
                  </a:cubicBezTo>
                  <a:cubicBezTo>
                    <a:pt x="3164" y="3141"/>
                    <a:pt x="3137" y="3139"/>
                    <a:pt x="3113" y="313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 name="Google Shape;1756;p55"/>
            <p:cNvSpPr/>
            <p:nvPr/>
          </p:nvSpPr>
          <p:spPr>
            <a:xfrm>
              <a:off x="4200850" y="4019700"/>
              <a:ext cx="243175" cy="145150"/>
            </a:xfrm>
            <a:custGeom>
              <a:avLst/>
              <a:gdLst/>
              <a:ahLst/>
              <a:cxnLst/>
              <a:rect l="l" t="t" r="r" b="b"/>
              <a:pathLst>
                <a:path w="9727" h="5806" extrusionOk="0">
                  <a:moveTo>
                    <a:pt x="2290" y="1"/>
                  </a:moveTo>
                  <a:cubicBezTo>
                    <a:pt x="1821" y="289"/>
                    <a:pt x="1299" y="632"/>
                    <a:pt x="731" y="1019"/>
                  </a:cubicBezTo>
                  <a:cubicBezTo>
                    <a:pt x="334" y="1290"/>
                    <a:pt x="91" y="1506"/>
                    <a:pt x="1" y="1668"/>
                  </a:cubicBezTo>
                  <a:cubicBezTo>
                    <a:pt x="73" y="1767"/>
                    <a:pt x="325" y="1885"/>
                    <a:pt x="758" y="2029"/>
                  </a:cubicBezTo>
                  <a:cubicBezTo>
                    <a:pt x="1181" y="2164"/>
                    <a:pt x="1803" y="2371"/>
                    <a:pt x="2597" y="2669"/>
                  </a:cubicBezTo>
                  <a:cubicBezTo>
                    <a:pt x="3390" y="2939"/>
                    <a:pt x="4075" y="3128"/>
                    <a:pt x="4634" y="3237"/>
                  </a:cubicBezTo>
                  <a:cubicBezTo>
                    <a:pt x="3516" y="3489"/>
                    <a:pt x="2579" y="3696"/>
                    <a:pt x="1812" y="3832"/>
                  </a:cubicBezTo>
                  <a:cubicBezTo>
                    <a:pt x="1037" y="3967"/>
                    <a:pt x="559" y="4129"/>
                    <a:pt x="379" y="4318"/>
                  </a:cubicBezTo>
                  <a:cubicBezTo>
                    <a:pt x="343" y="4354"/>
                    <a:pt x="541" y="4598"/>
                    <a:pt x="992" y="5039"/>
                  </a:cubicBezTo>
                  <a:cubicBezTo>
                    <a:pt x="1443" y="5499"/>
                    <a:pt x="1740" y="5752"/>
                    <a:pt x="1894" y="5806"/>
                  </a:cubicBezTo>
                  <a:lnTo>
                    <a:pt x="9591" y="4399"/>
                  </a:lnTo>
                  <a:cubicBezTo>
                    <a:pt x="9195" y="3777"/>
                    <a:pt x="9240" y="3011"/>
                    <a:pt x="9727" y="2110"/>
                  </a:cubicBezTo>
                  <a:lnTo>
                    <a:pt x="229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 name="Google Shape;1757;p55"/>
            <p:cNvSpPr/>
            <p:nvPr/>
          </p:nvSpPr>
          <p:spPr>
            <a:xfrm>
              <a:off x="4430700" y="4072425"/>
              <a:ext cx="121050" cy="57275"/>
            </a:xfrm>
            <a:custGeom>
              <a:avLst/>
              <a:gdLst/>
              <a:ahLst/>
              <a:cxnLst/>
              <a:rect l="l" t="t" r="r" b="b"/>
              <a:pathLst>
                <a:path w="4842" h="2291" extrusionOk="0">
                  <a:moveTo>
                    <a:pt x="533" y="1"/>
                  </a:moveTo>
                  <a:cubicBezTo>
                    <a:pt x="46" y="902"/>
                    <a:pt x="1" y="1668"/>
                    <a:pt x="397" y="2290"/>
                  </a:cubicBezTo>
                  <a:lnTo>
                    <a:pt x="4841" y="1164"/>
                  </a:lnTo>
                  <a:lnTo>
                    <a:pt x="53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 name="Google Shape;1758;p55"/>
            <p:cNvSpPr/>
            <p:nvPr/>
          </p:nvSpPr>
          <p:spPr>
            <a:xfrm>
              <a:off x="2373050" y="3934975"/>
              <a:ext cx="1943650" cy="192700"/>
            </a:xfrm>
            <a:custGeom>
              <a:avLst/>
              <a:gdLst/>
              <a:ahLst/>
              <a:cxnLst/>
              <a:rect l="l" t="t" r="r" b="b"/>
              <a:pathLst>
                <a:path w="77746" h="7708" extrusionOk="0">
                  <a:moveTo>
                    <a:pt x="1228" y="844"/>
                  </a:moveTo>
                  <a:cubicBezTo>
                    <a:pt x="1302" y="844"/>
                    <a:pt x="1386" y="857"/>
                    <a:pt x="1479" y="884"/>
                  </a:cubicBezTo>
                  <a:lnTo>
                    <a:pt x="17298" y="2020"/>
                  </a:lnTo>
                  <a:cubicBezTo>
                    <a:pt x="17605" y="2065"/>
                    <a:pt x="17749" y="2227"/>
                    <a:pt x="17731" y="2497"/>
                  </a:cubicBezTo>
                  <a:cubicBezTo>
                    <a:pt x="17722" y="2605"/>
                    <a:pt x="17686" y="2705"/>
                    <a:pt x="17632" y="2804"/>
                  </a:cubicBezTo>
                  <a:cubicBezTo>
                    <a:pt x="17551" y="2907"/>
                    <a:pt x="17447" y="2956"/>
                    <a:pt x="17318" y="2956"/>
                  </a:cubicBezTo>
                  <a:cubicBezTo>
                    <a:pt x="17289" y="2956"/>
                    <a:pt x="17258" y="2953"/>
                    <a:pt x="17226" y="2948"/>
                  </a:cubicBezTo>
                  <a:lnTo>
                    <a:pt x="1245" y="1839"/>
                  </a:lnTo>
                  <a:cubicBezTo>
                    <a:pt x="938" y="1785"/>
                    <a:pt x="794" y="1605"/>
                    <a:pt x="812" y="1307"/>
                  </a:cubicBezTo>
                  <a:cubicBezTo>
                    <a:pt x="833" y="1000"/>
                    <a:pt x="973" y="844"/>
                    <a:pt x="1228" y="844"/>
                  </a:cubicBezTo>
                  <a:close/>
                  <a:moveTo>
                    <a:pt x="18849" y="2164"/>
                  </a:moveTo>
                  <a:cubicBezTo>
                    <a:pt x="18912" y="2164"/>
                    <a:pt x="18981" y="2170"/>
                    <a:pt x="19056" y="2182"/>
                  </a:cubicBezTo>
                  <a:cubicBezTo>
                    <a:pt x="19489" y="2254"/>
                    <a:pt x="19696" y="2443"/>
                    <a:pt x="19669" y="2768"/>
                  </a:cubicBezTo>
                  <a:cubicBezTo>
                    <a:pt x="19653" y="3057"/>
                    <a:pt x="19469" y="3195"/>
                    <a:pt x="19119" y="3195"/>
                  </a:cubicBezTo>
                  <a:cubicBezTo>
                    <a:pt x="19088" y="3195"/>
                    <a:pt x="19055" y="3194"/>
                    <a:pt x="19020" y="3191"/>
                  </a:cubicBezTo>
                  <a:cubicBezTo>
                    <a:pt x="18741" y="3173"/>
                    <a:pt x="18533" y="3083"/>
                    <a:pt x="18416" y="2912"/>
                  </a:cubicBezTo>
                  <a:cubicBezTo>
                    <a:pt x="18362" y="2822"/>
                    <a:pt x="18335" y="2723"/>
                    <a:pt x="18344" y="2623"/>
                  </a:cubicBezTo>
                  <a:cubicBezTo>
                    <a:pt x="18359" y="2315"/>
                    <a:pt x="18531" y="2164"/>
                    <a:pt x="18849" y="2164"/>
                  </a:cubicBezTo>
                  <a:close/>
                  <a:moveTo>
                    <a:pt x="163" y="0"/>
                  </a:moveTo>
                  <a:cubicBezTo>
                    <a:pt x="64" y="857"/>
                    <a:pt x="10" y="1731"/>
                    <a:pt x="1" y="2614"/>
                  </a:cubicBezTo>
                  <a:lnTo>
                    <a:pt x="73491" y="7707"/>
                  </a:lnTo>
                  <a:cubicBezTo>
                    <a:pt x="73671" y="7509"/>
                    <a:pt x="74149" y="7356"/>
                    <a:pt x="74924" y="7221"/>
                  </a:cubicBezTo>
                  <a:cubicBezTo>
                    <a:pt x="75691" y="7085"/>
                    <a:pt x="76628" y="6878"/>
                    <a:pt x="77746" y="6626"/>
                  </a:cubicBezTo>
                  <a:cubicBezTo>
                    <a:pt x="77187" y="6517"/>
                    <a:pt x="76502" y="6328"/>
                    <a:pt x="75709" y="6058"/>
                  </a:cubicBezTo>
                  <a:cubicBezTo>
                    <a:pt x="74915" y="5760"/>
                    <a:pt x="74293" y="5553"/>
                    <a:pt x="73870" y="5418"/>
                  </a:cubicBezTo>
                  <a:cubicBezTo>
                    <a:pt x="73437" y="5274"/>
                    <a:pt x="73185" y="5156"/>
                    <a:pt x="73113" y="5057"/>
                  </a:cubicBezTo>
                  <a:lnTo>
                    <a:pt x="16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 name="Google Shape;1759;p55"/>
            <p:cNvSpPr/>
            <p:nvPr/>
          </p:nvSpPr>
          <p:spPr>
            <a:xfrm>
              <a:off x="2392900" y="3956075"/>
              <a:ext cx="472575" cy="58775"/>
            </a:xfrm>
            <a:custGeom>
              <a:avLst/>
              <a:gdLst/>
              <a:ahLst/>
              <a:cxnLst/>
              <a:rect l="l" t="t" r="r" b="b"/>
              <a:pathLst>
                <a:path w="18903" h="2351" extrusionOk="0">
                  <a:moveTo>
                    <a:pt x="434" y="0"/>
                  </a:moveTo>
                  <a:cubicBezTo>
                    <a:pt x="179" y="0"/>
                    <a:pt x="39" y="156"/>
                    <a:pt x="18" y="463"/>
                  </a:cubicBezTo>
                  <a:cubicBezTo>
                    <a:pt x="0" y="761"/>
                    <a:pt x="144" y="941"/>
                    <a:pt x="451" y="995"/>
                  </a:cubicBezTo>
                  <a:lnTo>
                    <a:pt x="16432" y="2104"/>
                  </a:lnTo>
                  <a:cubicBezTo>
                    <a:pt x="16464" y="2109"/>
                    <a:pt x="16495" y="2112"/>
                    <a:pt x="16524" y="2112"/>
                  </a:cubicBezTo>
                  <a:cubicBezTo>
                    <a:pt x="16653" y="2112"/>
                    <a:pt x="16757" y="2063"/>
                    <a:pt x="16838" y="1960"/>
                  </a:cubicBezTo>
                  <a:cubicBezTo>
                    <a:pt x="16892" y="1861"/>
                    <a:pt x="16928" y="1761"/>
                    <a:pt x="16937" y="1653"/>
                  </a:cubicBezTo>
                  <a:cubicBezTo>
                    <a:pt x="16955" y="1383"/>
                    <a:pt x="16811" y="1221"/>
                    <a:pt x="16495" y="1176"/>
                  </a:cubicBezTo>
                  <a:lnTo>
                    <a:pt x="685" y="40"/>
                  </a:lnTo>
                  <a:cubicBezTo>
                    <a:pt x="592" y="13"/>
                    <a:pt x="508" y="0"/>
                    <a:pt x="434" y="0"/>
                  </a:cubicBezTo>
                  <a:close/>
                  <a:moveTo>
                    <a:pt x="18055" y="1320"/>
                  </a:moveTo>
                  <a:cubicBezTo>
                    <a:pt x="17737" y="1320"/>
                    <a:pt x="17565" y="1471"/>
                    <a:pt x="17550" y="1779"/>
                  </a:cubicBezTo>
                  <a:cubicBezTo>
                    <a:pt x="17541" y="1879"/>
                    <a:pt x="17568" y="1978"/>
                    <a:pt x="17622" y="2068"/>
                  </a:cubicBezTo>
                  <a:cubicBezTo>
                    <a:pt x="17739" y="2239"/>
                    <a:pt x="17947" y="2329"/>
                    <a:pt x="18226" y="2347"/>
                  </a:cubicBezTo>
                  <a:cubicBezTo>
                    <a:pt x="18261" y="2350"/>
                    <a:pt x="18294" y="2351"/>
                    <a:pt x="18325" y="2351"/>
                  </a:cubicBezTo>
                  <a:cubicBezTo>
                    <a:pt x="18675" y="2351"/>
                    <a:pt x="18859" y="2213"/>
                    <a:pt x="18875" y="1924"/>
                  </a:cubicBezTo>
                  <a:cubicBezTo>
                    <a:pt x="18902" y="1599"/>
                    <a:pt x="18695" y="1410"/>
                    <a:pt x="18262" y="1338"/>
                  </a:cubicBezTo>
                  <a:cubicBezTo>
                    <a:pt x="18187" y="1326"/>
                    <a:pt x="18118" y="1320"/>
                    <a:pt x="18055" y="132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 name="Google Shape;1760;p55"/>
            <p:cNvSpPr/>
            <p:nvPr/>
          </p:nvSpPr>
          <p:spPr>
            <a:xfrm>
              <a:off x="2373050" y="3889675"/>
              <a:ext cx="1885075" cy="275175"/>
            </a:xfrm>
            <a:custGeom>
              <a:avLst/>
              <a:gdLst/>
              <a:ahLst/>
              <a:cxnLst/>
              <a:rect l="l" t="t" r="r" b="b"/>
              <a:pathLst>
                <a:path w="75403" h="11007" extrusionOk="0">
                  <a:moveTo>
                    <a:pt x="424" y="1"/>
                  </a:moveTo>
                  <a:cubicBezTo>
                    <a:pt x="316" y="605"/>
                    <a:pt x="235" y="1208"/>
                    <a:pt x="163" y="1812"/>
                  </a:cubicBezTo>
                  <a:lnTo>
                    <a:pt x="73113" y="6869"/>
                  </a:lnTo>
                  <a:cubicBezTo>
                    <a:pt x="73203" y="6707"/>
                    <a:pt x="73446" y="6491"/>
                    <a:pt x="73843" y="6220"/>
                  </a:cubicBezTo>
                  <a:cubicBezTo>
                    <a:pt x="74411" y="5833"/>
                    <a:pt x="74933" y="5490"/>
                    <a:pt x="75402" y="5202"/>
                  </a:cubicBezTo>
                  <a:lnTo>
                    <a:pt x="424" y="1"/>
                  </a:lnTo>
                  <a:close/>
                  <a:moveTo>
                    <a:pt x="1" y="4426"/>
                  </a:moveTo>
                  <a:cubicBezTo>
                    <a:pt x="1" y="4877"/>
                    <a:pt x="1" y="5337"/>
                    <a:pt x="19" y="5806"/>
                  </a:cubicBezTo>
                  <a:lnTo>
                    <a:pt x="75006" y="11007"/>
                  </a:lnTo>
                  <a:cubicBezTo>
                    <a:pt x="74852" y="10953"/>
                    <a:pt x="74555" y="10700"/>
                    <a:pt x="74104" y="10240"/>
                  </a:cubicBezTo>
                  <a:cubicBezTo>
                    <a:pt x="73653" y="9799"/>
                    <a:pt x="73455" y="9555"/>
                    <a:pt x="73491" y="9519"/>
                  </a:cubicBezTo>
                  <a:lnTo>
                    <a:pt x="1" y="4426"/>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 name="Google Shape;1761;p55"/>
            <p:cNvSpPr/>
            <p:nvPr/>
          </p:nvSpPr>
          <p:spPr>
            <a:xfrm>
              <a:off x="2142525" y="3876725"/>
              <a:ext cx="2414850" cy="291950"/>
            </a:xfrm>
            <a:custGeom>
              <a:avLst/>
              <a:gdLst/>
              <a:ahLst/>
              <a:cxnLst/>
              <a:rect l="l" t="t" r="r" b="b"/>
              <a:pathLst>
                <a:path w="96594" h="11678" extrusionOk="0">
                  <a:moveTo>
                    <a:pt x="3079" y="479"/>
                  </a:moveTo>
                  <a:cubicBezTo>
                    <a:pt x="3263" y="479"/>
                    <a:pt x="3448" y="485"/>
                    <a:pt x="3633" y="492"/>
                  </a:cubicBezTo>
                  <a:cubicBezTo>
                    <a:pt x="4094" y="507"/>
                    <a:pt x="4554" y="537"/>
                    <a:pt x="5014" y="606"/>
                  </a:cubicBezTo>
                  <a:lnTo>
                    <a:pt x="5014" y="606"/>
                  </a:lnTo>
                  <a:cubicBezTo>
                    <a:pt x="4945" y="1432"/>
                    <a:pt x="4863" y="2251"/>
                    <a:pt x="4805" y="3079"/>
                  </a:cubicBezTo>
                  <a:cubicBezTo>
                    <a:pt x="4738" y="3903"/>
                    <a:pt x="4703" y="4719"/>
                    <a:pt x="4669" y="5549"/>
                  </a:cubicBezTo>
                  <a:lnTo>
                    <a:pt x="4669" y="5549"/>
                  </a:lnTo>
                  <a:lnTo>
                    <a:pt x="4075" y="5521"/>
                  </a:lnTo>
                  <a:cubicBezTo>
                    <a:pt x="3813" y="5512"/>
                    <a:pt x="3552" y="5503"/>
                    <a:pt x="3291" y="5467"/>
                  </a:cubicBezTo>
                  <a:cubicBezTo>
                    <a:pt x="3029" y="5440"/>
                    <a:pt x="2777" y="5413"/>
                    <a:pt x="2515" y="5368"/>
                  </a:cubicBezTo>
                  <a:cubicBezTo>
                    <a:pt x="2452" y="5359"/>
                    <a:pt x="2380" y="5350"/>
                    <a:pt x="2326" y="5341"/>
                  </a:cubicBezTo>
                  <a:cubicBezTo>
                    <a:pt x="2263" y="5323"/>
                    <a:pt x="2200" y="5314"/>
                    <a:pt x="2146" y="5296"/>
                  </a:cubicBezTo>
                  <a:cubicBezTo>
                    <a:pt x="2020" y="5260"/>
                    <a:pt x="1903" y="5215"/>
                    <a:pt x="1794" y="5161"/>
                  </a:cubicBezTo>
                  <a:cubicBezTo>
                    <a:pt x="1335" y="4962"/>
                    <a:pt x="965" y="4620"/>
                    <a:pt x="794" y="4196"/>
                  </a:cubicBezTo>
                  <a:cubicBezTo>
                    <a:pt x="604" y="3764"/>
                    <a:pt x="577" y="3277"/>
                    <a:pt x="623" y="2781"/>
                  </a:cubicBezTo>
                  <a:cubicBezTo>
                    <a:pt x="650" y="2276"/>
                    <a:pt x="749" y="1799"/>
                    <a:pt x="992" y="1402"/>
                  </a:cubicBezTo>
                  <a:cubicBezTo>
                    <a:pt x="1226" y="1005"/>
                    <a:pt x="1632" y="726"/>
                    <a:pt x="2110" y="591"/>
                  </a:cubicBezTo>
                  <a:cubicBezTo>
                    <a:pt x="2227" y="555"/>
                    <a:pt x="2353" y="537"/>
                    <a:pt x="2479" y="510"/>
                  </a:cubicBezTo>
                  <a:cubicBezTo>
                    <a:pt x="2606" y="492"/>
                    <a:pt x="2714" y="483"/>
                    <a:pt x="2849" y="483"/>
                  </a:cubicBezTo>
                  <a:cubicBezTo>
                    <a:pt x="2926" y="480"/>
                    <a:pt x="3002" y="479"/>
                    <a:pt x="3079" y="479"/>
                  </a:cubicBezTo>
                  <a:close/>
                  <a:moveTo>
                    <a:pt x="6040" y="167"/>
                  </a:moveTo>
                  <a:cubicBezTo>
                    <a:pt x="6292" y="167"/>
                    <a:pt x="6554" y="266"/>
                    <a:pt x="6689" y="483"/>
                  </a:cubicBezTo>
                  <a:lnTo>
                    <a:pt x="6797" y="510"/>
                  </a:lnTo>
                  <a:cubicBezTo>
                    <a:pt x="6808" y="513"/>
                    <a:pt x="6819" y="516"/>
                    <a:pt x="6831" y="516"/>
                  </a:cubicBezTo>
                  <a:cubicBezTo>
                    <a:pt x="6847" y="516"/>
                    <a:pt x="6862" y="511"/>
                    <a:pt x="6878" y="501"/>
                  </a:cubicBezTo>
                  <a:cubicBezTo>
                    <a:pt x="7042" y="368"/>
                    <a:pt x="7246" y="317"/>
                    <a:pt x="7449" y="317"/>
                  </a:cubicBezTo>
                  <a:cubicBezTo>
                    <a:pt x="7481" y="317"/>
                    <a:pt x="7513" y="318"/>
                    <a:pt x="7545" y="320"/>
                  </a:cubicBezTo>
                  <a:cubicBezTo>
                    <a:pt x="7789" y="347"/>
                    <a:pt x="8014" y="438"/>
                    <a:pt x="8203" y="591"/>
                  </a:cubicBezTo>
                  <a:lnTo>
                    <a:pt x="8293" y="618"/>
                  </a:lnTo>
                  <a:cubicBezTo>
                    <a:pt x="8302" y="618"/>
                    <a:pt x="8320" y="618"/>
                    <a:pt x="8338" y="609"/>
                  </a:cubicBezTo>
                  <a:cubicBezTo>
                    <a:pt x="8520" y="518"/>
                    <a:pt x="8717" y="472"/>
                    <a:pt x="8915" y="472"/>
                  </a:cubicBezTo>
                  <a:cubicBezTo>
                    <a:pt x="8933" y="472"/>
                    <a:pt x="8951" y="473"/>
                    <a:pt x="8969" y="474"/>
                  </a:cubicBezTo>
                  <a:cubicBezTo>
                    <a:pt x="9186" y="483"/>
                    <a:pt x="9402" y="546"/>
                    <a:pt x="9564" y="690"/>
                  </a:cubicBezTo>
                  <a:lnTo>
                    <a:pt x="9582" y="699"/>
                  </a:lnTo>
                  <a:cubicBezTo>
                    <a:pt x="9600" y="708"/>
                    <a:pt x="9618" y="708"/>
                    <a:pt x="9636" y="708"/>
                  </a:cubicBezTo>
                  <a:cubicBezTo>
                    <a:pt x="12764" y="789"/>
                    <a:pt x="15883" y="1068"/>
                    <a:pt x="19011" y="1276"/>
                  </a:cubicBezTo>
                  <a:lnTo>
                    <a:pt x="28385" y="1934"/>
                  </a:lnTo>
                  <a:lnTo>
                    <a:pt x="47125" y="3241"/>
                  </a:lnTo>
                  <a:lnTo>
                    <a:pt x="84614" y="5873"/>
                  </a:lnTo>
                  <a:lnTo>
                    <a:pt x="84587" y="5873"/>
                  </a:lnTo>
                  <a:lnTo>
                    <a:pt x="87517" y="6702"/>
                  </a:lnTo>
                  <a:cubicBezTo>
                    <a:pt x="88003" y="6846"/>
                    <a:pt x="88490" y="6982"/>
                    <a:pt x="88986" y="7117"/>
                  </a:cubicBezTo>
                  <a:cubicBezTo>
                    <a:pt x="89473" y="7252"/>
                    <a:pt x="89959" y="7387"/>
                    <a:pt x="90455" y="7522"/>
                  </a:cubicBezTo>
                  <a:lnTo>
                    <a:pt x="91924" y="7919"/>
                  </a:lnTo>
                  <a:lnTo>
                    <a:pt x="93403" y="8307"/>
                  </a:lnTo>
                  <a:cubicBezTo>
                    <a:pt x="94178" y="8513"/>
                    <a:pt x="94948" y="8725"/>
                    <a:pt x="95712" y="8973"/>
                  </a:cubicBezTo>
                  <a:lnTo>
                    <a:pt x="95712" y="8973"/>
                  </a:lnTo>
                  <a:cubicBezTo>
                    <a:pt x="94921" y="9193"/>
                    <a:pt x="94126" y="9408"/>
                    <a:pt x="93331" y="9623"/>
                  </a:cubicBezTo>
                  <a:cubicBezTo>
                    <a:pt x="92835" y="9758"/>
                    <a:pt x="92330" y="9893"/>
                    <a:pt x="91834" y="10010"/>
                  </a:cubicBezTo>
                  <a:cubicBezTo>
                    <a:pt x="91321" y="10109"/>
                    <a:pt x="90816" y="10209"/>
                    <a:pt x="90311" y="10299"/>
                  </a:cubicBezTo>
                  <a:cubicBezTo>
                    <a:pt x="89292" y="10488"/>
                    <a:pt x="88265" y="10641"/>
                    <a:pt x="87246" y="10822"/>
                  </a:cubicBezTo>
                  <a:cubicBezTo>
                    <a:pt x="86231" y="10992"/>
                    <a:pt x="85224" y="11181"/>
                    <a:pt x="84209" y="11370"/>
                  </a:cubicBezTo>
                  <a:lnTo>
                    <a:pt x="84209" y="11370"/>
                  </a:lnTo>
                  <a:lnTo>
                    <a:pt x="46747" y="8811"/>
                  </a:lnTo>
                  <a:lnTo>
                    <a:pt x="27998" y="7522"/>
                  </a:lnTo>
                  <a:cubicBezTo>
                    <a:pt x="21751" y="7090"/>
                    <a:pt x="15495" y="6684"/>
                    <a:pt x="9258" y="6134"/>
                  </a:cubicBezTo>
                  <a:cubicBezTo>
                    <a:pt x="9250" y="6132"/>
                    <a:pt x="9242" y="6131"/>
                    <a:pt x="9234" y="6131"/>
                  </a:cubicBezTo>
                  <a:cubicBezTo>
                    <a:pt x="9216" y="6131"/>
                    <a:pt x="9198" y="6137"/>
                    <a:pt x="9186" y="6143"/>
                  </a:cubicBezTo>
                  <a:lnTo>
                    <a:pt x="9168" y="6143"/>
                  </a:lnTo>
                  <a:cubicBezTo>
                    <a:pt x="8978" y="6260"/>
                    <a:pt x="8762" y="6324"/>
                    <a:pt x="8555" y="6324"/>
                  </a:cubicBezTo>
                  <a:cubicBezTo>
                    <a:pt x="8347" y="6315"/>
                    <a:pt x="8140" y="6233"/>
                    <a:pt x="8005" y="6080"/>
                  </a:cubicBezTo>
                  <a:cubicBezTo>
                    <a:pt x="7987" y="6053"/>
                    <a:pt x="7951" y="6035"/>
                    <a:pt x="7906" y="6035"/>
                  </a:cubicBezTo>
                  <a:lnTo>
                    <a:pt x="7834" y="6044"/>
                  </a:lnTo>
                  <a:cubicBezTo>
                    <a:pt x="7655" y="6153"/>
                    <a:pt x="7450" y="6201"/>
                    <a:pt x="7242" y="6201"/>
                  </a:cubicBezTo>
                  <a:cubicBezTo>
                    <a:pt x="7208" y="6201"/>
                    <a:pt x="7174" y="6200"/>
                    <a:pt x="7140" y="6197"/>
                  </a:cubicBezTo>
                  <a:cubicBezTo>
                    <a:pt x="7022" y="6188"/>
                    <a:pt x="6905" y="6161"/>
                    <a:pt x="6797" y="6116"/>
                  </a:cubicBezTo>
                  <a:cubicBezTo>
                    <a:pt x="6680" y="6080"/>
                    <a:pt x="6581" y="6026"/>
                    <a:pt x="6482" y="5954"/>
                  </a:cubicBezTo>
                  <a:lnTo>
                    <a:pt x="6464" y="5945"/>
                  </a:lnTo>
                  <a:cubicBezTo>
                    <a:pt x="6446" y="5927"/>
                    <a:pt x="6423" y="5918"/>
                    <a:pt x="6400" y="5918"/>
                  </a:cubicBezTo>
                  <a:cubicBezTo>
                    <a:pt x="6378" y="5918"/>
                    <a:pt x="6355" y="5927"/>
                    <a:pt x="6337" y="5945"/>
                  </a:cubicBezTo>
                  <a:cubicBezTo>
                    <a:pt x="6172" y="6073"/>
                    <a:pt x="5962" y="6132"/>
                    <a:pt x="5750" y="6132"/>
                  </a:cubicBezTo>
                  <a:cubicBezTo>
                    <a:pt x="5708" y="6132"/>
                    <a:pt x="5667" y="6130"/>
                    <a:pt x="5625" y="6125"/>
                  </a:cubicBezTo>
                  <a:cubicBezTo>
                    <a:pt x="5499" y="6116"/>
                    <a:pt x="5373" y="6080"/>
                    <a:pt x="5256" y="6035"/>
                  </a:cubicBezTo>
                  <a:cubicBezTo>
                    <a:pt x="5183" y="6007"/>
                    <a:pt x="5110" y="5972"/>
                    <a:pt x="5042" y="5928"/>
                  </a:cubicBezTo>
                  <a:lnTo>
                    <a:pt x="5042" y="5928"/>
                  </a:lnTo>
                  <a:cubicBezTo>
                    <a:pt x="5040" y="5891"/>
                    <a:pt x="5040" y="5853"/>
                    <a:pt x="5039" y="5815"/>
                  </a:cubicBezTo>
                  <a:lnTo>
                    <a:pt x="5039" y="5815"/>
                  </a:lnTo>
                  <a:cubicBezTo>
                    <a:pt x="5047" y="5791"/>
                    <a:pt x="5051" y="5764"/>
                    <a:pt x="5048" y="5738"/>
                  </a:cubicBezTo>
                  <a:cubicBezTo>
                    <a:pt x="5048" y="5736"/>
                    <a:pt x="5048" y="5735"/>
                    <a:pt x="5048" y="5733"/>
                  </a:cubicBezTo>
                  <a:lnTo>
                    <a:pt x="5048" y="5733"/>
                  </a:lnTo>
                  <a:cubicBezTo>
                    <a:pt x="5048" y="5729"/>
                    <a:pt x="5047" y="5724"/>
                    <a:pt x="5046" y="5719"/>
                  </a:cubicBezTo>
                  <a:lnTo>
                    <a:pt x="5046" y="5719"/>
                  </a:lnTo>
                  <a:cubicBezTo>
                    <a:pt x="4949" y="4851"/>
                    <a:pt x="4959" y="3974"/>
                    <a:pt x="5012" y="3097"/>
                  </a:cubicBezTo>
                  <a:cubicBezTo>
                    <a:pt x="5075" y="2213"/>
                    <a:pt x="5193" y="1330"/>
                    <a:pt x="5409" y="474"/>
                  </a:cubicBezTo>
                  <a:cubicBezTo>
                    <a:pt x="5409" y="465"/>
                    <a:pt x="5418" y="447"/>
                    <a:pt x="5418" y="438"/>
                  </a:cubicBezTo>
                  <a:cubicBezTo>
                    <a:pt x="5418" y="428"/>
                    <a:pt x="5417" y="418"/>
                    <a:pt x="5416" y="408"/>
                  </a:cubicBezTo>
                  <a:lnTo>
                    <a:pt x="5416" y="408"/>
                  </a:lnTo>
                  <a:cubicBezTo>
                    <a:pt x="5420" y="381"/>
                    <a:pt x="5424" y="352"/>
                    <a:pt x="5429" y="324"/>
                  </a:cubicBezTo>
                  <a:lnTo>
                    <a:pt x="5429" y="324"/>
                  </a:lnTo>
                  <a:cubicBezTo>
                    <a:pt x="5503" y="283"/>
                    <a:pt x="5580" y="250"/>
                    <a:pt x="5661" y="221"/>
                  </a:cubicBezTo>
                  <a:cubicBezTo>
                    <a:pt x="5787" y="185"/>
                    <a:pt x="5914" y="167"/>
                    <a:pt x="6040" y="167"/>
                  </a:cubicBezTo>
                  <a:close/>
                  <a:moveTo>
                    <a:pt x="5907" y="1"/>
                  </a:moveTo>
                  <a:cubicBezTo>
                    <a:pt x="5814" y="1"/>
                    <a:pt x="5721" y="5"/>
                    <a:pt x="5625" y="5"/>
                  </a:cubicBezTo>
                  <a:cubicBezTo>
                    <a:pt x="5509" y="12"/>
                    <a:pt x="5398" y="25"/>
                    <a:pt x="5279" y="25"/>
                  </a:cubicBezTo>
                  <a:cubicBezTo>
                    <a:pt x="5250" y="25"/>
                    <a:pt x="5222" y="25"/>
                    <a:pt x="5193" y="23"/>
                  </a:cubicBezTo>
                  <a:cubicBezTo>
                    <a:pt x="5166" y="23"/>
                    <a:pt x="5129" y="41"/>
                    <a:pt x="5111" y="77"/>
                  </a:cubicBezTo>
                  <a:lnTo>
                    <a:pt x="5066" y="167"/>
                  </a:lnTo>
                  <a:cubicBezTo>
                    <a:pt x="5061" y="193"/>
                    <a:pt x="5056" y="217"/>
                    <a:pt x="5051" y="242"/>
                  </a:cubicBezTo>
                  <a:lnTo>
                    <a:pt x="5051" y="242"/>
                  </a:lnTo>
                  <a:lnTo>
                    <a:pt x="3642" y="194"/>
                  </a:lnTo>
                  <a:lnTo>
                    <a:pt x="2849" y="167"/>
                  </a:lnTo>
                  <a:cubicBezTo>
                    <a:pt x="2812" y="164"/>
                    <a:pt x="2773" y="163"/>
                    <a:pt x="2732" y="163"/>
                  </a:cubicBezTo>
                  <a:cubicBezTo>
                    <a:pt x="2635" y="163"/>
                    <a:pt x="2530" y="170"/>
                    <a:pt x="2434" y="176"/>
                  </a:cubicBezTo>
                  <a:cubicBezTo>
                    <a:pt x="2299" y="194"/>
                    <a:pt x="2164" y="212"/>
                    <a:pt x="2020" y="239"/>
                  </a:cubicBezTo>
                  <a:cubicBezTo>
                    <a:pt x="1749" y="293"/>
                    <a:pt x="1479" y="383"/>
                    <a:pt x="1217" y="528"/>
                  </a:cubicBezTo>
                  <a:cubicBezTo>
                    <a:pt x="965" y="681"/>
                    <a:pt x="740" y="879"/>
                    <a:pt x="568" y="1114"/>
                  </a:cubicBezTo>
                  <a:cubicBezTo>
                    <a:pt x="208" y="1600"/>
                    <a:pt x="82" y="2195"/>
                    <a:pt x="46" y="2736"/>
                  </a:cubicBezTo>
                  <a:cubicBezTo>
                    <a:pt x="1" y="3286"/>
                    <a:pt x="64" y="3890"/>
                    <a:pt x="343" y="4413"/>
                  </a:cubicBezTo>
                  <a:cubicBezTo>
                    <a:pt x="487" y="4674"/>
                    <a:pt x="686" y="4899"/>
                    <a:pt x="920" y="5080"/>
                  </a:cubicBezTo>
                  <a:cubicBezTo>
                    <a:pt x="1145" y="5260"/>
                    <a:pt x="1407" y="5386"/>
                    <a:pt x="1668" y="5476"/>
                  </a:cubicBezTo>
                  <a:cubicBezTo>
                    <a:pt x="1794" y="5521"/>
                    <a:pt x="1930" y="5557"/>
                    <a:pt x="2065" y="5593"/>
                  </a:cubicBezTo>
                  <a:cubicBezTo>
                    <a:pt x="2128" y="5611"/>
                    <a:pt x="2200" y="5620"/>
                    <a:pt x="2272" y="5639"/>
                  </a:cubicBezTo>
                  <a:cubicBezTo>
                    <a:pt x="2335" y="5648"/>
                    <a:pt x="2398" y="5648"/>
                    <a:pt x="2470" y="5657"/>
                  </a:cubicBezTo>
                  <a:cubicBezTo>
                    <a:pt x="2732" y="5684"/>
                    <a:pt x="2993" y="5720"/>
                    <a:pt x="3255" y="5756"/>
                  </a:cubicBezTo>
                  <a:cubicBezTo>
                    <a:pt x="3723" y="5827"/>
                    <a:pt x="4184" y="5885"/>
                    <a:pt x="4651" y="5928"/>
                  </a:cubicBezTo>
                  <a:lnTo>
                    <a:pt x="4651" y="5928"/>
                  </a:lnTo>
                  <a:cubicBezTo>
                    <a:pt x="4651" y="5964"/>
                    <a:pt x="4654" y="6000"/>
                    <a:pt x="4661" y="6035"/>
                  </a:cubicBezTo>
                  <a:lnTo>
                    <a:pt x="4661" y="6080"/>
                  </a:lnTo>
                  <a:cubicBezTo>
                    <a:pt x="4670" y="6143"/>
                    <a:pt x="4715" y="6188"/>
                    <a:pt x="4778" y="6197"/>
                  </a:cubicBezTo>
                  <a:cubicBezTo>
                    <a:pt x="4922" y="6215"/>
                    <a:pt x="5057" y="6242"/>
                    <a:pt x="5193" y="6260"/>
                  </a:cubicBezTo>
                  <a:cubicBezTo>
                    <a:pt x="5337" y="6279"/>
                    <a:pt x="5472" y="6297"/>
                    <a:pt x="5607" y="6306"/>
                  </a:cubicBezTo>
                  <a:cubicBezTo>
                    <a:pt x="5742" y="6315"/>
                    <a:pt x="5887" y="6324"/>
                    <a:pt x="6022" y="6324"/>
                  </a:cubicBezTo>
                  <a:cubicBezTo>
                    <a:pt x="6133" y="6324"/>
                    <a:pt x="6243" y="6318"/>
                    <a:pt x="6358" y="6316"/>
                  </a:cubicBezTo>
                  <a:lnTo>
                    <a:pt x="6358" y="6316"/>
                  </a:lnTo>
                  <a:cubicBezTo>
                    <a:pt x="6479" y="6347"/>
                    <a:pt x="6594" y="6371"/>
                    <a:pt x="6716" y="6396"/>
                  </a:cubicBezTo>
                  <a:cubicBezTo>
                    <a:pt x="6851" y="6423"/>
                    <a:pt x="6986" y="6441"/>
                    <a:pt x="7122" y="6450"/>
                  </a:cubicBezTo>
                  <a:cubicBezTo>
                    <a:pt x="7185" y="6454"/>
                    <a:pt x="7247" y="6456"/>
                    <a:pt x="7308" y="6456"/>
                  </a:cubicBezTo>
                  <a:cubicBezTo>
                    <a:pt x="7485" y="6456"/>
                    <a:pt x="7658" y="6441"/>
                    <a:pt x="7841" y="6424"/>
                  </a:cubicBezTo>
                  <a:lnTo>
                    <a:pt x="7841" y="6424"/>
                  </a:lnTo>
                  <a:cubicBezTo>
                    <a:pt x="8064" y="6538"/>
                    <a:pt x="8301" y="6612"/>
                    <a:pt x="8546" y="6612"/>
                  </a:cubicBezTo>
                  <a:cubicBezTo>
                    <a:pt x="8578" y="6614"/>
                    <a:pt x="8609" y="6615"/>
                    <a:pt x="8641" y="6615"/>
                  </a:cubicBezTo>
                  <a:cubicBezTo>
                    <a:pt x="8860" y="6615"/>
                    <a:pt x="9068" y="6567"/>
                    <a:pt x="9276" y="6515"/>
                  </a:cubicBezTo>
                  <a:lnTo>
                    <a:pt x="9276" y="6515"/>
                  </a:lnTo>
                  <a:cubicBezTo>
                    <a:pt x="15516" y="6831"/>
                    <a:pt x="21748" y="7298"/>
                    <a:pt x="27980" y="7730"/>
                  </a:cubicBezTo>
                  <a:lnTo>
                    <a:pt x="46729" y="9037"/>
                  </a:lnTo>
                  <a:lnTo>
                    <a:pt x="84218" y="11678"/>
                  </a:lnTo>
                  <a:lnTo>
                    <a:pt x="84254" y="11678"/>
                  </a:lnTo>
                  <a:cubicBezTo>
                    <a:pt x="85272" y="11489"/>
                    <a:pt x="86291" y="11308"/>
                    <a:pt x="87309" y="11110"/>
                  </a:cubicBezTo>
                  <a:cubicBezTo>
                    <a:pt x="88328" y="10921"/>
                    <a:pt x="89337" y="10704"/>
                    <a:pt x="90356" y="10515"/>
                  </a:cubicBezTo>
                  <a:cubicBezTo>
                    <a:pt x="90861" y="10416"/>
                    <a:pt x="91375" y="10335"/>
                    <a:pt x="91879" y="10245"/>
                  </a:cubicBezTo>
                  <a:cubicBezTo>
                    <a:pt x="92384" y="10127"/>
                    <a:pt x="92889" y="10001"/>
                    <a:pt x="93394" y="9875"/>
                  </a:cubicBezTo>
                  <a:cubicBezTo>
                    <a:pt x="94403" y="9641"/>
                    <a:pt x="95404" y="9397"/>
                    <a:pt x="96422" y="9181"/>
                  </a:cubicBezTo>
                  <a:lnTo>
                    <a:pt x="96431" y="9172"/>
                  </a:lnTo>
                  <a:cubicBezTo>
                    <a:pt x="96504" y="9163"/>
                    <a:pt x="96558" y="9100"/>
                    <a:pt x="96576" y="9028"/>
                  </a:cubicBezTo>
                  <a:cubicBezTo>
                    <a:pt x="96594" y="8920"/>
                    <a:pt x="96522" y="8820"/>
                    <a:pt x="96422" y="8802"/>
                  </a:cubicBezTo>
                  <a:cubicBezTo>
                    <a:pt x="95422" y="8613"/>
                    <a:pt x="94439" y="8361"/>
                    <a:pt x="93457" y="8090"/>
                  </a:cubicBezTo>
                  <a:cubicBezTo>
                    <a:pt x="92970" y="7955"/>
                    <a:pt x="92474" y="7829"/>
                    <a:pt x="91988" y="7685"/>
                  </a:cubicBezTo>
                  <a:lnTo>
                    <a:pt x="90527" y="7252"/>
                  </a:lnTo>
                  <a:cubicBezTo>
                    <a:pt x="90041" y="7099"/>
                    <a:pt x="89554" y="6955"/>
                    <a:pt x="89067" y="6819"/>
                  </a:cubicBezTo>
                  <a:cubicBezTo>
                    <a:pt x="88580" y="6675"/>
                    <a:pt x="88094" y="6531"/>
                    <a:pt x="87607" y="6396"/>
                  </a:cubicBezTo>
                  <a:lnTo>
                    <a:pt x="84668" y="5566"/>
                  </a:lnTo>
                  <a:cubicBezTo>
                    <a:pt x="84659" y="5557"/>
                    <a:pt x="84650" y="5557"/>
                    <a:pt x="84641" y="5557"/>
                  </a:cubicBezTo>
                  <a:lnTo>
                    <a:pt x="47143" y="2988"/>
                  </a:lnTo>
                  <a:lnTo>
                    <a:pt x="28403" y="1708"/>
                  </a:lnTo>
                  <a:lnTo>
                    <a:pt x="19029" y="1059"/>
                  </a:lnTo>
                  <a:cubicBezTo>
                    <a:pt x="15901" y="834"/>
                    <a:pt x="12773" y="672"/>
                    <a:pt x="9663" y="320"/>
                  </a:cubicBezTo>
                  <a:lnTo>
                    <a:pt x="9663" y="320"/>
                  </a:lnTo>
                  <a:lnTo>
                    <a:pt x="9727" y="338"/>
                  </a:lnTo>
                  <a:cubicBezTo>
                    <a:pt x="9474" y="293"/>
                    <a:pt x="9231" y="248"/>
                    <a:pt x="8987" y="239"/>
                  </a:cubicBezTo>
                  <a:cubicBezTo>
                    <a:pt x="8898" y="233"/>
                    <a:pt x="8808" y="231"/>
                    <a:pt x="8717" y="231"/>
                  </a:cubicBezTo>
                  <a:cubicBezTo>
                    <a:pt x="8618" y="231"/>
                    <a:pt x="8519" y="233"/>
                    <a:pt x="8419" y="233"/>
                  </a:cubicBezTo>
                  <a:cubicBezTo>
                    <a:pt x="8391" y="233"/>
                    <a:pt x="8363" y="233"/>
                    <a:pt x="8335" y="232"/>
                  </a:cubicBezTo>
                  <a:lnTo>
                    <a:pt x="8335" y="232"/>
                  </a:lnTo>
                  <a:cubicBezTo>
                    <a:pt x="8081" y="150"/>
                    <a:pt x="7827" y="85"/>
                    <a:pt x="7572" y="68"/>
                  </a:cubicBezTo>
                  <a:cubicBezTo>
                    <a:pt x="7534" y="66"/>
                    <a:pt x="7496" y="64"/>
                    <a:pt x="7458" y="64"/>
                  </a:cubicBezTo>
                  <a:cubicBezTo>
                    <a:pt x="7355" y="64"/>
                    <a:pt x="7254" y="73"/>
                    <a:pt x="7149" y="86"/>
                  </a:cubicBezTo>
                  <a:cubicBezTo>
                    <a:pt x="7039" y="93"/>
                    <a:pt x="6930" y="112"/>
                    <a:pt x="6811" y="129"/>
                  </a:cubicBezTo>
                  <a:lnTo>
                    <a:pt x="6811" y="129"/>
                  </a:lnTo>
                  <a:cubicBezTo>
                    <a:pt x="6696" y="97"/>
                    <a:pt x="6584" y="71"/>
                    <a:pt x="6473" y="50"/>
                  </a:cubicBezTo>
                  <a:cubicBezTo>
                    <a:pt x="6328" y="23"/>
                    <a:pt x="6184" y="5"/>
                    <a:pt x="6049" y="5"/>
                  </a:cubicBezTo>
                  <a:cubicBezTo>
                    <a:pt x="6001" y="2"/>
                    <a:pt x="5954" y="1"/>
                    <a:pt x="590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2" name="Google Shape;1762;p55"/>
            <p:cNvSpPr/>
            <p:nvPr/>
          </p:nvSpPr>
          <p:spPr>
            <a:xfrm>
              <a:off x="2297125" y="3977050"/>
              <a:ext cx="10375" cy="58250"/>
            </a:xfrm>
            <a:custGeom>
              <a:avLst/>
              <a:gdLst/>
              <a:ahLst/>
              <a:cxnLst/>
              <a:rect l="l" t="t" r="r" b="b"/>
              <a:pathLst>
                <a:path w="415" h="2330" extrusionOk="0">
                  <a:moveTo>
                    <a:pt x="214" y="0"/>
                  </a:moveTo>
                  <a:cubicBezTo>
                    <a:pt x="203" y="0"/>
                    <a:pt x="192" y="1"/>
                    <a:pt x="180" y="3"/>
                  </a:cubicBezTo>
                  <a:cubicBezTo>
                    <a:pt x="72" y="12"/>
                    <a:pt x="0" y="111"/>
                    <a:pt x="18" y="219"/>
                  </a:cubicBezTo>
                  <a:cubicBezTo>
                    <a:pt x="63" y="535"/>
                    <a:pt x="63" y="850"/>
                    <a:pt x="63" y="1175"/>
                  </a:cubicBezTo>
                  <a:cubicBezTo>
                    <a:pt x="54" y="1490"/>
                    <a:pt x="45" y="1806"/>
                    <a:pt x="18" y="2121"/>
                  </a:cubicBezTo>
                  <a:cubicBezTo>
                    <a:pt x="18" y="2130"/>
                    <a:pt x="18" y="2139"/>
                    <a:pt x="18" y="2157"/>
                  </a:cubicBezTo>
                  <a:cubicBezTo>
                    <a:pt x="27" y="2251"/>
                    <a:pt x="116" y="2329"/>
                    <a:pt x="218" y="2329"/>
                  </a:cubicBezTo>
                  <a:cubicBezTo>
                    <a:pt x="223" y="2329"/>
                    <a:pt x="229" y="2329"/>
                    <a:pt x="234" y="2329"/>
                  </a:cubicBezTo>
                  <a:cubicBezTo>
                    <a:pt x="343" y="2320"/>
                    <a:pt x="415" y="2229"/>
                    <a:pt x="406" y="2121"/>
                  </a:cubicBezTo>
                  <a:lnTo>
                    <a:pt x="406" y="2103"/>
                  </a:lnTo>
                  <a:cubicBezTo>
                    <a:pt x="379" y="1797"/>
                    <a:pt x="370" y="1481"/>
                    <a:pt x="361" y="1166"/>
                  </a:cubicBezTo>
                  <a:cubicBezTo>
                    <a:pt x="361" y="859"/>
                    <a:pt x="361" y="544"/>
                    <a:pt x="406" y="228"/>
                  </a:cubicBezTo>
                  <a:lnTo>
                    <a:pt x="406" y="219"/>
                  </a:lnTo>
                  <a:cubicBezTo>
                    <a:pt x="406" y="201"/>
                    <a:pt x="406" y="183"/>
                    <a:pt x="406" y="165"/>
                  </a:cubicBezTo>
                  <a:cubicBezTo>
                    <a:pt x="390" y="68"/>
                    <a:pt x="308" y="0"/>
                    <a:pt x="21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3" name="Google Shape;1763;p55"/>
            <p:cNvSpPr/>
            <p:nvPr/>
          </p:nvSpPr>
          <p:spPr>
            <a:xfrm>
              <a:off x="2334525" y="3993050"/>
              <a:ext cx="10850" cy="45625"/>
            </a:xfrm>
            <a:custGeom>
              <a:avLst/>
              <a:gdLst/>
              <a:ahLst/>
              <a:cxnLst/>
              <a:rect l="l" t="t" r="r" b="b"/>
              <a:pathLst>
                <a:path w="434" h="1825" extrusionOk="0">
                  <a:moveTo>
                    <a:pt x="211" y="0"/>
                  </a:moveTo>
                  <a:cubicBezTo>
                    <a:pt x="201" y="0"/>
                    <a:pt x="191" y="1"/>
                    <a:pt x="181" y="3"/>
                  </a:cubicBezTo>
                  <a:cubicBezTo>
                    <a:pt x="73" y="21"/>
                    <a:pt x="0" y="120"/>
                    <a:pt x="9" y="228"/>
                  </a:cubicBezTo>
                  <a:cubicBezTo>
                    <a:pt x="45" y="454"/>
                    <a:pt x="55" y="679"/>
                    <a:pt x="55" y="904"/>
                  </a:cubicBezTo>
                  <a:cubicBezTo>
                    <a:pt x="64" y="1130"/>
                    <a:pt x="64" y="1355"/>
                    <a:pt x="18" y="1589"/>
                  </a:cubicBezTo>
                  <a:cubicBezTo>
                    <a:pt x="9" y="1616"/>
                    <a:pt x="9" y="1653"/>
                    <a:pt x="18" y="1680"/>
                  </a:cubicBezTo>
                  <a:cubicBezTo>
                    <a:pt x="48" y="1767"/>
                    <a:pt x="124" y="1825"/>
                    <a:pt x="209" y="1825"/>
                  </a:cubicBezTo>
                  <a:cubicBezTo>
                    <a:pt x="229" y="1825"/>
                    <a:pt x="250" y="1822"/>
                    <a:pt x="271" y="1815"/>
                  </a:cubicBezTo>
                  <a:cubicBezTo>
                    <a:pt x="370" y="1788"/>
                    <a:pt x="433" y="1671"/>
                    <a:pt x="406" y="1571"/>
                  </a:cubicBezTo>
                  <a:cubicBezTo>
                    <a:pt x="343" y="1346"/>
                    <a:pt x="325" y="1130"/>
                    <a:pt x="325" y="904"/>
                  </a:cubicBezTo>
                  <a:cubicBezTo>
                    <a:pt x="334" y="679"/>
                    <a:pt x="352" y="463"/>
                    <a:pt x="397" y="246"/>
                  </a:cubicBezTo>
                  <a:cubicBezTo>
                    <a:pt x="406" y="219"/>
                    <a:pt x="406" y="192"/>
                    <a:pt x="406" y="174"/>
                  </a:cubicBezTo>
                  <a:cubicBezTo>
                    <a:pt x="390" y="76"/>
                    <a:pt x="307" y="0"/>
                    <a:pt x="211" y="0"/>
                  </a:cubicBezTo>
                  <a:close/>
                </a:path>
              </a:pathLst>
            </a:custGeom>
            <a:solidFill>
              <a:srgbClr val="42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 name="Google Shape;1764;p55"/>
            <p:cNvSpPr/>
            <p:nvPr/>
          </p:nvSpPr>
          <p:spPr>
            <a:xfrm>
              <a:off x="2368775" y="3930000"/>
              <a:ext cx="1895650" cy="136475"/>
            </a:xfrm>
            <a:custGeom>
              <a:avLst/>
              <a:gdLst/>
              <a:ahLst/>
              <a:cxnLst/>
              <a:rect l="l" t="t" r="r" b="b"/>
              <a:pathLst>
                <a:path w="75826" h="5459" extrusionOk="0">
                  <a:moveTo>
                    <a:pt x="334" y="0"/>
                  </a:moveTo>
                  <a:cubicBezTo>
                    <a:pt x="234" y="0"/>
                    <a:pt x="153" y="70"/>
                    <a:pt x="145" y="163"/>
                  </a:cubicBezTo>
                  <a:lnTo>
                    <a:pt x="145" y="172"/>
                  </a:lnTo>
                  <a:cubicBezTo>
                    <a:pt x="154" y="848"/>
                    <a:pt x="91" y="1515"/>
                    <a:pt x="64" y="2191"/>
                  </a:cubicBezTo>
                  <a:cubicBezTo>
                    <a:pt x="46" y="2525"/>
                    <a:pt x="37" y="2859"/>
                    <a:pt x="28" y="3192"/>
                  </a:cubicBezTo>
                  <a:lnTo>
                    <a:pt x="1" y="4202"/>
                  </a:lnTo>
                  <a:cubicBezTo>
                    <a:pt x="1" y="4211"/>
                    <a:pt x="1" y="4220"/>
                    <a:pt x="1" y="4229"/>
                  </a:cubicBezTo>
                  <a:cubicBezTo>
                    <a:pt x="9" y="4331"/>
                    <a:pt x="98" y="4401"/>
                    <a:pt x="199" y="4401"/>
                  </a:cubicBezTo>
                  <a:cubicBezTo>
                    <a:pt x="205" y="4401"/>
                    <a:pt x="211" y="4400"/>
                    <a:pt x="217" y="4400"/>
                  </a:cubicBezTo>
                  <a:cubicBezTo>
                    <a:pt x="325" y="4391"/>
                    <a:pt x="397" y="4292"/>
                    <a:pt x="388" y="4184"/>
                  </a:cubicBezTo>
                  <a:cubicBezTo>
                    <a:pt x="352" y="3850"/>
                    <a:pt x="325" y="3526"/>
                    <a:pt x="316" y="3192"/>
                  </a:cubicBezTo>
                  <a:cubicBezTo>
                    <a:pt x="307" y="2859"/>
                    <a:pt x="307" y="2525"/>
                    <a:pt x="316" y="2191"/>
                  </a:cubicBezTo>
                  <a:cubicBezTo>
                    <a:pt x="332" y="1593"/>
                    <a:pt x="356" y="988"/>
                    <a:pt x="482" y="395"/>
                  </a:cubicBezTo>
                  <a:lnTo>
                    <a:pt x="482" y="395"/>
                  </a:lnTo>
                  <a:cubicBezTo>
                    <a:pt x="3476" y="513"/>
                    <a:pt x="6462" y="726"/>
                    <a:pt x="9447" y="930"/>
                  </a:cubicBezTo>
                  <a:lnTo>
                    <a:pt x="18569" y="1552"/>
                  </a:lnTo>
                  <a:lnTo>
                    <a:pt x="36804" y="2804"/>
                  </a:lnTo>
                  <a:lnTo>
                    <a:pt x="55039" y="4075"/>
                  </a:lnTo>
                  <a:lnTo>
                    <a:pt x="64162" y="4715"/>
                  </a:lnTo>
                  <a:lnTo>
                    <a:pt x="68714" y="5031"/>
                  </a:lnTo>
                  <a:lnTo>
                    <a:pt x="70994" y="5193"/>
                  </a:lnTo>
                  <a:cubicBezTo>
                    <a:pt x="71760" y="5256"/>
                    <a:pt x="72517" y="5265"/>
                    <a:pt x="73275" y="5446"/>
                  </a:cubicBezTo>
                  <a:lnTo>
                    <a:pt x="73284" y="5455"/>
                  </a:lnTo>
                  <a:cubicBezTo>
                    <a:pt x="73296" y="5457"/>
                    <a:pt x="73307" y="5458"/>
                    <a:pt x="73319" y="5458"/>
                  </a:cubicBezTo>
                  <a:cubicBezTo>
                    <a:pt x="73385" y="5458"/>
                    <a:pt x="73440" y="5416"/>
                    <a:pt x="73455" y="5346"/>
                  </a:cubicBezTo>
                  <a:cubicBezTo>
                    <a:pt x="73473" y="5274"/>
                    <a:pt x="73545" y="5175"/>
                    <a:pt x="73617" y="5094"/>
                  </a:cubicBezTo>
                  <a:cubicBezTo>
                    <a:pt x="73689" y="5013"/>
                    <a:pt x="73770" y="4932"/>
                    <a:pt x="73861" y="4851"/>
                  </a:cubicBezTo>
                  <a:cubicBezTo>
                    <a:pt x="74041" y="4706"/>
                    <a:pt x="74239" y="4571"/>
                    <a:pt x="74428" y="4436"/>
                  </a:cubicBezTo>
                  <a:cubicBezTo>
                    <a:pt x="74627" y="4301"/>
                    <a:pt x="74825" y="4175"/>
                    <a:pt x="75032" y="4057"/>
                  </a:cubicBezTo>
                  <a:cubicBezTo>
                    <a:pt x="75240" y="3949"/>
                    <a:pt x="75456" y="3841"/>
                    <a:pt x="75681" y="3751"/>
                  </a:cubicBezTo>
                  <a:cubicBezTo>
                    <a:pt x="75699" y="3742"/>
                    <a:pt x="75717" y="3733"/>
                    <a:pt x="75735" y="3715"/>
                  </a:cubicBezTo>
                  <a:cubicBezTo>
                    <a:pt x="75817" y="3643"/>
                    <a:pt x="75826" y="3517"/>
                    <a:pt x="75753" y="3435"/>
                  </a:cubicBezTo>
                  <a:cubicBezTo>
                    <a:pt x="75714" y="3391"/>
                    <a:pt x="75659" y="3368"/>
                    <a:pt x="75604" y="3368"/>
                  </a:cubicBezTo>
                  <a:cubicBezTo>
                    <a:pt x="75557" y="3368"/>
                    <a:pt x="75511" y="3384"/>
                    <a:pt x="75474" y="3417"/>
                  </a:cubicBezTo>
                  <a:cubicBezTo>
                    <a:pt x="75294" y="3580"/>
                    <a:pt x="75104" y="3733"/>
                    <a:pt x="74915" y="3868"/>
                  </a:cubicBezTo>
                  <a:cubicBezTo>
                    <a:pt x="74726" y="4012"/>
                    <a:pt x="74528" y="4148"/>
                    <a:pt x="74329" y="4283"/>
                  </a:cubicBezTo>
                  <a:lnTo>
                    <a:pt x="73725" y="4670"/>
                  </a:lnTo>
                  <a:cubicBezTo>
                    <a:pt x="73617" y="4733"/>
                    <a:pt x="73518" y="4806"/>
                    <a:pt x="73419" y="4878"/>
                  </a:cubicBezTo>
                  <a:cubicBezTo>
                    <a:pt x="73347" y="4937"/>
                    <a:pt x="73270" y="4991"/>
                    <a:pt x="73195" y="5068"/>
                  </a:cubicBezTo>
                  <a:lnTo>
                    <a:pt x="73195" y="5068"/>
                  </a:lnTo>
                  <a:cubicBezTo>
                    <a:pt x="73017" y="5083"/>
                    <a:pt x="72839" y="5089"/>
                    <a:pt x="72662" y="5089"/>
                  </a:cubicBezTo>
                  <a:cubicBezTo>
                    <a:pt x="72107" y="5089"/>
                    <a:pt x="71560" y="5030"/>
                    <a:pt x="71012" y="5004"/>
                  </a:cubicBezTo>
                  <a:lnTo>
                    <a:pt x="68732" y="4842"/>
                  </a:lnTo>
                  <a:lnTo>
                    <a:pt x="64171" y="4535"/>
                  </a:lnTo>
                  <a:lnTo>
                    <a:pt x="55048" y="3904"/>
                  </a:lnTo>
                  <a:lnTo>
                    <a:pt x="36813" y="2651"/>
                  </a:lnTo>
                  <a:lnTo>
                    <a:pt x="18578" y="1371"/>
                  </a:lnTo>
                  <a:lnTo>
                    <a:pt x="9456" y="731"/>
                  </a:lnTo>
                  <a:cubicBezTo>
                    <a:pt x="6418" y="515"/>
                    <a:pt x="3381" y="308"/>
                    <a:pt x="352" y="1"/>
                  </a:cubicBezTo>
                  <a:cubicBezTo>
                    <a:pt x="346" y="1"/>
                    <a:pt x="340" y="0"/>
                    <a:pt x="33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 name="Google Shape;1765;p55"/>
            <p:cNvSpPr/>
            <p:nvPr/>
          </p:nvSpPr>
          <p:spPr>
            <a:xfrm>
              <a:off x="4430700" y="4072425"/>
              <a:ext cx="13325" cy="57275"/>
            </a:xfrm>
            <a:custGeom>
              <a:avLst/>
              <a:gdLst/>
              <a:ahLst/>
              <a:cxnLst/>
              <a:rect l="l" t="t" r="r" b="b"/>
              <a:pathLst>
                <a:path w="533" h="2291" fill="none" extrusionOk="0">
                  <a:moveTo>
                    <a:pt x="533" y="1"/>
                  </a:moveTo>
                  <a:cubicBezTo>
                    <a:pt x="46" y="902"/>
                    <a:pt x="1" y="1668"/>
                    <a:pt x="397" y="2290"/>
                  </a:cubicBezTo>
                </a:path>
              </a:pathLst>
            </a:custGeom>
            <a:noFill/>
            <a:ln w="9700"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 name="Google Shape;1766;p55"/>
            <p:cNvSpPr/>
            <p:nvPr/>
          </p:nvSpPr>
          <p:spPr>
            <a:xfrm>
              <a:off x="4195450" y="4056625"/>
              <a:ext cx="126900" cy="115300"/>
            </a:xfrm>
            <a:custGeom>
              <a:avLst/>
              <a:gdLst/>
              <a:ahLst/>
              <a:cxnLst/>
              <a:rect l="l" t="t" r="r" b="b"/>
              <a:pathLst>
                <a:path w="5076" h="4612" extrusionOk="0">
                  <a:moveTo>
                    <a:pt x="660" y="2885"/>
                  </a:moveTo>
                  <a:cubicBezTo>
                    <a:pt x="657" y="2892"/>
                    <a:pt x="655" y="2895"/>
                    <a:pt x="649" y="2895"/>
                  </a:cubicBezTo>
                  <a:cubicBezTo>
                    <a:pt x="653" y="2892"/>
                    <a:pt x="656" y="2888"/>
                    <a:pt x="660" y="2885"/>
                  </a:cubicBezTo>
                  <a:close/>
                  <a:moveTo>
                    <a:pt x="218" y="0"/>
                  </a:moveTo>
                  <a:cubicBezTo>
                    <a:pt x="177" y="0"/>
                    <a:pt x="136" y="12"/>
                    <a:pt x="99" y="38"/>
                  </a:cubicBezTo>
                  <a:cubicBezTo>
                    <a:pt x="18" y="101"/>
                    <a:pt x="0" y="218"/>
                    <a:pt x="63" y="308"/>
                  </a:cubicBezTo>
                  <a:cubicBezTo>
                    <a:pt x="126" y="381"/>
                    <a:pt x="190" y="408"/>
                    <a:pt x="244" y="444"/>
                  </a:cubicBezTo>
                  <a:cubicBezTo>
                    <a:pt x="298" y="471"/>
                    <a:pt x="343" y="489"/>
                    <a:pt x="397" y="516"/>
                  </a:cubicBezTo>
                  <a:cubicBezTo>
                    <a:pt x="496" y="552"/>
                    <a:pt x="604" y="588"/>
                    <a:pt x="703" y="624"/>
                  </a:cubicBezTo>
                  <a:lnTo>
                    <a:pt x="1289" y="804"/>
                  </a:lnTo>
                  <a:cubicBezTo>
                    <a:pt x="1686" y="921"/>
                    <a:pt x="2074" y="1048"/>
                    <a:pt x="2461" y="1183"/>
                  </a:cubicBezTo>
                  <a:cubicBezTo>
                    <a:pt x="2840" y="1318"/>
                    <a:pt x="3236" y="1453"/>
                    <a:pt x="3624" y="1588"/>
                  </a:cubicBezTo>
                  <a:cubicBezTo>
                    <a:pt x="3795" y="1643"/>
                    <a:pt x="3964" y="1697"/>
                    <a:pt x="4135" y="1750"/>
                  </a:cubicBezTo>
                  <a:lnTo>
                    <a:pt x="4135" y="1750"/>
                  </a:lnTo>
                  <a:cubicBezTo>
                    <a:pt x="4004" y="1784"/>
                    <a:pt x="3873" y="1817"/>
                    <a:pt x="3741" y="1850"/>
                  </a:cubicBezTo>
                  <a:lnTo>
                    <a:pt x="2668" y="2111"/>
                  </a:lnTo>
                  <a:lnTo>
                    <a:pt x="2137" y="2237"/>
                  </a:lnTo>
                  <a:cubicBezTo>
                    <a:pt x="1956" y="2282"/>
                    <a:pt x="1776" y="2309"/>
                    <a:pt x="1596" y="2355"/>
                  </a:cubicBezTo>
                  <a:cubicBezTo>
                    <a:pt x="1406" y="2391"/>
                    <a:pt x="1226" y="2445"/>
                    <a:pt x="1055" y="2508"/>
                  </a:cubicBezTo>
                  <a:cubicBezTo>
                    <a:pt x="875" y="2571"/>
                    <a:pt x="694" y="2643"/>
                    <a:pt x="541" y="2787"/>
                  </a:cubicBezTo>
                  <a:lnTo>
                    <a:pt x="550" y="2787"/>
                  </a:lnTo>
                  <a:cubicBezTo>
                    <a:pt x="541" y="2796"/>
                    <a:pt x="523" y="2814"/>
                    <a:pt x="523" y="2823"/>
                  </a:cubicBezTo>
                  <a:cubicBezTo>
                    <a:pt x="514" y="2850"/>
                    <a:pt x="523" y="2850"/>
                    <a:pt x="514" y="2859"/>
                  </a:cubicBezTo>
                  <a:cubicBezTo>
                    <a:pt x="514" y="2877"/>
                    <a:pt x="523" y="2886"/>
                    <a:pt x="523" y="2895"/>
                  </a:cubicBezTo>
                  <a:cubicBezTo>
                    <a:pt x="532" y="2913"/>
                    <a:pt x="541" y="2931"/>
                    <a:pt x="541" y="2940"/>
                  </a:cubicBezTo>
                  <a:cubicBezTo>
                    <a:pt x="559" y="2967"/>
                    <a:pt x="577" y="2986"/>
                    <a:pt x="586" y="3004"/>
                  </a:cubicBezTo>
                  <a:cubicBezTo>
                    <a:pt x="613" y="3040"/>
                    <a:pt x="649" y="3076"/>
                    <a:pt x="676" y="3112"/>
                  </a:cubicBezTo>
                  <a:cubicBezTo>
                    <a:pt x="739" y="3184"/>
                    <a:pt x="794" y="3247"/>
                    <a:pt x="857" y="3319"/>
                  </a:cubicBezTo>
                  <a:cubicBezTo>
                    <a:pt x="983" y="3445"/>
                    <a:pt x="1109" y="3571"/>
                    <a:pt x="1226" y="3707"/>
                  </a:cubicBezTo>
                  <a:cubicBezTo>
                    <a:pt x="1352" y="3833"/>
                    <a:pt x="1488" y="3959"/>
                    <a:pt x="1605" y="4094"/>
                  </a:cubicBezTo>
                  <a:lnTo>
                    <a:pt x="1794" y="4293"/>
                  </a:lnTo>
                  <a:cubicBezTo>
                    <a:pt x="1830" y="4329"/>
                    <a:pt x="1866" y="4365"/>
                    <a:pt x="1902" y="4401"/>
                  </a:cubicBezTo>
                  <a:cubicBezTo>
                    <a:pt x="1947" y="4437"/>
                    <a:pt x="1983" y="4473"/>
                    <a:pt x="2046" y="4509"/>
                  </a:cubicBezTo>
                  <a:lnTo>
                    <a:pt x="2173" y="4581"/>
                  </a:lnTo>
                  <a:cubicBezTo>
                    <a:pt x="2211" y="4600"/>
                    <a:pt x="2254" y="4611"/>
                    <a:pt x="2298" y="4611"/>
                  </a:cubicBezTo>
                  <a:cubicBezTo>
                    <a:pt x="2337" y="4611"/>
                    <a:pt x="2378" y="4602"/>
                    <a:pt x="2416" y="4581"/>
                  </a:cubicBezTo>
                  <a:cubicBezTo>
                    <a:pt x="2533" y="4509"/>
                    <a:pt x="2578" y="4356"/>
                    <a:pt x="2506" y="4238"/>
                  </a:cubicBezTo>
                  <a:cubicBezTo>
                    <a:pt x="2462" y="4157"/>
                    <a:pt x="2376" y="4111"/>
                    <a:pt x="2284" y="4111"/>
                  </a:cubicBezTo>
                  <a:cubicBezTo>
                    <a:pt x="2244" y="4111"/>
                    <a:pt x="2202" y="4120"/>
                    <a:pt x="2164" y="4139"/>
                  </a:cubicBezTo>
                  <a:cubicBezTo>
                    <a:pt x="2160" y="4146"/>
                    <a:pt x="2151" y="4149"/>
                    <a:pt x="2140" y="4149"/>
                  </a:cubicBezTo>
                  <a:cubicBezTo>
                    <a:pt x="2122" y="4149"/>
                    <a:pt x="2096" y="4141"/>
                    <a:pt x="2074" y="4130"/>
                  </a:cubicBezTo>
                  <a:cubicBezTo>
                    <a:pt x="2037" y="4121"/>
                    <a:pt x="2001" y="4103"/>
                    <a:pt x="1956" y="4085"/>
                  </a:cubicBezTo>
                  <a:cubicBezTo>
                    <a:pt x="1884" y="4049"/>
                    <a:pt x="1812" y="3995"/>
                    <a:pt x="1740" y="3941"/>
                  </a:cubicBezTo>
                  <a:cubicBezTo>
                    <a:pt x="1596" y="3842"/>
                    <a:pt x="1470" y="3716"/>
                    <a:pt x="1343" y="3589"/>
                  </a:cubicBezTo>
                  <a:cubicBezTo>
                    <a:pt x="1217" y="3463"/>
                    <a:pt x="1091" y="3337"/>
                    <a:pt x="965" y="3211"/>
                  </a:cubicBezTo>
                  <a:cubicBezTo>
                    <a:pt x="902" y="3148"/>
                    <a:pt x="848" y="3085"/>
                    <a:pt x="785" y="3013"/>
                  </a:cubicBezTo>
                  <a:cubicBezTo>
                    <a:pt x="757" y="2986"/>
                    <a:pt x="730" y="2949"/>
                    <a:pt x="703" y="2913"/>
                  </a:cubicBezTo>
                  <a:cubicBezTo>
                    <a:pt x="695" y="2896"/>
                    <a:pt x="686" y="2887"/>
                    <a:pt x="677" y="2870"/>
                  </a:cubicBezTo>
                  <a:lnTo>
                    <a:pt x="677" y="2870"/>
                  </a:lnTo>
                  <a:cubicBezTo>
                    <a:pt x="792" y="2769"/>
                    <a:pt x="950" y="2710"/>
                    <a:pt x="1100" y="2652"/>
                  </a:cubicBezTo>
                  <a:cubicBezTo>
                    <a:pt x="1271" y="2598"/>
                    <a:pt x="1452" y="2562"/>
                    <a:pt x="1632" y="2526"/>
                  </a:cubicBezTo>
                  <a:cubicBezTo>
                    <a:pt x="1803" y="2490"/>
                    <a:pt x="1992" y="2472"/>
                    <a:pt x="2173" y="2427"/>
                  </a:cubicBezTo>
                  <a:lnTo>
                    <a:pt x="2713" y="2328"/>
                  </a:lnTo>
                  <a:lnTo>
                    <a:pt x="3804" y="2120"/>
                  </a:lnTo>
                  <a:cubicBezTo>
                    <a:pt x="4165" y="2057"/>
                    <a:pt x="4534" y="1994"/>
                    <a:pt x="4895" y="1949"/>
                  </a:cubicBezTo>
                  <a:cubicBezTo>
                    <a:pt x="4985" y="1931"/>
                    <a:pt x="5048" y="1868"/>
                    <a:pt x="5057" y="1778"/>
                  </a:cubicBezTo>
                  <a:cubicBezTo>
                    <a:pt x="5075" y="1669"/>
                    <a:pt x="4994" y="1579"/>
                    <a:pt x="4895" y="1570"/>
                  </a:cubicBezTo>
                  <a:lnTo>
                    <a:pt x="4886" y="1570"/>
                  </a:lnTo>
                  <a:lnTo>
                    <a:pt x="4886" y="1561"/>
                  </a:lnTo>
                  <a:cubicBezTo>
                    <a:pt x="4489" y="1525"/>
                    <a:pt x="4093" y="1444"/>
                    <a:pt x="3696" y="1336"/>
                  </a:cubicBezTo>
                  <a:cubicBezTo>
                    <a:pt x="3299" y="1237"/>
                    <a:pt x="2921" y="1111"/>
                    <a:pt x="2533" y="975"/>
                  </a:cubicBezTo>
                  <a:cubicBezTo>
                    <a:pt x="2146" y="840"/>
                    <a:pt x="1758" y="705"/>
                    <a:pt x="1370" y="561"/>
                  </a:cubicBezTo>
                  <a:cubicBezTo>
                    <a:pt x="1181" y="489"/>
                    <a:pt x="992" y="417"/>
                    <a:pt x="812" y="335"/>
                  </a:cubicBezTo>
                  <a:cubicBezTo>
                    <a:pt x="712" y="290"/>
                    <a:pt x="631" y="254"/>
                    <a:pt x="541" y="200"/>
                  </a:cubicBezTo>
                  <a:cubicBezTo>
                    <a:pt x="505" y="182"/>
                    <a:pt x="460" y="155"/>
                    <a:pt x="433" y="128"/>
                  </a:cubicBezTo>
                  <a:cubicBezTo>
                    <a:pt x="397" y="110"/>
                    <a:pt x="370" y="74"/>
                    <a:pt x="370" y="74"/>
                  </a:cubicBezTo>
                  <a:cubicBezTo>
                    <a:pt x="332" y="26"/>
                    <a:pt x="276" y="0"/>
                    <a:pt x="21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 name="Google Shape;1767;p55"/>
            <p:cNvSpPr/>
            <p:nvPr/>
          </p:nvSpPr>
          <p:spPr>
            <a:xfrm>
              <a:off x="2368100" y="3995375"/>
              <a:ext cx="1847425" cy="137250"/>
            </a:xfrm>
            <a:custGeom>
              <a:avLst/>
              <a:gdLst/>
              <a:ahLst/>
              <a:cxnLst/>
              <a:rect l="l" t="t" r="r" b="b"/>
              <a:pathLst>
                <a:path w="73897" h="5490" extrusionOk="0">
                  <a:moveTo>
                    <a:pt x="208" y="0"/>
                  </a:moveTo>
                  <a:cubicBezTo>
                    <a:pt x="100" y="0"/>
                    <a:pt x="10" y="81"/>
                    <a:pt x="0" y="189"/>
                  </a:cubicBezTo>
                  <a:cubicBezTo>
                    <a:pt x="0" y="289"/>
                    <a:pt x="82" y="388"/>
                    <a:pt x="190" y="388"/>
                  </a:cubicBezTo>
                  <a:cubicBezTo>
                    <a:pt x="6319" y="694"/>
                    <a:pt x="12440" y="1136"/>
                    <a:pt x="18569" y="1560"/>
                  </a:cubicBezTo>
                  <a:lnTo>
                    <a:pt x="36940" y="2840"/>
                  </a:lnTo>
                  <a:lnTo>
                    <a:pt x="55310" y="4138"/>
                  </a:lnTo>
                  <a:lnTo>
                    <a:pt x="64495" y="4787"/>
                  </a:lnTo>
                  <a:lnTo>
                    <a:pt x="69092" y="5111"/>
                  </a:lnTo>
                  <a:lnTo>
                    <a:pt x="71382" y="5273"/>
                  </a:lnTo>
                  <a:cubicBezTo>
                    <a:pt x="72148" y="5327"/>
                    <a:pt x="72914" y="5381"/>
                    <a:pt x="73680" y="5490"/>
                  </a:cubicBezTo>
                  <a:lnTo>
                    <a:pt x="73698" y="5490"/>
                  </a:lnTo>
                  <a:cubicBezTo>
                    <a:pt x="73806" y="5490"/>
                    <a:pt x="73897" y="5399"/>
                    <a:pt x="73897" y="5291"/>
                  </a:cubicBezTo>
                  <a:cubicBezTo>
                    <a:pt x="73897" y="5183"/>
                    <a:pt x="73815" y="5102"/>
                    <a:pt x="73707" y="5102"/>
                  </a:cubicBezTo>
                  <a:cubicBezTo>
                    <a:pt x="72932" y="5093"/>
                    <a:pt x="72166" y="5048"/>
                    <a:pt x="71409" y="4994"/>
                  </a:cubicBezTo>
                  <a:lnTo>
                    <a:pt x="69110" y="4832"/>
                  </a:lnTo>
                  <a:lnTo>
                    <a:pt x="64513" y="4525"/>
                  </a:lnTo>
                  <a:lnTo>
                    <a:pt x="55328" y="3903"/>
                  </a:lnTo>
                  <a:lnTo>
                    <a:pt x="36949" y="2650"/>
                  </a:lnTo>
                  <a:lnTo>
                    <a:pt x="18578" y="1379"/>
                  </a:lnTo>
                  <a:cubicBezTo>
                    <a:pt x="12458" y="956"/>
                    <a:pt x="6328" y="550"/>
                    <a:pt x="21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68" name="Google Shape;1768;p55"/>
          <p:cNvGrpSpPr/>
          <p:nvPr/>
        </p:nvGrpSpPr>
        <p:grpSpPr>
          <a:xfrm>
            <a:off x="-1205458" y="4201284"/>
            <a:ext cx="1875030" cy="1511226"/>
            <a:chOff x="6562292" y="3785209"/>
            <a:chExt cx="1875030" cy="1511226"/>
          </a:xfrm>
        </p:grpSpPr>
        <p:grpSp>
          <p:nvGrpSpPr>
            <p:cNvPr id="1769" name="Google Shape;1769;p55"/>
            <p:cNvGrpSpPr/>
            <p:nvPr/>
          </p:nvGrpSpPr>
          <p:grpSpPr>
            <a:xfrm>
              <a:off x="7717466" y="3785209"/>
              <a:ext cx="719856" cy="680112"/>
              <a:chOff x="7717200" y="3905550"/>
              <a:chExt cx="592377" cy="559671"/>
            </a:xfrm>
          </p:grpSpPr>
          <p:sp>
            <p:nvSpPr>
              <p:cNvPr id="1770" name="Google Shape;1770;p55"/>
              <p:cNvSpPr/>
              <p:nvPr/>
            </p:nvSpPr>
            <p:spPr>
              <a:xfrm>
                <a:off x="7724869" y="3917054"/>
                <a:ext cx="581268" cy="532152"/>
              </a:xfrm>
              <a:custGeom>
                <a:avLst/>
                <a:gdLst/>
                <a:ahLst/>
                <a:cxnLst/>
                <a:rect l="l" t="t" r="r" b="b"/>
                <a:pathLst>
                  <a:path w="10308" h="9437" extrusionOk="0">
                    <a:moveTo>
                      <a:pt x="10129" y="1"/>
                    </a:moveTo>
                    <a:cubicBezTo>
                      <a:pt x="9518" y="1"/>
                      <a:pt x="4203" y="2425"/>
                      <a:pt x="3814" y="2672"/>
                    </a:cubicBezTo>
                    <a:cubicBezTo>
                      <a:pt x="3407" y="2932"/>
                      <a:pt x="0" y="4549"/>
                      <a:pt x="0" y="4684"/>
                    </a:cubicBezTo>
                    <a:cubicBezTo>
                      <a:pt x="0" y="4808"/>
                      <a:pt x="2382" y="5425"/>
                      <a:pt x="2382" y="5425"/>
                    </a:cubicBezTo>
                    <a:cubicBezTo>
                      <a:pt x="2382" y="5425"/>
                      <a:pt x="2456" y="6129"/>
                      <a:pt x="2580" y="6771"/>
                    </a:cubicBezTo>
                    <a:cubicBezTo>
                      <a:pt x="2703" y="7400"/>
                      <a:pt x="2963" y="8511"/>
                      <a:pt x="2963" y="8511"/>
                    </a:cubicBezTo>
                    <a:cubicBezTo>
                      <a:pt x="3308" y="8474"/>
                      <a:pt x="4901" y="7104"/>
                      <a:pt x="4901" y="7104"/>
                    </a:cubicBezTo>
                    <a:cubicBezTo>
                      <a:pt x="4901" y="7104"/>
                      <a:pt x="6308" y="9424"/>
                      <a:pt x="6542" y="9437"/>
                    </a:cubicBezTo>
                    <a:cubicBezTo>
                      <a:pt x="6543" y="9437"/>
                      <a:pt x="6543" y="9437"/>
                      <a:pt x="6543" y="9437"/>
                    </a:cubicBezTo>
                    <a:cubicBezTo>
                      <a:pt x="6786" y="9437"/>
                      <a:pt x="10307" y="265"/>
                      <a:pt x="10184" y="18"/>
                    </a:cubicBezTo>
                    <a:cubicBezTo>
                      <a:pt x="10177" y="6"/>
                      <a:pt x="10159" y="1"/>
                      <a:pt x="1012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1" name="Google Shape;1771;p55"/>
              <p:cNvSpPr/>
              <p:nvPr/>
            </p:nvSpPr>
            <p:spPr>
              <a:xfrm>
                <a:off x="7717200" y="3905550"/>
                <a:ext cx="592377" cy="559671"/>
              </a:xfrm>
              <a:custGeom>
                <a:avLst/>
                <a:gdLst/>
                <a:ahLst/>
                <a:cxnLst/>
                <a:rect l="l" t="t" r="r" b="b"/>
                <a:pathLst>
                  <a:path w="10505" h="9925" extrusionOk="0">
                    <a:moveTo>
                      <a:pt x="9764" y="420"/>
                    </a:moveTo>
                    <a:cubicBezTo>
                      <a:pt x="9147" y="827"/>
                      <a:pt x="8518" y="1247"/>
                      <a:pt x="7913" y="1654"/>
                    </a:cubicBezTo>
                    <a:cubicBezTo>
                      <a:pt x="7715" y="1802"/>
                      <a:pt x="7505" y="1938"/>
                      <a:pt x="7283" y="2086"/>
                    </a:cubicBezTo>
                    <a:cubicBezTo>
                      <a:pt x="6111" y="2889"/>
                      <a:pt x="4728" y="3839"/>
                      <a:pt x="3382" y="4851"/>
                    </a:cubicBezTo>
                    <a:cubicBezTo>
                      <a:pt x="3148" y="5037"/>
                      <a:pt x="2926" y="5209"/>
                      <a:pt x="2728" y="5382"/>
                    </a:cubicBezTo>
                    <a:lnTo>
                      <a:pt x="2679" y="5419"/>
                    </a:lnTo>
                    <a:lnTo>
                      <a:pt x="2605" y="5493"/>
                    </a:lnTo>
                    <a:cubicBezTo>
                      <a:pt x="2506" y="5432"/>
                      <a:pt x="2407" y="5382"/>
                      <a:pt x="2296" y="5370"/>
                    </a:cubicBezTo>
                    <a:lnTo>
                      <a:pt x="2197" y="5345"/>
                    </a:lnTo>
                    <a:cubicBezTo>
                      <a:pt x="1963" y="5259"/>
                      <a:pt x="1728" y="5197"/>
                      <a:pt x="1482" y="5123"/>
                    </a:cubicBezTo>
                    <a:cubicBezTo>
                      <a:pt x="1087" y="5000"/>
                      <a:pt x="716" y="4913"/>
                      <a:pt x="358" y="4839"/>
                    </a:cubicBezTo>
                    <a:lnTo>
                      <a:pt x="371" y="4839"/>
                    </a:lnTo>
                    <a:lnTo>
                      <a:pt x="420" y="4802"/>
                    </a:lnTo>
                    <a:cubicBezTo>
                      <a:pt x="506" y="4740"/>
                      <a:pt x="605" y="4679"/>
                      <a:pt x="704" y="4629"/>
                    </a:cubicBezTo>
                    <a:cubicBezTo>
                      <a:pt x="815" y="4568"/>
                      <a:pt x="938" y="4518"/>
                      <a:pt x="1062" y="4456"/>
                    </a:cubicBezTo>
                    <a:lnTo>
                      <a:pt x="1210" y="4382"/>
                    </a:lnTo>
                    <a:cubicBezTo>
                      <a:pt x="1802" y="4098"/>
                      <a:pt x="2407" y="3790"/>
                      <a:pt x="3062" y="3457"/>
                    </a:cubicBezTo>
                    <a:cubicBezTo>
                      <a:pt x="3432" y="3259"/>
                      <a:pt x="3827" y="3062"/>
                      <a:pt x="4296" y="2827"/>
                    </a:cubicBezTo>
                    <a:cubicBezTo>
                      <a:pt x="5975" y="1988"/>
                      <a:pt x="7382" y="1309"/>
                      <a:pt x="8876" y="729"/>
                    </a:cubicBezTo>
                    <a:cubicBezTo>
                      <a:pt x="9159" y="605"/>
                      <a:pt x="9468" y="506"/>
                      <a:pt x="9764" y="420"/>
                    </a:cubicBezTo>
                    <a:close/>
                    <a:moveTo>
                      <a:pt x="9949" y="494"/>
                    </a:moveTo>
                    <a:lnTo>
                      <a:pt x="9949" y="494"/>
                    </a:lnTo>
                    <a:cubicBezTo>
                      <a:pt x="9814" y="630"/>
                      <a:pt x="9678" y="790"/>
                      <a:pt x="9542" y="938"/>
                    </a:cubicBezTo>
                    <a:cubicBezTo>
                      <a:pt x="9468" y="1037"/>
                      <a:pt x="9394" y="1124"/>
                      <a:pt x="9320" y="1198"/>
                    </a:cubicBezTo>
                    <a:cubicBezTo>
                      <a:pt x="8900" y="1654"/>
                      <a:pt x="8468" y="2111"/>
                      <a:pt x="8049" y="2568"/>
                    </a:cubicBezTo>
                    <a:cubicBezTo>
                      <a:pt x="7296" y="3358"/>
                      <a:pt x="6543" y="4148"/>
                      <a:pt x="5790" y="4938"/>
                    </a:cubicBezTo>
                    <a:lnTo>
                      <a:pt x="5283" y="5469"/>
                    </a:lnTo>
                    <a:lnTo>
                      <a:pt x="4913" y="5864"/>
                    </a:lnTo>
                    <a:cubicBezTo>
                      <a:pt x="4777" y="6012"/>
                      <a:pt x="4642" y="6160"/>
                      <a:pt x="4493" y="6308"/>
                    </a:cubicBezTo>
                    <a:lnTo>
                      <a:pt x="4469" y="6308"/>
                    </a:lnTo>
                    <a:cubicBezTo>
                      <a:pt x="4358" y="6370"/>
                      <a:pt x="4259" y="6456"/>
                      <a:pt x="4197" y="6567"/>
                    </a:cubicBezTo>
                    <a:cubicBezTo>
                      <a:pt x="4173" y="6580"/>
                      <a:pt x="4160" y="6604"/>
                      <a:pt x="4148" y="6617"/>
                    </a:cubicBezTo>
                    <a:cubicBezTo>
                      <a:pt x="4061" y="6740"/>
                      <a:pt x="3987" y="6863"/>
                      <a:pt x="3913" y="6987"/>
                    </a:cubicBezTo>
                    <a:lnTo>
                      <a:pt x="3864" y="7086"/>
                    </a:lnTo>
                    <a:cubicBezTo>
                      <a:pt x="3790" y="7209"/>
                      <a:pt x="3716" y="7320"/>
                      <a:pt x="3642" y="7431"/>
                    </a:cubicBezTo>
                    <a:cubicBezTo>
                      <a:pt x="3580" y="7555"/>
                      <a:pt x="3518" y="7641"/>
                      <a:pt x="3444" y="7752"/>
                    </a:cubicBezTo>
                    <a:lnTo>
                      <a:pt x="3173" y="8221"/>
                    </a:lnTo>
                    <a:lnTo>
                      <a:pt x="3123" y="8295"/>
                    </a:lnTo>
                    <a:cubicBezTo>
                      <a:pt x="3025" y="7876"/>
                      <a:pt x="2950" y="7444"/>
                      <a:pt x="2889" y="7024"/>
                    </a:cubicBezTo>
                    <a:cubicBezTo>
                      <a:pt x="2827" y="6592"/>
                      <a:pt x="2765" y="6148"/>
                      <a:pt x="2654" y="5728"/>
                    </a:cubicBezTo>
                    <a:cubicBezTo>
                      <a:pt x="2679" y="5678"/>
                      <a:pt x="2691" y="5629"/>
                      <a:pt x="2679" y="5580"/>
                    </a:cubicBezTo>
                    <a:cubicBezTo>
                      <a:pt x="2827" y="5456"/>
                      <a:pt x="2975" y="5333"/>
                      <a:pt x="3136" y="5222"/>
                    </a:cubicBezTo>
                    <a:cubicBezTo>
                      <a:pt x="3210" y="5172"/>
                      <a:pt x="3284" y="5123"/>
                      <a:pt x="3358" y="5074"/>
                    </a:cubicBezTo>
                    <a:cubicBezTo>
                      <a:pt x="3950" y="4629"/>
                      <a:pt x="4568" y="4197"/>
                      <a:pt x="5098" y="3815"/>
                    </a:cubicBezTo>
                    <a:cubicBezTo>
                      <a:pt x="6333" y="2950"/>
                      <a:pt x="7666" y="2025"/>
                      <a:pt x="9024" y="1111"/>
                    </a:cubicBezTo>
                    <a:lnTo>
                      <a:pt x="9196" y="988"/>
                    </a:lnTo>
                    <a:cubicBezTo>
                      <a:pt x="9443" y="827"/>
                      <a:pt x="9703" y="654"/>
                      <a:pt x="9949" y="494"/>
                    </a:cubicBezTo>
                    <a:close/>
                    <a:moveTo>
                      <a:pt x="4530" y="6530"/>
                    </a:moveTo>
                    <a:cubicBezTo>
                      <a:pt x="4555" y="6555"/>
                      <a:pt x="4580" y="6580"/>
                      <a:pt x="4592" y="6617"/>
                    </a:cubicBezTo>
                    <a:lnTo>
                      <a:pt x="4617" y="6641"/>
                    </a:lnTo>
                    <a:cubicBezTo>
                      <a:pt x="4679" y="6777"/>
                      <a:pt x="4753" y="6901"/>
                      <a:pt x="4802" y="7036"/>
                    </a:cubicBezTo>
                    <a:lnTo>
                      <a:pt x="4839" y="7110"/>
                    </a:lnTo>
                    <a:cubicBezTo>
                      <a:pt x="4864" y="7160"/>
                      <a:pt x="4888" y="7221"/>
                      <a:pt x="4925" y="7283"/>
                    </a:cubicBezTo>
                    <a:cubicBezTo>
                      <a:pt x="4802" y="7345"/>
                      <a:pt x="4691" y="7419"/>
                      <a:pt x="4580" y="7505"/>
                    </a:cubicBezTo>
                    <a:cubicBezTo>
                      <a:pt x="4555" y="7530"/>
                      <a:pt x="4530" y="7542"/>
                      <a:pt x="4493" y="7567"/>
                    </a:cubicBezTo>
                    <a:cubicBezTo>
                      <a:pt x="4333" y="7691"/>
                      <a:pt x="4160" y="7826"/>
                      <a:pt x="4000" y="7950"/>
                    </a:cubicBezTo>
                    <a:cubicBezTo>
                      <a:pt x="3901" y="8024"/>
                      <a:pt x="3815" y="8098"/>
                      <a:pt x="3728" y="8172"/>
                    </a:cubicBezTo>
                    <a:lnTo>
                      <a:pt x="3580" y="8308"/>
                    </a:lnTo>
                    <a:lnTo>
                      <a:pt x="3518" y="8357"/>
                    </a:lnTo>
                    <a:cubicBezTo>
                      <a:pt x="3457" y="8406"/>
                      <a:pt x="3395" y="8456"/>
                      <a:pt x="3321" y="8505"/>
                    </a:cubicBezTo>
                    <a:cubicBezTo>
                      <a:pt x="3407" y="8382"/>
                      <a:pt x="3481" y="8258"/>
                      <a:pt x="3555" y="8135"/>
                    </a:cubicBezTo>
                    <a:cubicBezTo>
                      <a:pt x="3703" y="7876"/>
                      <a:pt x="3864" y="7629"/>
                      <a:pt x="4000" y="7370"/>
                    </a:cubicBezTo>
                    <a:cubicBezTo>
                      <a:pt x="4049" y="7296"/>
                      <a:pt x="4086" y="7209"/>
                      <a:pt x="4135" y="7123"/>
                    </a:cubicBezTo>
                    <a:cubicBezTo>
                      <a:pt x="4222" y="6925"/>
                      <a:pt x="4333" y="6752"/>
                      <a:pt x="4469" y="6592"/>
                    </a:cubicBezTo>
                    <a:cubicBezTo>
                      <a:pt x="4493" y="6567"/>
                      <a:pt x="4506" y="6543"/>
                      <a:pt x="4530" y="6530"/>
                    </a:cubicBezTo>
                    <a:close/>
                    <a:moveTo>
                      <a:pt x="9912" y="877"/>
                    </a:moveTo>
                    <a:lnTo>
                      <a:pt x="9912" y="877"/>
                    </a:lnTo>
                    <a:cubicBezTo>
                      <a:pt x="9826" y="1087"/>
                      <a:pt x="9752" y="1296"/>
                      <a:pt x="9690" y="1469"/>
                    </a:cubicBezTo>
                    <a:cubicBezTo>
                      <a:pt x="9431" y="2222"/>
                      <a:pt x="9147" y="2963"/>
                      <a:pt x="8876" y="3654"/>
                    </a:cubicBezTo>
                    <a:cubicBezTo>
                      <a:pt x="8567" y="4444"/>
                      <a:pt x="8258" y="5246"/>
                      <a:pt x="7950" y="6049"/>
                    </a:cubicBezTo>
                    <a:cubicBezTo>
                      <a:pt x="7654" y="6802"/>
                      <a:pt x="7357" y="7567"/>
                      <a:pt x="7073" y="8320"/>
                    </a:cubicBezTo>
                    <a:cubicBezTo>
                      <a:pt x="7012" y="8456"/>
                      <a:pt x="6962" y="8604"/>
                      <a:pt x="6913" y="8740"/>
                    </a:cubicBezTo>
                    <a:cubicBezTo>
                      <a:pt x="6839" y="8962"/>
                      <a:pt x="6752" y="9196"/>
                      <a:pt x="6666" y="9406"/>
                    </a:cubicBezTo>
                    <a:cubicBezTo>
                      <a:pt x="6580" y="9258"/>
                      <a:pt x="6506" y="9110"/>
                      <a:pt x="6407" y="8974"/>
                    </a:cubicBezTo>
                    <a:lnTo>
                      <a:pt x="6333" y="8863"/>
                    </a:lnTo>
                    <a:lnTo>
                      <a:pt x="6197" y="8666"/>
                    </a:lnTo>
                    <a:cubicBezTo>
                      <a:pt x="6073" y="8468"/>
                      <a:pt x="5938" y="8258"/>
                      <a:pt x="5814" y="8061"/>
                    </a:cubicBezTo>
                    <a:cubicBezTo>
                      <a:pt x="5580" y="7715"/>
                      <a:pt x="5345" y="7345"/>
                      <a:pt x="5086" y="6851"/>
                    </a:cubicBezTo>
                    <a:lnTo>
                      <a:pt x="5061" y="6814"/>
                    </a:lnTo>
                    <a:cubicBezTo>
                      <a:pt x="4975" y="6666"/>
                      <a:pt x="4839" y="6407"/>
                      <a:pt x="4654" y="6333"/>
                    </a:cubicBezTo>
                    <a:cubicBezTo>
                      <a:pt x="5197" y="5839"/>
                      <a:pt x="5703" y="5308"/>
                      <a:pt x="6197" y="4790"/>
                    </a:cubicBezTo>
                    <a:cubicBezTo>
                      <a:pt x="6320" y="4654"/>
                      <a:pt x="6444" y="4530"/>
                      <a:pt x="6567" y="4395"/>
                    </a:cubicBezTo>
                    <a:cubicBezTo>
                      <a:pt x="7394" y="3531"/>
                      <a:pt x="8382" y="2494"/>
                      <a:pt x="9345" y="1469"/>
                    </a:cubicBezTo>
                    <a:cubicBezTo>
                      <a:pt x="9419" y="1383"/>
                      <a:pt x="9493" y="1309"/>
                      <a:pt x="9579" y="1222"/>
                    </a:cubicBezTo>
                    <a:cubicBezTo>
                      <a:pt x="9690" y="1111"/>
                      <a:pt x="9801" y="1000"/>
                      <a:pt x="9912" y="877"/>
                    </a:cubicBezTo>
                    <a:close/>
                    <a:moveTo>
                      <a:pt x="10172" y="0"/>
                    </a:moveTo>
                    <a:cubicBezTo>
                      <a:pt x="10085" y="0"/>
                      <a:pt x="10011" y="13"/>
                      <a:pt x="9937" y="25"/>
                    </a:cubicBezTo>
                    <a:cubicBezTo>
                      <a:pt x="9653" y="99"/>
                      <a:pt x="9369" y="185"/>
                      <a:pt x="9098" y="297"/>
                    </a:cubicBezTo>
                    <a:cubicBezTo>
                      <a:pt x="8258" y="605"/>
                      <a:pt x="7444" y="988"/>
                      <a:pt x="6691" y="1346"/>
                    </a:cubicBezTo>
                    <a:cubicBezTo>
                      <a:pt x="5506" y="1914"/>
                      <a:pt x="4271" y="2543"/>
                      <a:pt x="2913" y="3247"/>
                    </a:cubicBezTo>
                    <a:cubicBezTo>
                      <a:pt x="2407" y="3518"/>
                      <a:pt x="1889" y="3777"/>
                      <a:pt x="1370" y="4024"/>
                    </a:cubicBezTo>
                    <a:lnTo>
                      <a:pt x="667" y="4382"/>
                    </a:lnTo>
                    <a:cubicBezTo>
                      <a:pt x="482" y="4469"/>
                      <a:pt x="309" y="4568"/>
                      <a:pt x="161" y="4703"/>
                    </a:cubicBezTo>
                    <a:cubicBezTo>
                      <a:pt x="136" y="4728"/>
                      <a:pt x="111" y="4765"/>
                      <a:pt x="99" y="4802"/>
                    </a:cubicBezTo>
                    <a:cubicBezTo>
                      <a:pt x="50" y="4814"/>
                      <a:pt x="25" y="4851"/>
                      <a:pt x="13" y="4888"/>
                    </a:cubicBezTo>
                    <a:cubicBezTo>
                      <a:pt x="0" y="4938"/>
                      <a:pt x="25" y="4975"/>
                      <a:pt x="62" y="5000"/>
                    </a:cubicBezTo>
                    <a:cubicBezTo>
                      <a:pt x="482" y="5172"/>
                      <a:pt x="914" y="5333"/>
                      <a:pt x="1346" y="5456"/>
                    </a:cubicBezTo>
                    <a:cubicBezTo>
                      <a:pt x="1593" y="5530"/>
                      <a:pt x="1827" y="5617"/>
                      <a:pt x="2074" y="5691"/>
                    </a:cubicBezTo>
                    <a:cubicBezTo>
                      <a:pt x="2160" y="5715"/>
                      <a:pt x="2235" y="5740"/>
                      <a:pt x="2321" y="5765"/>
                    </a:cubicBezTo>
                    <a:lnTo>
                      <a:pt x="2395" y="5790"/>
                    </a:lnTo>
                    <a:lnTo>
                      <a:pt x="2407" y="5802"/>
                    </a:lnTo>
                    <a:cubicBezTo>
                      <a:pt x="2432" y="5814"/>
                      <a:pt x="2444" y="5827"/>
                      <a:pt x="2469" y="5827"/>
                    </a:cubicBezTo>
                    <a:cubicBezTo>
                      <a:pt x="2494" y="6061"/>
                      <a:pt x="2518" y="6283"/>
                      <a:pt x="2543" y="6518"/>
                    </a:cubicBezTo>
                    <a:cubicBezTo>
                      <a:pt x="2617" y="7246"/>
                      <a:pt x="2691" y="7999"/>
                      <a:pt x="2950" y="8690"/>
                    </a:cubicBezTo>
                    <a:lnTo>
                      <a:pt x="2950" y="8703"/>
                    </a:lnTo>
                    <a:cubicBezTo>
                      <a:pt x="2950" y="8740"/>
                      <a:pt x="2963" y="8764"/>
                      <a:pt x="2987" y="8789"/>
                    </a:cubicBezTo>
                    <a:cubicBezTo>
                      <a:pt x="3012" y="8838"/>
                      <a:pt x="3062" y="8876"/>
                      <a:pt x="3111" y="8876"/>
                    </a:cubicBezTo>
                    <a:lnTo>
                      <a:pt x="3148" y="8876"/>
                    </a:lnTo>
                    <a:cubicBezTo>
                      <a:pt x="3457" y="8764"/>
                      <a:pt x="3728" y="8604"/>
                      <a:pt x="3975" y="8382"/>
                    </a:cubicBezTo>
                    <a:cubicBezTo>
                      <a:pt x="4012" y="8345"/>
                      <a:pt x="4061" y="8308"/>
                      <a:pt x="4111" y="8271"/>
                    </a:cubicBezTo>
                    <a:cubicBezTo>
                      <a:pt x="4222" y="8184"/>
                      <a:pt x="4333" y="8098"/>
                      <a:pt x="4444" y="8024"/>
                    </a:cubicBezTo>
                    <a:lnTo>
                      <a:pt x="4617" y="7900"/>
                    </a:lnTo>
                    <a:lnTo>
                      <a:pt x="4765" y="7789"/>
                    </a:lnTo>
                    <a:cubicBezTo>
                      <a:pt x="4864" y="7728"/>
                      <a:pt x="4963" y="7653"/>
                      <a:pt x="5049" y="7579"/>
                    </a:cubicBezTo>
                    <a:cubicBezTo>
                      <a:pt x="5160" y="7777"/>
                      <a:pt x="5296" y="7999"/>
                      <a:pt x="5444" y="8258"/>
                    </a:cubicBezTo>
                    <a:cubicBezTo>
                      <a:pt x="5617" y="8530"/>
                      <a:pt x="5790" y="8814"/>
                      <a:pt x="5950" y="9061"/>
                    </a:cubicBezTo>
                    <a:cubicBezTo>
                      <a:pt x="6012" y="9147"/>
                      <a:pt x="6061" y="9246"/>
                      <a:pt x="6123" y="9345"/>
                    </a:cubicBezTo>
                    <a:cubicBezTo>
                      <a:pt x="6222" y="9530"/>
                      <a:pt x="6345" y="9703"/>
                      <a:pt x="6468" y="9875"/>
                    </a:cubicBezTo>
                    <a:cubicBezTo>
                      <a:pt x="6493" y="9900"/>
                      <a:pt x="6543" y="9925"/>
                      <a:pt x="6580" y="9925"/>
                    </a:cubicBezTo>
                    <a:cubicBezTo>
                      <a:pt x="6629" y="9925"/>
                      <a:pt x="6666" y="9900"/>
                      <a:pt x="6703" y="9875"/>
                    </a:cubicBezTo>
                    <a:cubicBezTo>
                      <a:pt x="6728" y="9838"/>
                      <a:pt x="6752" y="9789"/>
                      <a:pt x="6752" y="9740"/>
                    </a:cubicBezTo>
                    <a:cubicBezTo>
                      <a:pt x="6925" y="9431"/>
                      <a:pt x="7073" y="9110"/>
                      <a:pt x="7209" y="8801"/>
                    </a:cubicBezTo>
                    <a:lnTo>
                      <a:pt x="7258" y="8703"/>
                    </a:lnTo>
                    <a:cubicBezTo>
                      <a:pt x="7555" y="8024"/>
                      <a:pt x="7851" y="7333"/>
                      <a:pt x="8123" y="6666"/>
                    </a:cubicBezTo>
                    <a:lnTo>
                      <a:pt x="8147" y="6592"/>
                    </a:lnTo>
                    <a:cubicBezTo>
                      <a:pt x="8740" y="5185"/>
                      <a:pt x="9406" y="3518"/>
                      <a:pt x="10024" y="1827"/>
                    </a:cubicBezTo>
                    <a:cubicBezTo>
                      <a:pt x="10135" y="1519"/>
                      <a:pt x="10258" y="1210"/>
                      <a:pt x="10357" y="877"/>
                    </a:cubicBezTo>
                    <a:lnTo>
                      <a:pt x="10369" y="827"/>
                    </a:lnTo>
                    <a:cubicBezTo>
                      <a:pt x="10443" y="654"/>
                      <a:pt x="10480" y="469"/>
                      <a:pt x="10468" y="284"/>
                    </a:cubicBezTo>
                    <a:cubicBezTo>
                      <a:pt x="10505" y="222"/>
                      <a:pt x="10493" y="148"/>
                      <a:pt x="10443" y="111"/>
                    </a:cubicBezTo>
                    <a:cubicBezTo>
                      <a:pt x="10369" y="37"/>
                      <a:pt x="10270" y="0"/>
                      <a:pt x="1017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72" name="Google Shape;1772;p55"/>
            <p:cNvSpPr/>
            <p:nvPr/>
          </p:nvSpPr>
          <p:spPr>
            <a:xfrm>
              <a:off x="6562292" y="4354432"/>
              <a:ext cx="1368335" cy="942004"/>
            </a:xfrm>
            <a:custGeom>
              <a:avLst/>
              <a:gdLst/>
              <a:ahLst/>
              <a:cxnLst/>
              <a:rect l="l" t="t" r="r" b="b"/>
              <a:pathLst>
                <a:path w="16999" h="11703" extrusionOk="0">
                  <a:moveTo>
                    <a:pt x="16961" y="211"/>
                  </a:moveTo>
                  <a:cubicBezTo>
                    <a:pt x="16998" y="87"/>
                    <a:pt x="16850" y="1"/>
                    <a:pt x="16764" y="100"/>
                  </a:cubicBezTo>
                  <a:cubicBezTo>
                    <a:pt x="16752" y="112"/>
                    <a:pt x="16752" y="124"/>
                    <a:pt x="16739" y="137"/>
                  </a:cubicBezTo>
                  <a:lnTo>
                    <a:pt x="16727" y="186"/>
                  </a:lnTo>
                  <a:lnTo>
                    <a:pt x="16715" y="235"/>
                  </a:lnTo>
                  <a:lnTo>
                    <a:pt x="16690" y="285"/>
                  </a:lnTo>
                  <a:lnTo>
                    <a:pt x="16665" y="346"/>
                  </a:lnTo>
                  <a:cubicBezTo>
                    <a:pt x="16616" y="495"/>
                    <a:pt x="16826" y="569"/>
                    <a:pt x="16887" y="433"/>
                  </a:cubicBezTo>
                  <a:lnTo>
                    <a:pt x="16912" y="359"/>
                  </a:lnTo>
                  <a:lnTo>
                    <a:pt x="16924" y="309"/>
                  </a:lnTo>
                  <a:lnTo>
                    <a:pt x="16949" y="260"/>
                  </a:lnTo>
                  <a:close/>
                  <a:moveTo>
                    <a:pt x="260" y="10197"/>
                  </a:moveTo>
                  <a:cubicBezTo>
                    <a:pt x="137" y="10110"/>
                    <a:pt x="1" y="10283"/>
                    <a:pt x="112" y="10382"/>
                  </a:cubicBezTo>
                  <a:lnTo>
                    <a:pt x="186" y="10444"/>
                  </a:lnTo>
                  <a:lnTo>
                    <a:pt x="248" y="10481"/>
                  </a:lnTo>
                  <a:lnTo>
                    <a:pt x="309" y="10530"/>
                  </a:lnTo>
                  <a:cubicBezTo>
                    <a:pt x="433" y="10617"/>
                    <a:pt x="569" y="10431"/>
                    <a:pt x="445" y="10345"/>
                  </a:cubicBezTo>
                  <a:lnTo>
                    <a:pt x="384" y="10296"/>
                  </a:lnTo>
                  <a:lnTo>
                    <a:pt x="334" y="10259"/>
                  </a:lnTo>
                  <a:close/>
                  <a:moveTo>
                    <a:pt x="1013" y="10728"/>
                  </a:moveTo>
                  <a:cubicBezTo>
                    <a:pt x="890" y="10617"/>
                    <a:pt x="741" y="10789"/>
                    <a:pt x="853" y="10900"/>
                  </a:cubicBezTo>
                  <a:cubicBezTo>
                    <a:pt x="865" y="10900"/>
                    <a:pt x="877" y="10913"/>
                    <a:pt x="890" y="10925"/>
                  </a:cubicBezTo>
                  <a:lnTo>
                    <a:pt x="951" y="10962"/>
                  </a:lnTo>
                  <a:lnTo>
                    <a:pt x="1013" y="10999"/>
                  </a:lnTo>
                  <a:lnTo>
                    <a:pt x="1087" y="11036"/>
                  </a:lnTo>
                  <a:cubicBezTo>
                    <a:pt x="1211" y="11135"/>
                    <a:pt x="1359" y="10962"/>
                    <a:pt x="1248" y="10863"/>
                  </a:cubicBezTo>
                  <a:cubicBezTo>
                    <a:pt x="1235" y="10851"/>
                    <a:pt x="1223" y="10839"/>
                    <a:pt x="1211" y="10839"/>
                  </a:cubicBezTo>
                  <a:lnTo>
                    <a:pt x="1136" y="10802"/>
                  </a:lnTo>
                  <a:lnTo>
                    <a:pt x="1075" y="10765"/>
                  </a:lnTo>
                  <a:close/>
                  <a:moveTo>
                    <a:pt x="1828" y="11123"/>
                  </a:moveTo>
                  <a:cubicBezTo>
                    <a:pt x="1680" y="11073"/>
                    <a:pt x="1593" y="11283"/>
                    <a:pt x="1741" y="11345"/>
                  </a:cubicBezTo>
                  <a:lnTo>
                    <a:pt x="1791" y="11370"/>
                  </a:lnTo>
                  <a:lnTo>
                    <a:pt x="1852" y="11382"/>
                  </a:lnTo>
                  <a:lnTo>
                    <a:pt x="1914" y="11407"/>
                  </a:lnTo>
                  <a:lnTo>
                    <a:pt x="1964" y="11431"/>
                  </a:lnTo>
                  <a:cubicBezTo>
                    <a:pt x="2001" y="11444"/>
                    <a:pt x="2050" y="11431"/>
                    <a:pt x="2075" y="11394"/>
                  </a:cubicBezTo>
                  <a:cubicBezTo>
                    <a:pt x="2136" y="11345"/>
                    <a:pt x="2124" y="11234"/>
                    <a:pt x="2038" y="11209"/>
                  </a:cubicBezTo>
                  <a:lnTo>
                    <a:pt x="1988" y="11184"/>
                  </a:lnTo>
                  <a:lnTo>
                    <a:pt x="1927" y="11172"/>
                  </a:lnTo>
                  <a:lnTo>
                    <a:pt x="1877" y="11147"/>
                  </a:lnTo>
                  <a:close/>
                  <a:moveTo>
                    <a:pt x="2692" y="11382"/>
                  </a:moveTo>
                  <a:cubicBezTo>
                    <a:pt x="2568" y="11370"/>
                    <a:pt x="2507" y="11518"/>
                    <a:pt x="2605" y="11592"/>
                  </a:cubicBezTo>
                  <a:cubicBezTo>
                    <a:pt x="2618" y="11604"/>
                    <a:pt x="2630" y="11616"/>
                    <a:pt x="2642" y="11616"/>
                  </a:cubicBezTo>
                  <a:lnTo>
                    <a:pt x="2717" y="11629"/>
                  </a:lnTo>
                  <a:lnTo>
                    <a:pt x="2778" y="11641"/>
                  </a:lnTo>
                  <a:lnTo>
                    <a:pt x="2840" y="11653"/>
                  </a:lnTo>
                  <a:lnTo>
                    <a:pt x="2877" y="11653"/>
                  </a:lnTo>
                  <a:cubicBezTo>
                    <a:pt x="3013" y="11666"/>
                    <a:pt x="3062" y="11481"/>
                    <a:pt x="2939" y="11431"/>
                  </a:cubicBezTo>
                  <a:lnTo>
                    <a:pt x="2914" y="11431"/>
                  </a:lnTo>
                  <a:lnTo>
                    <a:pt x="2865" y="11431"/>
                  </a:lnTo>
                  <a:lnTo>
                    <a:pt x="2815" y="11419"/>
                  </a:lnTo>
                  <a:lnTo>
                    <a:pt x="2766" y="11407"/>
                  </a:lnTo>
                  <a:lnTo>
                    <a:pt x="2692" y="11394"/>
                  </a:lnTo>
                  <a:close/>
                  <a:moveTo>
                    <a:pt x="3593" y="11468"/>
                  </a:moveTo>
                  <a:cubicBezTo>
                    <a:pt x="3457" y="11481"/>
                    <a:pt x="3432" y="11653"/>
                    <a:pt x="3556" y="11690"/>
                  </a:cubicBezTo>
                  <a:cubicBezTo>
                    <a:pt x="3568" y="11703"/>
                    <a:pt x="3581" y="11703"/>
                    <a:pt x="3593" y="11690"/>
                  </a:cubicBezTo>
                  <a:lnTo>
                    <a:pt x="3679" y="11690"/>
                  </a:lnTo>
                  <a:lnTo>
                    <a:pt x="3741" y="11690"/>
                  </a:lnTo>
                  <a:lnTo>
                    <a:pt x="3790" y="11690"/>
                  </a:lnTo>
                  <a:lnTo>
                    <a:pt x="3827" y="11690"/>
                  </a:lnTo>
                  <a:cubicBezTo>
                    <a:pt x="3963" y="11690"/>
                    <a:pt x="3988" y="11518"/>
                    <a:pt x="3865" y="11468"/>
                  </a:cubicBezTo>
                  <a:cubicBezTo>
                    <a:pt x="3852" y="11468"/>
                    <a:pt x="3840" y="11468"/>
                    <a:pt x="3815" y="11468"/>
                  </a:cubicBezTo>
                  <a:lnTo>
                    <a:pt x="3778" y="11468"/>
                  </a:lnTo>
                  <a:lnTo>
                    <a:pt x="3729" y="11468"/>
                  </a:lnTo>
                  <a:lnTo>
                    <a:pt x="3593" y="11468"/>
                  </a:lnTo>
                  <a:close/>
                  <a:moveTo>
                    <a:pt x="4482" y="11357"/>
                  </a:moveTo>
                  <a:cubicBezTo>
                    <a:pt x="4371" y="11394"/>
                    <a:pt x="4371" y="11567"/>
                    <a:pt x="4482" y="11592"/>
                  </a:cubicBezTo>
                  <a:cubicBezTo>
                    <a:pt x="4506" y="11592"/>
                    <a:pt x="4519" y="11592"/>
                    <a:pt x="4531" y="11592"/>
                  </a:cubicBezTo>
                  <a:lnTo>
                    <a:pt x="4593" y="11579"/>
                  </a:lnTo>
                  <a:lnTo>
                    <a:pt x="4642" y="11567"/>
                  </a:lnTo>
                  <a:lnTo>
                    <a:pt x="4704" y="11555"/>
                  </a:lnTo>
                  <a:lnTo>
                    <a:pt x="4766" y="11530"/>
                  </a:lnTo>
                  <a:cubicBezTo>
                    <a:pt x="4864" y="11505"/>
                    <a:pt x="4877" y="11370"/>
                    <a:pt x="4790" y="11320"/>
                  </a:cubicBezTo>
                  <a:cubicBezTo>
                    <a:pt x="4766" y="11308"/>
                    <a:pt x="4729" y="11295"/>
                    <a:pt x="4704" y="11308"/>
                  </a:cubicBezTo>
                  <a:lnTo>
                    <a:pt x="4642" y="11320"/>
                  </a:lnTo>
                  <a:lnTo>
                    <a:pt x="4593" y="11333"/>
                  </a:lnTo>
                  <a:lnTo>
                    <a:pt x="4543" y="11345"/>
                  </a:lnTo>
                  <a:lnTo>
                    <a:pt x="4482" y="11370"/>
                  </a:lnTo>
                  <a:close/>
                  <a:moveTo>
                    <a:pt x="5346" y="11073"/>
                  </a:moveTo>
                  <a:cubicBezTo>
                    <a:pt x="5222" y="11123"/>
                    <a:pt x="5272" y="11308"/>
                    <a:pt x="5395" y="11295"/>
                  </a:cubicBezTo>
                  <a:cubicBezTo>
                    <a:pt x="5408" y="11295"/>
                    <a:pt x="5432" y="11295"/>
                    <a:pt x="5445" y="11283"/>
                  </a:cubicBezTo>
                  <a:lnTo>
                    <a:pt x="5469" y="11271"/>
                  </a:lnTo>
                  <a:lnTo>
                    <a:pt x="5519" y="11258"/>
                  </a:lnTo>
                  <a:lnTo>
                    <a:pt x="5568" y="11234"/>
                  </a:lnTo>
                  <a:lnTo>
                    <a:pt x="5617" y="11209"/>
                  </a:lnTo>
                  <a:lnTo>
                    <a:pt x="5654" y="11184"/>
                  </a:lnTo>
                  <a:cubicBezTo>
                    <a:pt x="5741" y="11147"/>
                    <a:pt x="5741" y="11012"/>
                    <a:pt x="5642" y="10975"/>
                  </a:cubicBezTo>
                  <a:cubicBezTo>
                    <a:pt x="5617" y="10962"/>
                    <a:pt x="5580" y="10962"/>
                    <a:pt x="5556" y="10975"/>
                  </a:cubicBezTo>
                  <a:lnTo>
                    <a:pt x="5469" y="11012"/>
                  </a:lnTo>
                  <a:lnTo>
                    <a:pt x="5420" y="11036"/>
                  </a:lnTo>
                  <a:lnTo>
                    <a:pt x="5346" y="11073"/>
                  </a:lnTo>
                  <a:close/>
                  <a:moveTo>
                    <a:pt x="6136" y="10641"/>
                  </a:moveTo>
                  <a:cubicBezTo>
                    <a:pt x="6099" y="10666"/>
                    <a:pt x="6086" y="10703"/>
                    <a:pt x="6086" y="10752"/>
                  </a:cubicBezTo>
                  <a:cubicBezTo>
                    <a:pt x="6111" y="10839"/>
                    <a:pt x="6198" y="10876"/>
                    <a:pt x="6272" y="10839"/>
                  </a:cubicBezTo>
                  <a:lnTo>
                    <a:pt x="6333" y="10789"/>
                  </a:lnTo>
                  <a:lnTo>
                    <a:pt x="6370" y="10765"/>
                  </a:lnTo>
                  <a:lnTo>
                    <a:pt x="6420" y="10728"/>
                  </a:lnTo>
                  <a:lnTo>
                    <a:pt x="6469" y="10703"/>
                  </a:lnTo>
                  <a:cubicBezTo>
                    <a:pt x="6580" y="10617"/>
                    <a:pt x="6481" y="10444"/>
                    <a:pt x="6358" y="10493"/>
                  </a:cubicBezTo>
                  <a:lnTo>
                    <a:pt x="6333" y="10505"/>
                  </a:lnTo>
                  <a:lnTo>
                    <a:pt x="6247" y="10567"/>
                  </a:lnTo>
                  <a:cubicBezTo>
                    <a:pt x="6210" y="10592"/>
                    <a:pt x="6173" y="10617"/>
                    <a:pt x="6136" y="10641"/>
                  </a:cubicBezTo>
                  <a:close/>
                  <a:moveTo>
                    <a:pt x="6864" y="10086"/>
                  </a:moveTo>
                  <a:cubicBezTo>
                    <a:pt x="6753" y="10160"/>
                    <a:pt x="6864" y="10333"/>
                    <a:pt x="6988" y="10271"/>
                  </a:cubicBezTo>
                  <a:cubicBezTo>
                    <a:pt x="7000" y="10271"/>
                    <a:pt x="7000" y="10259"/>
                    <a:pt x="7012" y="10259"/>
                  </a:cubicBezTo>
                  <a:lnTo>
                    <a:pt x="7185" y="10098"/>
                  </a:lnTo>
                  <a:cubicBezTo>
                    <a:pt x="7222" y="10061"/>
                    <a:pt x="7234" y="10012"/>
                    <a:pt x="7210" y="9962"/>
                  </a:cubicBezTo>
                  <a:cubicBezTo>
                    <a:pt x="7173" y="9888"/>
                    <a:pt x="7086" y="9876"/>
                    <a:pt x="7025" y="9925"/>
                  </a:cubicBezTo>
                  <a:cubicBezTo>
                    <a:pt x="6975" y="9987"/>
                    <a:pt x="6913" y="10036"/>
                    <a:pt x="6864" y="10086"/>
                  </a:cubicBezTo>
                  <a:close/>
                  <a:moveTo>
                    <a:pt x="7494" y="9432"/>
                  </a:moveTo>
                  <a:cubicBezTo>
                    <a:pt x="7395" y="9543"/>
                    <a:pt x="7568" y="9703"/>
                    <a:pt x="7679" y="9580"/>
                  </a:cubicBezTo>
                  <a:lnTo>
                    <a:pt x="7827" y="9407"/>
                  </a:lnTo>
                  <a:cubicBezTo>
                    <a:pt x="7926" y="9296"/>
                    <a:pt x="7790" y="9148"/>
                    <a:pt x="7679" y="9222"/>
                  </a:cubicBezTo>
                  <a:cubicBezTo>
                    <a:pt x="7666" y="9234"/>
                    <a:pt x="7654" y="9246"/>
                    <a:pt x="7642" y="9259"/>
                  </a:cubicBezTo>
                  <a:cubicBezTo>
                    <a:pt x="7592" y="9320"/>
                    <a:pt x="7543" y="9370"/>
                    <a:pt x="7494" y="9432"/>
                  </a:cubicBezTo>
                  <a:close/>
                  <a:moveTo>
                    <a:pt x="8049" y="8703"/>
                  </a:moveTo>
                  <a:cubicBezTo>
                    <a:pt x="7963" y="8827"/>
                    <a:pt x="8160" y="8975"/>
                    <a:pt x="8247" y="8827"/>
                  </a:cubicBezTo>
                  <a:cubicBezTo>
                    <a:pt x="8296" y="8765"/>
                    <a:pt x="8333" y="8703"/>
                    <a:pt x="8382" y="8629"/>
                  </a:cubicBezTo>
                  <a:cubicBezTo>
                    <a:pt x="8456" y="8518"/>
                    <a:pt x="8308" y="8382"/>
                    <a:pt x="8210" y="8481"/>
                  </a:cubicBezTo>
                  <a:cubicBezTo>
                    <a:pt x="8197" y="8493"/>
                    <a:pt x="8185" y="8493"/>
                    <a:pt x="8185" y="8506"/>
                  </a:cubicBezTo>
                  <a:cubicBezTo>
                    <a:pt x="8136" y="8567"/>
                    <a:pt x="8098" y="8642"/>
                    <a:pt x="8061" y="8703"/>
                  </a:cubicBezTo>
                  <a:close/>
                  <a:moveTo>
                    <a:pt x="8518" y="7913"/>
                  </a:moveTo>
                  <a:cubicBezTo>
                    <a:pt x="8493" y="7963"/>
                    <a:pt x="8506" y="8024"/>
                    <a:pt x="8543" y="8061"/>
                  </a:cubicBezTo>
                  <a:cubicBezTo>
                    <a:pt x="8605" y="8111"/>
                    <a:pt x="8691" y="8086"/>
                    <a:pt x="8728" y="8024"/>
                  </a:cubicBezTo>
                  <a:cubicBezTo>
                    <a:pt x="8765" y="7950"/>
                    <a:pt x="8802" y="7889"/>
                    <a:pt x="8827" y="7814"/>
                  </a:cubicBezTo>
                  <a:cubicBezTo>
                    <a:pt x="8888" y="7703"/>
                    <a:pt x="8740" y="7592"/>
                    <a:pt x="8654" y="7679"/>
                  </a:cubicBezTo>
                  <a:cubicBezTo>
                    <a:pt x="8642" y="7691"/>
                    <a:pt x="8629" y="7703"/>
                    <a:pt x="8629" y="7716"/>
                  </a:cubicBezTo>
                  <a:cubicBezTo>
                    <a:pt x="8592" y="7777"/>
                    <a:pt x="8555" y="7852"/>
                    <a:pt x="8518" y="7913"/>
                  </a:cubicBezTo>
                  <a:close/>
                  <a:moveTo>
                    <a:pt x="8901" y="7086"/>
                  </a:moveTo>
                  <a:cubicBezTo>
                    <a:pt x="8851" y="7197"/>
                    <a:pt x="9000" y="7296"/>
                    <a:pt x="9098" y="7210"/>
                  </a:cubicBezTo>
                  <a:cubicBezTo>
                    <a:pt x="9111" y="7197"/>
                    <a:pt x="9111" y="7185"/>
                    <a:pt x="9123" y="7173"/>
                  </a:cubicBezTo>
                  <a:cubicBezTo>
                    <a:pt x="9148" y="7099"/>
                    <a:pt x="9172" y="7024"/>
                    <a:pt x="9197" y="6950"/>
                  </a:cubicBezTo>
                  <a:cubicBezTo>
                    <a:pt x="9246" y="6827"/>
                    <a:pt x="9086" y="6728"/>
                    <a:pt x="9012" y="6839"/>
                  </a:cubicBezTo>
                  <a:cubicBezTo>
                    <a:pt x="9000" y="6839"/>
                    <a:pt x="8987" y="6852"/>
                    <a:pt x="8987" y="6876"/>
                  </a:cubicBezTo>
                  <a:cubicBezTo>
                    <a:pt x="8963" y="6938"/>
                    <a:pt x="8926" y="7012"/>
                    <a:pt x="8901" y="7086"/>
                  </a:cubicBezTo>
                  <a:close/>
                  <a:moveTo>
                    <a:pt x="9197" y="6222"/>
                  </a:moveTo>
                  <a:cubicBezTo>
                    <a:pt x="9160" y="6370"/>
                    <a:pt x="9382" y="6432"/>
                    <a:pt x="9419" y="6284"/>
                  </a:cubicBezTo>
                  <a:cubicBezTo>
                    <a:pt x="9444" y="6197"/>
                    <a:pt x="9456" y="6123"/>
                    <a:pt x="9481" y="6049"/>
                  </a:cubicBezTo>
                  <a:cubicBezTo>
                    <a:pt x="9506" y="5951"/>
                    <a:pt x="9395" y="5864"/>
                    <a:pt x="9308" y="5926"/>
                  </a:cubicBezTo>
                  <a:cubicBezTo>
                    <a:pt x="9284" y="5938"/>
                    <a:pt x="9259" y="5963"/>
                    <a:pt x="9246" y="6000"/>
                  </a:cubicBezTo>
                  <a:cubicBezTo>
                    <a:pt x="9234" y="6074"/>
                    <a:pt x="9209" y="6148"/>
                    <a:pt x="9197" y="6222"/>
                  </a:cubicBezTo>
                  <a:close/>
                  <a:moveTo>
                    <a:pt x="9382" y="5321"/>
                  </a:moveTo>
                  <a:cubicBezTo>
                    <a:pt x="9358" y="5444"/>
                    <a:pt x="9530" y="5506"/>
                    <a:pt x="9592" y="5407"/>
                  </a:cubicBezTo>
                  <a:cubicBezTo>
                    <a:pt x="9604" y="5395"/>
                    <a:pt x="9617" y="5370"/>
                    <a:pt x="9617" y="5358"/>
                  </a:cubicBezTo>
                  <a:cubicBezTo>
                    <a:pt x="9629" y="5284"/>
                    <a:pt x="9629" y="5198"/>
                    <a:pt x="9641" y="5124"/>
                  </a:cubicBezTo>
                  <a:cubicBezTo>
                    <a:pt x="9641" y="5099"/>
                    <a:pt x="9641" y="5087"/>
                    <a:pt x="9641" y="5062"/>
                  </a:cubicBezTo>
                  <a:cubicBezTo>
                    <a:pt x="9666" y="5000"/>
                    <a:pt x="9629" y="4938"/>
                    <a:pt x="9567" y="4926"/>
                  </a:cubicBezTo>
                  <a:cubicBezTo>
                    <a:pt x="9555" y="4914"/>
                    <a:pt x="9543" y="4914"/>
                    <a:pt x="9530" y="4926"/>
                  </a:cubicBezTo>
                  <a:cubicBezTo>
                    <a:pt x="9456" y="4926"/>
                    <a:pt x="9370" y="4926"/>
                    <a:pt x="9296" y="4926"/>
                  </a:cubicBezTo>
                  <a:cubicBezTo>
                    <a:pt x="9172" y="4926"/>
                    <a:pt x="9135" y="5111"/>
                    <a:pt x="9259" y="5148"/>
                  </a:cubicBezTo>
                  <a:cubicBezTo>
                    <a:pt x="9271" y="5161"/>
                    <a:pt x="9284" y="5161"/>
                    <a:pt x="9308" y="5161"/>
                  </a:cubicBezTo>
                  <a:lnTo>
                    <a:pt x="9419" y="5161"/>
                  </a:lnTo>
                  <a:cubicBezTo>
                    <a:pt x="9419" y="5222"/>
                    <a:pt x="9395" y="5272"/>
                    <a:pt x="9395" y="5333"/>
                  </a:cubicBezTo>
                  <a:close/>
                  <a:moveTo>
                    <a:pt x="9456" y="4420"/>
                  </a:moveTo>
                  <a:cubicBezTo>
                    <a:pt x="9469" y="4556"/>
                    <a:pt x="9666" y="4556"/>
                    <a:pt x="9679" y="4420"/>
                  </a:cubicBezTo>
                  <a:lnTo>
                    <a:pt x="9679" y="4358"/>
                  </a:lnTo>
                  <a:lnTo>
                    <a:pt x="9679" y="4173"/>
                  </a:lnTo>
                  <a:cubicBezTo>
                    <a:pt x="9679" y="4050"/>
                    <a:pt x="9506" y="4025"/>
                    <a:pt x="9456" y="4136"/>
                  </a:cubicBezTo>
                  <a:cubicBezTo>
                    <a:pt x="9456" y="4161"/>
                    <a:pt x="9456" y="4173"/>
                    <a:pt x="9456" y="4185"/>
                  </a:cubicBezTo>
                  <a:lnTo>
                    <a:pt x="9456" y="4420"/>
                  </a:lnTo>
                  <a:close/>
                  <a:moveTo>
                    <a:pt x="9395" y="3506"/>
                  </a:moveTo>
                  <a:cubicBezTo>
                    <a:pt x="9407" y="3642"/>
                    <a:pt x="9604" y="3642"/>
                    <a:pt x="9617" y="3506"/>
                  </a:cubicBezTo>
                  <a:lnTo>
                    <a:pt x="9617" y="3482"/>
                  </a:lnTo>
                  <a:cubicBezTo>
                    <a:pt x="9604" y="3395"/>
                    <a:pt x="9592" y="3321"/>
                    <a:pt x="9580" y="3235"/>
                  </a:cubicBezTo>
                  <a:cubicBezTo>
                    <a:pt x="9555" y="3111"/>
                    <a:pt x="9370" y="3111"/>
                    <a:pt x="9358" y="3235"/>
                  </a:cubicBezTo>
                  <a:cubicBezTo>
                    <a:pt x="9345" y="3260"/>
                    <a:pt x="9345" y="3272"/>
                    <a:pt x="9358" y="3284"/>
                  </a:cubicBezTo>
                  <a:cubicBezTo>
                    <a:pt x="9370" y="3358"/>
                    <a:pt x="9382" y="3432"/>
                    <a:pt x="9395" y="3506"/>
                  </a:cubicBezTo>
                  <a:close/>
                  <a:moveTo>
                    <a:pt x="9111" y="2692"/>
                  </a:moveTo>
                  <a:cubicBezTo>
                    <a:pt x="9197" y="2791"/>
                    <a:pt x="9358" y="2716"/>
                    <a:pt x="9321" y="2593"/>
                  </a:cubicBezTo>
                  <a:cubicBezTo>
                    <a:pt x="9308" y="2568"/>
                    <a:pt x="9308" y="2556"/>
                    <a:pt x="9296" y="2544"/>
                  </a:cubicBezTo>
                  <a:cubicBezTo>
                    <a:pt x="9234" y="2482"/>
                    <a:pt x="9172" y="2420"/>
                    <a:pt x="9098" y="2371"/>
                  </a:cubicBezTo>
                  <a:cubicBezTo>
                    <a:pt x="8987" y="2297"/>
                    <a:pt x="8851" y="2433"/>
                    <a:pt x="8938" y="2544"/>
                  </a:cubicBezTo>
                  <a:cubicBezTo>
                    <a:pt x="8950" y="2544"/>
                    <a:pt x="8963" y="2556"/>
                    <a:pt x="8975" y="2568"/>
                  </a:cubicBezTo>
                  <a:cubicBezTo>
                    <a:pt x="9024" y="2593"/>
                    <a:pt x="9074" y="2642"/>
                    <a:pt x="9111" y="2692"/>
                  </a:cubicBezTo>
                  <a:close/>
                  <a:moveTo>
                    <a:pt x="8395" y="2544"/>
                  </a:moveTo>
                  <a:cubicBezTo>
                    <a:pt x="8531" y="2507"/>
                    <a:pt x="8493" y="2309"/>
                    <a:pt x="8358" y="2321"/>
                  </a:cubicBezTo>
                  <a:cubicBezTo>
                    <a:pt x="8345" y="2321"/>
                    <a:pt x="8333" y="2321"/>
                    <a:pt x="8321" y="2321"/>
                  </a:cubicBezTo>
                  <a:cubicBezTo>
                    <a:pt x="8247" y="2346"/>
                    <a:pt x="8173" y="2383"/>
                    <a:pt x="8098" y="2420"/>
                  </a:cubicBezTo>
                  <a:cubicBezTo>
                    <a:pt x="8074" y="2433"/>
                    <a:pt x="8049" y="2445"/>
                    <a:pt x="8037" y="2470"/>
                  </a:cubicBezTo>
                  <a:cubicBezTo>
                    <a:pt x="8000" y="2568"/>
                    <a:pt x="8098" y="2679"/>
                    <a:pt x="8197" y="2630"/>
                  </a:cubicBezTo>
                  <a:cubicBezTo>
                    <a:pt x="8259" y="2593"/>
                    <a:pt x="8333" y="2568"/>
                    <a:pt x="8395" y="2544"/>
                  </a:cubicBezTo>
                  <a:close/>
                  <a:moveTo>
                    <a:pt x="7642" y="3000"/>
                  </a:moveTo>
                  <a:cubicBezTo>
                    <a:pt x="7666" y="2976"/>
                    <a:pt x="7679" y="2951"/>
                    <a:pt x="7679" y="2926"/>
                  </a:cubicBezTo>
                  <a:cubicBezTo>
                    <a:pt x="7691" y="2815"/>
                    <a:pt x="7568" y="2754"/>
                    <a:pt x="7494" y="2815"/>
                  </a:cubicBezTo>
                  <a:cubicBezTo>
                    <a:pt x="7420" y="2877"/>
                    <a:pt x="7370" y="2926"/>
                    <a:pt x="7308" y="3000"/>
                  </a:cubicBezTo>
                  <a:cubicBezTo>
                    <a:pt x="7284" y="3037"/>
                    <a:pt x="7271" y="3087"/>
                    <a:pt x="7296" y="3136"/>
                  </a:cubicBezTo>
                  <a:cubicBezTo>
                    <a:pt x="7346" y="3198"/>
                    <a:pt x="7432" y="3210"/>
                    <a:pt x="7481" y="3149"/>
                  </a:cubicBezTo>
                  <a:cubicBezTo>
                    <a:pt x="7531" y="3087"/>
                    <a:pt x="7580" y="3037"/>
                    <a:pt x="7642" y="2988"/>
                  </a:cubicBezTo>
                  <a:close/>
                  <a:moveTo>
                    <a:pt x="7259" y="3692"/>
                  </a:moveTo>
                  <a:cubicBezTo>
                    <a:pt x="7259" y="3655"/>
                    <a:pt x="7234" y="3605"/>
                    <a:pt x="7185" y="3593"/>
                  </a:cubicBezTo>
                  <a:cubicBezTo>
                    <a:pt x="7111" y="3568"/>
                    <a:pt x="7025" y="3630"/>
                    <a:pt x="7037" y="3704"/>
                  </a:cubicBezTo>
                  <a:cubicBezTo>
                    <a:pt x="7037" y="3790"/>
                    <a:pt x="7049" y="3877"/>
                    <a:pt x="7086" y="3963"/>
                  </a:cubicBezTo>
                  <a:cubicBezTo>
                    <a:pt x="7123" y="4099"/>
                    <a:pt x="7321" y="4050"/>
                    <a:pt x="7308" y="3914"/>
                  </a:cubicBezTo>
                  <a:cubicBezTo>
                    <a:pt x="7308" y="3914"/>
                    <a:pt x="7308" y="3901"/>
                    <a:pt x="7308" y="3889"/>
                  </a:cubicBezTo>
                  <a:cubicBezTo>
                    <a:pt x="7284" y="3827"/>
                    <a:pt x="7271" y="3766"/>
                    <a:pt x="7271" y="3692"/>
                  </a:cubicBezTo>
                  <a:close/>
                  <a:moveTo>
                    <a:pt x="7666" y="4408"/>
                  </a:moveTo>
                  <a:cubicBezTo>
                    <a:pt x="7568" y="4321"/>
                    <a:pt x="7420" y="4432"/>
                    <a:pt x="7481" y="4556"/>
                  </a:cubicBezTo>
                  <a:cubicBezTo>
                    <a:pt x="7481" y="4556"/>
                    <a:pt x="7494" y="4568"/>
                    <a:pt x="7506" y="4580"/>
                  </a:cubicBezTo>
                  <a:cubicBezTo>
                    <a:pt x="7555" y="4642"/>
                    <a:pt x="7617" y="4691"/>
                    <a:pt x="7679" y="4741"/>
                  </a:cubicBezTo>
                  <a:cubicBezTo>
                    <a:pt x="7802" y="4840"/>
                    <a:pt x="7950" y="4667"/>
                    <a:pt x="7839" y="4568"/>
                  </a:cubicBezTo>
                  <a:cubicBezTo>
                    <a:pt x="7778" y="4519"/>
                    <a:pt x="7728" y="4469"/>
                    <a:pt x="7666" y="4408"/>
                  </a:cubicBezTo>
                  <a:close/>
                  <a:moveTo>
                    <a:pt x="8395" y="4852"/>
                  </a:moveTo>
                  <a:cubicBezTo>
                    <a:pt x="8271" y="4815"/>
                    <a:pt x="8197" y="4988"/>
                    <a:pt x="8308" y="5062"/>
                  </a:cubicBezTo>
                  <a:cubicBezTo>
                    <a:pt x="8321" y="5062"/>
                    <a:pt x="8333" y="5074"/>
                    <a:pt x="8345" y="5074"/>
                  </a:cubicBezTo>
                  <a:cubicBezTo>
                    <a:pt x="8419" y="5099"/>
                    <a:pt x="8493" y="5111"/>
                    <a:pt x="8580" y="5124"/>
                  </a:cubicBezTo>
                  <a:cubicBezTo>
                    <a:pt x="8703" y="5136"/>
                    <a:pt x="8765" y="4963"/>
                    <a:pt x="8654" y="4901"/>
                  </a:cubicBezTo>
                  <a:cubicBezTo>
                    <a:pt x="8642" y="4901"/>
                    <a:pt x="8629" y="4889"/>
                    <a:pt x="8617" y="4889"/>
                  </a:cubicBezTo>
                  <a:cubicBezTo>
                    <a:pt x="8543" y="4877"/>
                    <a:pt x="8469" y="4864"/>
                    <a:pt x="8395" y="4852"/>
                  </a:cubicBezTo>
                  <a:close/>
                  <a:moveTo>
                    <a:pt x="10197" y="4852"/>
                  </a:moveTo>
                  <a:cubicBezTo>
                    <a:pt x="10074" y="4864"/>
                    <a:pt x="10074" y="5049"/>
                    <a:pt x="10197" y="5074"/>
                  </a:cubicBezTo>
                  <a:cubicBezTo>
                    <a:pt x="10209" y="5074"/>
                    <a:pt x="10222" y="5074"/>
                    <a:pt x="10234" y="5074"/>
                  </a:cubicBezTo>
                  <a:lnTo>
                    <a:pt x="10469" y="5037"/>
                  </a:lnTo>
                  <a:cubicBezTo>
                    <a:pt x="10592" y="5012"/>
                    <a:pt x="10592" y="4827"/>
                    <a:pt x="10469" y="4815"/>
                  </a:cubicBezTo>
                  <a:cubicBezTo>
                    <a:pt x="10456" y="4803"/>
                    <a:pt x="10431" y="4803"/>
                    <a:pt x="10419" y="4815"/>
                  </a:cubicBezTo>
                  <a:cubicBezTo>
                    <a:pt x="10345" y="4827"/>
                    <a:pt x="10271" y="4840"/>
                    <a:pt x="10197" y="4852"/>
                  </a:cubicBezTo>
                  <a:close/>
                  <a:moveTo>
                    <a:pt x="11098" y="4667"/>
                  </a:moveTo>
                  <a:cubicBezTo>
                    <a:pt x="11012" y="4691"/>
                    <a:pt x="10975" y="4803"/>
                    <a:pt x="11049" y="4864"/>
                  </a:cubicBezTo>
                  <a:cubicBezTo>
                    <a:pt x="11073" y="4889"/>
                    <a:pt x="11123" y="4901"/>
                    <a:pt x="11160" y="4901"/>
                  </a:cubicBezTo>
                  <a:lnTo>
                    <a:pt x="11382" y="4840"/>
                  </a:lnTo>
                  <a:cubicBezTo>
                    <a:pt x="11518" y="4803"/>
                    <a:pt x="11493" y="4593"/>
                    <a:pt x="11345" y="4605"/>
                  </a:cubicBezTo>
                  <a:lnTo>
                    <a:pt x="11320" y="4605"/>
                  </a:lnTo>
                  <a:lnTo>
                    <a:pt x="11098" y="4667"/>
                  </a:lnTo>
                  <a:close/>
                  <a:moveTo>
                    <a:pt x="11987" y="4408"/>
                  </a:moveTo>
                  <a:cubicBezTo>
                    <a:pt x="11851" y="4457"/>
                    <a:pt x="11888" y="4642"/>
                    <a:pt x="12024" y="4642"/>
                  </a:cubicBezTo>
                  <a:cubicBezTo>
                    <a:pt x="12036" y="4642"/>
                    <a:pt x="12049" y="4642"/>
                    <a:pt x="12061" y="4642"/>
                  </a:cubicBezTo>
                  <a:lnTo>
                    <a:pt x="12283" y="4556"/>
                  </a:lnTo>
                  <a:cubicBezTo>
                    <a:pt x="12394" y="4519"/>
                    <a:pt x="12369" y="4334"/>
                    <a:pt x="12246" y="4334"/>
                  </a:cubicBezTo>
                  <a:cubicBezTo>
                    <a:pt x="12221" y="4334"/>
                    <a:pt x="12209" y="4334"/>
                    <a:pt x="12197" y="4346"/>
                  </a:cubicBezTo>
                  <a:lnTo>
                    <a:pt x="11987" y="4420"/>
                  </a:lnTo>
                  <a:close/>
                  <a:moveTo>
                    <a:pt x="12839" y="4074"/>
                  </a:moveTo>
                  <a:cubicBezTo>
                    <a:pt x="12727" y="4124"/>
                    <a:pt x="12764" y="4296"/>
                    <a:pt x="12888" y="4296"/>
                  </a:cubicBezTo>
                  <a:cubicBezTo>
                    <a:pt x="12900" y="4296"/>
                    <a:pt x="12913" y="4296"/>
                    <a:pt x="12925" y="4284"/>
                  </a:cubicBezTo>
                  <a:lnTo>
                    <a:pt x="13147" y="4185"/>
                  </a:lnTo>
                  <a:cubicBezTo>
                    <a:pt x="13258" y="4136"/>
                    <a:pt x="13209" y="3951"/>
                    <a:pt x="13085" y="3963"/>
                  </a:cubicBezTo>
                  <a:cubicBezTo>
                    <a:pt x="13073" y="3963"/>
                    <a:pt x="13061" y="3976"/>
                    <a:pt x="13048" y="3976"/>
                  </a:cubicBezTo>
                  <a:close/>
                  <a:moveTo>
                    <a:pt x="13653" y="3655"/>
                  </a:moveTo>
                  <a:cubicBezTo>
                    <a:pt x="13542" y="3729"/>
                    <a:pt x="13604" y="3889"/>
                    <a:pt x="13727" y="3877"/>
                  </a:cubicBezTo>
                  <a:cubicBezTo>
                    <a:pt x="13740" y="3877"/>
                    <a:pt x="13752" y="3864"/>
                    <a:pt x="13764" y="3864"/>
                  </a:cubicBezTo>
                  <a:cubicBezTo>
                    <a:pt x="13838" y="3827"/>
                    <a:pt x="13900" y="3778"/>
                    <a:pt x="13974" y="3741"/>
                  </a:cubicBezTo>
                  <a:cubicBezTo>
                    <a:pt x="14098" y="3655"/>
                    <a:pt x="13987" y="3457"/>
                    <a:pt x="13851" y="3544"/>
                  </a:cubicBezTo>
                  <a:close/>
                  <a:moveTo>
                    <a:pt x="14419" y="3161"/>
                  </a:moveTo>
                  <a:cubicBezTo>
                    <a:pt x="14320" y="3235"/>
                    <a:pt x="14394" y="3395"/>
                    <a:pt x="14517" y="3371"/>
                  </a:cubicBezTo>
                  <a:cubicBezTo>
                    <a:pt x="14530" y="3371"/>
                    <a:pt x="14554" y="3358"/>
                    <a:pt x="14567" y="3358"/>
                  </a:cubicBezTo>
                  <a:cubicBezTo>
                    <a:pt x="14628" y="3309"/>
                    <a:pt x="14690" y="3260"/>
                    <a:pt x="14752" y="3210"/>
                  </a:cubicBezTo>
                  <a:cubicBezTo>
                    <a:pt x="14826" y="3149"/>
                    <a:pt x="14801" y="3013"/>
                    <a:pt x="14690" y="3000"/>
                  </a:cubicBezTo>
                  <a:cubicBezTo>
                    <a:pt x="14665" y="3000"/>
                    <a:pt x="14628" y="3013"/>
                    <a:pt x="14604" y="3025"/>
                  </a:cubicBezTo>
                  <a:close/>
                  <a:moveTo>
                    <a:pt x="15135" y="2581"/>
                  </a:moveTo>
                  <a:cubicBezTo>
                    <a:pt x="15097" y="2605"/>
                    <a:pt x="15085" y="2655"/>
                    <a:pt x="15097" y="2692"/>
                  </a:cubicBezTo>
                  <a:cubicBezTo>
                    <a:pt x="15110" y="2778"/>
                    <a:pt x="15221" y="2815"/>
                    <a:pt x="15295" y="2754"/>
                  </a:cubicBezTo>
                  <a:cubicBezTo>
                    <a:pt x="15344" y="2704"/>
                    <a:pt x="15406" y="2642"/>
                    <a:pt x="15455" y="2593"/>
                  </a:cubicBezTo>
                  <a:cubicBezTo>
                    <a:pt x="15579" y="2482"/>
                    <a:pt x="15418" y="2309"/>
                    <a:pt x="15307" y="2420"/>
                  </a:cubicBezTo>
                  <a:cubicBezTo>
                    <a:pt x="15246" y="2470"/>
                    <a:pt x="15196" y="2531"/>
                    <a:pt x="15135" y="2581"/>
                  </a:cubicBezTo>
                  <a:close/>
                  <a:moveTo>
                    <a:pt x="15752" y="1926"/>
                  </a:moveTo>
                  <a:cubicBezTo>
                    <a:pt x="15715" y="1951"/>
                    <a:pt x="15715" y="2001"/>
                    <a:pt x="15739" y="2050"/>
                  </a:cubicBezTo>
                  <a:cubicBezTo>
                    <a:pt x="15776" y="2124"/>
                    <a:pt x="15875" y="2124"/>
                    <a:pt x="15925" y="2062"/>
                  </a:cubicBezTo>
                  <a:cubicBezTo>
                    <a:pt x="15974" y="2001"/>
                    <a:pt x="16023" y="1939"/>
                    <a:pt x="16073" y="1877"/>
                  </a:cubicBezTo>
                  <a:cubicBezTo>
                    <a:pt x="16134" y="1778"/>
                    <a:pt x="16023" y="1655"/>
                    <a:pt x="15925" y="1717"/>
                  </a:cubicBezTo>
                  <a:cubicBezTo>
                    <a:pt x="15912" y="1717"/>
                    <a:pt x="15900" y="1729"/>
                    <a:pt x="15900" y="1741"/>
                  </a:cubicBezTo>
                  <a:cubicBezTo>
                    <a:pt x="15850" y="1803"/>
                    <a:pt x="15801" y="1865"/>
                    <a:pt x="15752" y="1926"/>
                  </a:cubicBezTo>
                  <a:close/>
                  <a:moveTo>
                    <a:pt x="16270" y="1173"/>
                  </a:moveTo>
                  <a:cubicBezTo>
                    <a:pt x="16159" y="1285"/>
                    <a:pt x="16332" y="1445"/>
                    <a:pt x="16443" y="1322"/>
                  </a:cubicBezTo>
                  <a:cubicBezTo>
                    <a:pt x="16455" y="1322"/>
                    <a:pt x="16455" y="1309"/>
                    <a:pt x="16468" y="1297"/>
                  </a:cubicBezTo>
                  <a:lnTo>
                    <a:pt x="16492" y="1248"/>
                  </a:lnTo>
                  <a:lnTo>
                    <a:pt x="16542" y="1149"/>
                  </a:lnTo>
                  <a:lnTo>
                    <a:pt x="16579" y="1087"/>
                  </a:lnTo>
                  <a:cubicBezTo>
                    <a:pt x="16653" y="964"/>
                    <a:pt x="16480" y="853"/>
                    <a:pt x="16394" y="951"/>
                  </a:cubicBezTo>
                  <a:cubicBezTo>
                    <a:pt x="16381" y="964"/>
                    <a:pt x="16381" y="976"/>
                    <a:pt x="16381" y="976"/>
                  </a:cubicBezTo>
                  <a:lnTo>
                    <a:pt x="16344" y="1038"/>
                  </a:lnTo>
                  <a:lnTo>
                    <a:pt x="16295" y="1136"/>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73" name="Google Shape;1773;p55"/>
          <p:cNvSpPr txBox="1"/>
          <p:nvPr/>
        </p:nvSpPr>
        <p:spPr>
          <a:xfrm>
            <a:off x="6484923" y="1687002"/>
            <a:ext cx="1940100" cy="837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2"/>
              </a:buClr>
              <a:buSzPts val="1100"/>
              <a:buFont typeface="Arial"/>
              <a:buNone/>
            </a:pPr>
            <a:r>
              <a:rPr lang="en" sz="1600" b="1">
                <a:solidFill>
                  <a:schemeClr val="dk2"/>
                </a:solidFill>
                <a:latin typeface="Muli"/>
                <a:ea typeface="Muli"/>
                <a:cs typeface="Muli"/>
                <a:sym typeface="Muli"/>
              </a:rPr>
              <a:t>*</a:t>
            </a:r>
            <a:r>
              <a:rPr lang="en" sz="1200">
                <a:solidFill>
                  <a:schemeClr val="dk2"/>
                </a:solidFill>
                <a:latin typeface="Muli"/>
                <a:ea typeface="Muli"/>
                <a:cs typeface="Muli"/>
                <a:sym typeface="Muli"/>
              </a:rPr>
              <a:t>Charlotte Danielson’s Framework for Teachers</a:t>
            </a:r>
            <a:endParaRPr sz="1200">
              <a:solidFill>
                <a:schemeClr val="dk2"/>
              </a:solidFill>
              <a:latin typeface="Muli"/>
              <a:ea typeface="Muli"/>
              <a:cs typeface="Muli"/>
              <a:sym typeface="Muli"/>
            </a:endParaRPr>
          </a:p>
          <a:p>
            <a:pPr marL="0" lvl="0" indent="0" algn="l" rtl="0">
              <a:spcBef>
                <a:spcPts val="0"/>
              </a:spcBef>
              <a:spcAft>
                <a:spcPts val="0"/>
              </a:spcAft>
              <a:buClr>
                <a:schemeClr val="dk2"/>
              </a:buClr>
              <a:buSzPts val="1100"/>
              <a:buFont typeface="Arial"/>
              <a:buNone/>
            </a:pPr>
            <a:r>
              <a:rPr lang="en" sz="1200">
                <a:solidFill>
                  <a:schemeClr val="dk2"/>
                </a:solidFill>
                <a:latin typeface="Muli"/>
                <a:ea typeface="Muli"/>
                <a:cs typeface="Muli"/>
                <a:sym typeface="Muli"/>
              </a:rPr>
              <a:t>    </a:t>
            </a:r>
            <a:r>
              <a:rPr lang="en" sz="1200" b="1">
                <a:solidFill>
                  <a:schemeClr val="dk2"/>
                </a:solidFill>
                <a:latin typeface="Muli"/>
                <a:ea typeface="Muli"/>
                <a:cs typeface="Muli"/>
                <a:sym typeface="Muli"/>
              </a:rPr>
              <a:t>* </a:t>
            </a:r>
            <a:r>
              <a:rPr lang="en" sz="1200">
                <a:solidFill>
                  <a:schemeClr val="dk2"/>
                </a:solidFill>
                <a:latin typeface="Muli"/>
                <a:ea typeface="Muli"/>
                <a:cs typeface="Muli"/>
                <a:sym typeface="Muli"/>
              </a:rPr>
              <a:t>Accomplished</a:t>
            </a:r>
            <a:endParaRPr sz="1200">
              <a:solidFill>
                <a:schemeClr val="dk2"/>
              </a:solidFill>
              <a:latin typeface="Muli"/>
              <a:ea typeface="Muli"/>
              <a:cs typeface="Muli"/>
              <a:sym typeface="Muli"/>
            </a:endParaRPr>
          </a:p>
          <a:p>
            <a:pPr marL="0" lvl="0" indent="0" algn="l" rtl="0">
              <a:spcBef>
                <a:spcPts val="0"/>
              </a:spcBef>
              <a:spcAft>
                <a:spcPts val="0"/>
              </a:spcAft>
              <a:buClr>
                <a:schemeClr val="dk2"/>
              </a:buClr>
              <a:buSzPts val="1100"/>
              <a:buFont typeface="Arial"/>
              <a:buNone/>
            </a:pPr>
            <a:r>
              <a:rPr lang="en" sz="1200">
                <a:solidFill>
                  <a:schemeClr val="dk2"/>
                </a:solidFill>
                <a:latin typeface="Muli"/>
                <a:ea typeface="Muli"/>
                <a:cs typeface="Muli"/>
                <a:sym typeface="Muli"/>
              </a:rPr>
              <a:t>   </a:t>
            </a:r>
            <a:r>
              <a:rPr lang="en" sz="1200" b="1">
                <a:solidFill>
                  <a:schemeClr val="dk2"/>
                </a:solidFill>
                <a:latin typeface="Muli"/>
                <a:ea typeface="Muli"/>
                <a:cs typeface="Muli"/>
                <a:sym typeface="Muli"/>
              </a:rPr>
              <a:t> * </a:t>
            </a:r>
            <a:r>
              <a:rPr lang="en" sz="1200">
                <a:solidFill>
                  <a:schemeClr val="dk2"/>
                </a:solidFill>
                <a:latin typeface="Muli"/>
                <a:ea typeface="Muli"/>
                <a:cs typeface="Muli"/>
                <a:sym typeface="Muli"/>
              </a:rPr>
              <a:t>Explarary </a:t>
            </a:r>
            <a:endParaRPr sz="1200">
              <a:solidFill>
                <a:schemeClr val="dk2"/>
              </a:solidFill>
              <a:latin typeface="Muli"/>
              <a:ea typeface="Muli"/>
              <a:cs typeface="Muli"/>
              <a:sym typeface="Muli"/>
            </a:endParaRPr>
          </a:p>
        </p:txBody>
      </p:sp>
      <p:grpSp>
        <p:nvGrpSpPr>
          <p:cNvPr id="1774" name="Google Shape;1774;p55"/>
          <p:cNvGrpSpPr/>
          <p:nvPr/>
        </p:nvGrpSpPr>
        <p:grpSpPr>
          <a:xfrm rot="-459494" flipH="1">
            <a:off x="5742889" y="1240914"/>
            <a:ext cx="2875194" cy="702282"/>
            <a:chOff x="4345425" y="2175475"/>
            <a:chExt cx="800750" cy="176025"/>
          </a:xfrm>
        </p:grpSpPr>
        <p:sp>
          <p:nvSpPr>
            <p:cNvPr id="1775" name="Google Shape;1775;p55"/>
            <p:cNvSpPr/>
            <p:nvPr/>
          </p:nvSpPr>
          <p:spPr>
            <a:xfrm>
              <a:off x="4351850" y="2175475"/>
              <a:ext cx="763000" cy="156275"/>
            </a:xfrm>
            <a:custGeom>
              <a:avLst/>
              <a:gdLst/>
              <a:ahLst/>
              <a:cxnLst/>
              <a:rect l="l" t="t" r="r" b="b"/>
              <a:pathLst>
                <a:path w="30520" h="6251" extrusionOk="0">
                  <a:moveTo>
                    <a:pt x="28815" y="0"/>
                  </a:moveTo>
                  <a:cubicBezTo>
                    <a:pt x="19166" y="50"/>
                    <a:pt x="9617" y="1178"/>
                    <a:pt x="243" y="3359"/>
                  </a:cubicBezTo>
                  <a:cubicBezTo>
                    <a:pt x="1" y="3431"/>
                    <a:pt x="1096" y="6250"/>
                    <a:pt x="1871" y="6250"/>
                  </a:cubicBezTo>
                  <a:cubicBezTo>
                    <a:pt x="1897" y="6250"/>
                    <a:pt x="1923" y="6247"/>
                    <a:pt x="1948" y="6241"/>
                  </a:cubicBezTo>
                  <a:cubicBezTo>
                    <a:pt x="11321" y="4060"/>
                    <a:pt x="20870" y="2933"/>
                    <a:pt x="30494" y="2882"/>
                  </a:cubicBezTo>
                  <a:cubicBezTo>
                    <a:pt x="30519" y="2882"/>
                    <a:pt x="29742" y="0"/>
                    <a:pt x="28815" y="0"/>
                  </a:cubicBezTo>
                  <a:close/>
                </a:path>
              </a:pathLst>
            </a:custGeom>
            <a:solidFill>
              <a:srgbClr val="FF6C6C">
                <a:alpha val="597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6" name="Google Shape;1776;p55"/>
            <p:cNvSpPr/>
            <p:nvPr/>
          </p:nvSpPr>
          <p:spPr>
            <a:xfrm>
              <a:off x="4345425" y="2195925"/>
              <a:ext cx="800750" cy="155575"/>
            </a:xfrm>
            <a:custGeom>
              <a:avLst/>
              <a:gdLst/>
              <a:ahLst/>
              <a:cxnLst/>
              <a:rect l="l" t="t" r="r" b="b"/>
              <a:pathLst>
                <a:path w="32030" h="6223" extrusionOk="0">
                  <a:moveTo>
                    <a:pt x="28845" y="0"/>
                  </a:moveTo>
                  <a:cubicBezTo>
                    <a:pt x="27445" y="0"/>
                    <a:pt x="25887" y="355"/>
                    <a:pt x="24736" y="435"/>
                  </a:cubicBezTo>
                  <a:cubicBezTo>
                    <a:pt x="22004" y="611"/>
                    <a:pt x="19247" y="811"/>
                    <a:pt x="16490" y="987"/>
                  </a:cubicBezTo>
                  <a:cubicBezTo>
                    <a:pt x="11578" y="1338"/>
                    <a:pt x="6240" y="1112"/>
                    <a:pt x="1603" y="3042"/>
                  </a:cubicBezTo>
                  <a:cubicBezTo>
                    <a:pt x="0" y="3697"/>
                    <a:pt x="919" y="6222"/>
                    <a:pt x="2308" y="6222"/>
                  </a:cubicBezTo>
                  <a:cubicBezTo>
                    <a:pt x="2461" y="6222"/>
                    <a:pt x="2620" y="6192"/>
                    <a:pt x="2781" y="6125"/>
                  </a:cubicBezTo>
                  <a:cubicBezTo>
                    <a:pt x="6967" y="4370"/>
                    <a:pt x="11653" y="4546"/>
                    <a:pt x="16115" y="4220"/>
                  </a:cubicBezTo>
                  <a:cubicBezTo>
                    <a:pt x="18596" y="4069"/>
                    <a:pt x="21052" y="3894"/>
                    <a:pt x="23533" y="3719"/>
                  </a:cubicBezTo>
                  <a:cubicBezTo>
                    <a:pt x="24636" y="3643"/>
                    <a:pt x="25739" y="3568"/>
                    <a:pt x="26841" y="3493"/>
                  </a:cubicBezTo>
                  <a:cubicBezTo>
                    <a:pt x="27393" y="3468"/>
                    <a:pt x="27944" y="3418"/>
                    <a:pt x="28496" y="3393"/>
                  </a:cubicBezTo>
                  <a:cubicBezTo>
                    <a:pt x="28558" y="3393"/>
                    <a:pt x="29066" y="3437"/>
                    <a:pt x="29482" y="3437"/>
                  </a:cubicBezTo>
                  <a:cubicBezTo>
                    <a:pt x="29580" y="3437"/>
                    <a:pt x="29673" y="3434"/>
                    <a:pt x="29754" y="3428"/>
                  </a:cubicBezTo>
                  <a:lnTo>
                    <a:pt x="29754" y="3428"/>
                  </a:lnTo>
                  <a:cubicBezTo>
                    <a:pt x="30007" y="3587"/>
                    <a:pt x="30293" y="3683"/>
                    <a:pt x="30597" y="3683"/>
                  </a:cubicBezTo>
                  <a:cubicBezTo>
                    <a:pt x="30664" y="3683"/>
                    <a:pt x="30732" y="3678"/>
                    <a:pt x="30801" y="3668"/>
                  </a:cubicBezTo>
                  <a:cubicBezTo>
                    <a:pt x="30877" y="3668"/>
                    <a:pt x="30952" y="3643"/>
                    <a:pt x="31002" y="3643"/>
                  </a:cubicBezTo>
                  <a:cubicBezTo>
                    <a:pt x="31528" y="3568"/>
                    <a:pt x="31829" y="2992"/>
                    <a:pt x="31904" y="2516"/>
                  </a:cubicBezTo>
                  <a:lnTo>
                    <a:pt x="31929" y="2265"/>
                  </a:lnTo>
                  <a:cubicBezTo>
                    <a:pt x="32029" y="1563"/>
                    <a:pt x="31578" y="811"/>
                    <a:pt x="30977" y="460"/>
                  </a:cubicBezTo>
                  <a:cubicBezTo>
                    <a:pt x="30386" y="115"/>
                    <a:pt x="29641" y="0"/>
                    <a:pt x="28845" y="0"/>
                  </a:cubicBezTo>
                  <a:close/>
                </a:path>
              </a:pathLst>
            </a:custGeom>
            <a:solidFill>
              <a:srgbClr val="FF6C6C">
                <a:alpha val="597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77" name="Google Shape;1777;p55"/>
          <p:cNvSpPr txBox="1"/>
          <p:nvPr/>
        </p:nvSpPr>
        <p:spPr>
          <a:xfrm>
            <a:off x="5726825" y="795250"/>
            <a:ext cx="3219300" cy="975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600" b="1">
                <a:solidFill>
                  <a:schemeClr val="dk2"/>
                </a:solidFill>
                <a:latin typeface="Itim"/>
                <a:ea typeface="Itim"/>
                <a:cs typeface="Itim"/>
                <a:sym typeface="Itim"/>
              </a:rPr>
              <a:t>85+</a:t>
            </a:r>
            <a:endParaRPr sz="3600" b="1">
              <a:solidFill>
                <a:schemeClr val="dk2"/>
              </a:solidFill>
              <a:latin typeface="Itim"/>
              <a:ea typeface="Itim"/>
              <a:cs typeface="Itim"/>
              <a:sym typeface="Itim"/>
            </a:endParaRPr>
          </a:p>
          <a:p>
            <a:pPr marL="0" lvl="0" indent="0" algn="l" rtl="0">
              <a:spcBef>
                <a:spcPts val="0"/>
              </a:spcBef>
              <a:spcAft>
                <a:spcPts val="0"/>
              </a:spcAft>
              <a:buNone/>
            </a:pPr>
            <a:r>
              <a:rPr lang="en" sz="2000" b="1">
                <a:solidFill>
                  <a:schemeClr val="dk2"/>
                </a:solidFill>
                <a:latin typeface="Itim"/>
                <a:ea typeface="Itim"/>
                <a:cs typeface="Itim"/>
                <a:sym typeface="Itim"/>
              </a:rPr>
              <a:t>Walk Through Observations</a:t>
            </a:r>
            <a:endParaRPr sz="2000" b="1">
              <a:solidFill>
                <a:schemeClr val="dk2"/>
              </a:solidFill>
              <a:latin typeface="Itim"/>
              <a:ea typeface="Itim"/>
              <a:cs typeface="Itim"/>
              <a:sym typeface="Itim"/>
            </a:endParaRPr>
          </a:p>
        </p:txBody>
      </p:sp>
      <p:sp>
        <p:nvSpPr>
          <p:cNvPr id="1778" name="Google Shape;1778;p55"/>
          <p:cNvSpPr txBox="1"/>
          <p:nvPr/>
        </p:nvSpPr>
        <p:spPr>
          <a:xfrm>
            <a:off x="474050" y="1770850"/>
            <a:ext cx="2189700" cy="10812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endParaRPr sz="1600">
              <a:solidFill>
                <a:schemeClr val="dk2"/>
              </a:solidFill>
              <a:latin typeface="Muli"/>
              <a:ea typeface="Muli"/>
              <a:cs typeface="Muli"/>
              <a:sym typeface="Muli"/>
            </a:endParaRPr>
          </a:p>
        </p:txBody>
      </p:sp>
      <p:grpSp>
        <p:nvGrpSpPr>
          <p:cNvPr id="1779" name="Google Shape;1779;p55"/>
          <p:cNvGrpSpPr/>
          <p:nvPr/>
        </p:nvGrpSpPr>
        <p:grpSpPr>
          <a:xfrm rot="487472">
            <a:off x="695464" y="1080454"/>
            <a:ext cx="1978007" cy="1006060"/>
            <a:chOff x="4345425" y="2175475"/>
            <a:chExt cx="800750" cy="176025"/>
          </a:xfrm>
        </p:grpSpPr>
        <p:sp>
          <p:nvSpPr>
            <p:cNvPr id="1780" name="Google Shape;1780;p55"/>
            <p:cNvSpPr/>
            <p:nvPr/>
          </p:nvSpPr>
          <p:spPr>
            <a:xfrm>
              <a:off x="4351850" y="2175475"/>
              <a:ext cx="763000" cy="156275"/>
            </a:xfrm>
            <a:custGeom>
              <a:avLst/>
              <a:gdLst/>
              <a:ahLst/>
              <a:cxnLst/>
              <a:rect l="l" t="t" r="r" b="b"/>
              <a:pathLst>
                <a:path w="30520" h="6251" extrusionOk="0">
                  <a:moveTo>
                    <a:pt x="28815" y="0"/>
                  </a:moveTo>
                  <a:cubicBezTo>
                    <a:pt x="19166" y="50"/>
                    <a:pt x="9617" y="1178"/>
                    <a:pt x="243" y="3359"/>
                  </a:cubicBezTo>
                  <a:cubicBezTo>
                    <a:pt x="1" y="3431"/>
                    <a:pt x="1096" y="6250"/>
                    <a:pt x="1871" y="6250"/>
                  </a:cubicBezTo>
                  <a:cubicBezTo>
                    <a:pt x="1897" y="6250"/>
                    <a:pt x="1923" y="6247"/>
                    <a:pt x="1948" y="6241"/>
                  </a:cubicBezTo>
                  <a:cubicBezTo>
                    <a:pt x="11321" y="4060"/>
                    <a:pt x="20870" y="2933"/>
                    <a:pt x="30494" y="2882"/>
                  </a:cubicBezTo>
                  <a:cubicBezTo>
                    <a:pt x="30519" y="2882"/>
                    <a:pt x="29742" y="0"/>
                    <a:pt x="28815" y="0"/>
                  </a:cubicBezTo>
                  <a:close/>
                </a:path>
              </a:pathLst>
            </a:custGeom>
            <a:solidFill>
              <a:srgbClr val="DD7E6B">
                <a:alpha val="50470"/>
              </a:srgbClr>
            </a:solidFill>
            <a:ln>
              <a:noFill/>
            </a:ln>
          </p:spPr>
          <p:txBody>
            <a:bodyPr spcFirstLastPara="1" wrap="square" lIns="91425" tIns="91425" rIns="91425" bIns="91425" anchor="ctr" anchorCtr="0">
              <a:noAutofit/>
            </a:bodyPr>
            <a:lstStyle/>
            <a:p>
              <a:pPr marL="0" lvl="0" indent="0" algn="r" rtl="0">
                <a:spcBef>
                  <a:spcPts val="0"/>
                </a:spcBef>
                <a:spcAft>
                  <a:spcPts val="0"/>
                </a:spcAft>
                <a:buNone/>
              </a:pPr>
              <a:endParaRPr/>
            </a:p>
          </p:txBody>
        </p:sp>
        <p:sp>
          <p:nvSpPr>
            <p:cNvPr id="1781" name="Google Shape;1781;p55"/>
            <p:cNvSpPr/>
            <p:nvPr/>
          </p:nvSpPr>
          <p:spPr>
            <a:xfrm>
              <a:off x="4345425" y="2195925"/>
              <a:ext cx="800750" cy="155575"/>
            </a:xfrm>
            <a:custGeom>
              <a:avLst/>
              <a:gdLst/>
              <a:ahLst/>
              <a:cxnLst/>
              <a:rect l="l" t="t" r="r" b="b"/>
              <a:pathLst>
                <a:path w="32030" h="6223" extrusionOk="0">
                  <a:moveTo>
                    <a:pt x="28845" y="0"/>
                  </a:moveTo>
                  <a:cubicBezTo>
                    <a:pt x="27445" y="0"/>
                    <a:pt x="25887" y="355"/>
                    <a:pt x="24736" y="435"/>
                  </a:cubicBezTo>
                  <a:cubicBezTo>
                    <a:pt x="22004" y="611"/>
                    <a:pt x="19247" y="811"/>
                    <a:pt x="16490" y="987"/>
                  </a:cubicBezTo>
                  <a:cubicBezTo>
                    <a:pt x="11578" y="1338"/>
                    <a:pt x="6240" y="1112"/>
                    <a:pt x="1603" y="3042"/>
                  </a:cubicBezTo>
                  <a:cubicBezTo>
                    <a:pt x="0" y="3697"/>
                    <a:pt x="919" y="6222"/>
                    <a:pt x="2308" y="6222"/>
                  </a:cubicBezTo>
                  <a:cubicBezTo>
                    <a:pt x="2461" y="6222"/>
                    <a:pt x="2620" y="6192"/>
                    <a:pt x="2781" y="6125"/>
                  </a:cubicBezTo>
                  <a:cubicBezTo>
                    <a:pt x="6967" y="4370"/>
                    <a:pt x="11653" y="4546"/>
                    <a:pt x="16115" y="4220"/>
                  </a:cubicBezTo>
                  <a:cubicBezTo>
                    <a:pt x="18596" y="4069"/>
                    <a:pt x="21052" y="3894"/>
                    <a:pt x="23533" y="3719"/>
                  </a:cubicBezTo>
                  <a:cubicBezTo>
                    <a:pt x="24636" y="3643"/>
                    <a:pt x="25739" y="3568"/>
                    <a:pt x="26841" y="3493"/>
                  </a:cubicBezTo>
                  <a:cubicBezTo>
                    <a:pt x="27393" y="3468"/>
                    <a:pt x="27944" y="3418"/>
                    <a:pt x="28496" y="3393"/>
                  </a:cubicBezTo>
                  <a:cubicBezTo>
                    <a:pt x="28558" y="3393"/>
                    <a:pt x="29066" y="3437"/>
                    <a:pt x="29482" y="3437"/>
                  </a:cubicBezTo>
                  <a:cubicBezTo>
                    <a:pt x="29580" y="3437"/>
                    <a:pt x="29673" y="3434"/>
                    <a:pt x="29754" y="3428"/>
                  </a:cubicBezTo>
                  <a:lnTo>
                    <a:pt x="29754" y="3428"/>
                  </a:lnTo>
                  <a:cubicBezTo>
                    <a:pt x="30007" y="3587"/>
                    <a:pt x="30293" y="3683"/>
                    <a:pt x="30597" y="3683"/>
                  </a:cubicBezTo>
                  <a:cubicBezTo>
                    <a:pt x="30664" y="3683"/>
                    <a:pt x="30732" y="3678"/>
                    <a:pt x="30801" y="3668"/>
                  </a:cubicBezTo>
                  <a:cubicBezTo>
                    <a:pt x="30877" y="3668"/>
                    <a:pt x="30952" y="3643"/>
                    <a:pt x="31002" y="3643"/>
                  </a:cubicBezTo>
                  <a:cubicBezTo>
                    <a:pt x="31528" y="3568"/>
                    <a:pt x="31829" y="2992"/>
                    <a:pt x="31904" y="2516"/>
                  </a:cubicBezTo>
                  <a:lnTo>
                    <a:pt x="31929" y="2265"/>
                  </a:lnTo>
                  <a:cubicBezTo>
                    <a:pt x="32029" y="1563"/>
                    <a:pt x="31578" y="811"/>
                    <a:pt x="30977" y="460"/>
                  </a:cubicBezTo>
                  <a:cubicBezTo>
                    <a:pt x="30386" y="115"/>
                    <a:pt x="29641" y="0"/>
                    <a:pt x="28845" y="0"/>
                  </a:cubicBezTo>
                  <a:close/>
                </a:path>
              </a:pathLst>
            </a:custGeom>
            <a:solidFill>
              <a:srgbClr val="DD7E6B">
                <a:alpha val="50470"/>
              </a:srgbClr>
            </a:solidFill>
            <a:ln>
              <a:noFill/>
            </a:ln>
          </p:spPr>
          <p:txBody>
            <a:bodyPr spcFirstLastPara="1" wrap="square" lIns="91425" tIns="91425" rIns="91425" bIns="91425" anchor="ctr" anchorCtr="0">
              <a:noAutofit/>
            </a:bodyPr>
            <a:lstStyle/>
            <a:p>
              <a:pPr marL="0" lvl="0" indent="0" algn="r" rtl="0">
                <a:spcBef>
                  <a:spcPts val="0"/>
                </a:spcBef>
                <a:spcAft>
                  <a:spcPts val="0"/>
                </a:spcAft>
                <a:buNone/>
              </a:pPr>
              <a:endParaRPr/>
            </a:p>
          </p:txBody>
        </p:sp>
      </p:grpSp>
      <p:sp>
        <p:nvSpPr>
          <p:cNvPr id="1782" name="Google Shape;1782;p55"/>
          <p:cNvSpPr txBox="1"/>
          <p:nvPr/>
        </p:nvSpPr>
        <p:spPr>
          <a:xfrm>
            <a:off x="591863" y="994488"/>
            <a:ext cx="2185200" cy="1596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500" b="1">
                <a:solidFill>
                  <a:schemeClr val="dk2"/>
                </a:solidFill>
                <a:latin typeface="Itim"/>
                <a:ea typeface="Itim"/>
                <a:cs typeface="Itim"/>
                <a:sym typeface="Itim"/>
              </a:rPr>
              <a:t>125 </a:t>
            </a:r>
            <a:r>
              <a:rPr lang="en" sz="3900" b="1">
                <a:solidFill>
                  <a:schemeClr val="dk2"/>
                </a:solidFill>
                <a:latin typeface="Itim"/>
                <a:ea typeface="Itim"/>
                <a:cs typeface="Itim"/>
                <a:sym typeface="Itim"/>
              </a:rPr>
              <a:t>+ </a:t>
            </a:r>
            <a:r>
              <a:rPr lang="en" sz="2000" b="1">
                <a:solidFill>
                  <a:schemeClr val="dk2"/>
                </a:solidFill>
                <a:latin typeface="Itim"/>
                <a:ea typeface="Itim"/>
                <a:cs typeface="Itim"/>
                <a:sym typeface="Itim"/>
              </a:rPr>
              <a:t>Conversations</a:t>
            </a:r>
            <a:endParaRPr sz="2000" b="1">
              <a:solidFill>
                <a:schemeClr val="dk2"/>
              </a:solidFill>
              <a:latin typeface="Itim"/>
              <a:ea typeface="Itim"/>
              <a:cs typeface="Itim"/>
              <a:sym typeface="Itim"/>
            </a:endParaRPr>
          </a:p>
          <a:p>
            <a:pPr marL="0" lvl="0" indent="0" algn="l" rtl="0">
              <a:spcBef>
                <a:spcPts val="0"/>
              </a:spcBef>
              <a:spcAft>
                <a:spcPts val="0"/>
              </a:spcAft>
              <a:buNone/>
            </a:pPr>
            <a:r>
              <a:rPr lang="en" sz="2000" b="1">
                <a:solidFill>
                  <a:schemeClr val="dk2"/>
                </a:solidFill>
                <a:latin typeface="Itim"/>
                <a:ea typeface="Itim"/>
                <a:cs typeface="Itim"/>
                <a:sym typeface="Itim"/>
              </a:rPr>
              <a:t>    </a:t>
            </a:r>
            <a:r>
              <a:rPr lang="en" sz="2000">
                <a:solidFill>
                  <a:schemeClr val="dk2"/>
                </a:solidFill>
                <a:latin typeface="Itim"/>
                <a:ea typeface="Itim"/>
                <a:cs typeface="Itim"/>
                <a:sym typeface="Itim"/>
              </a:rPr>
              <a:t>*</a:t>
            </a:r>
            <a:r>
              <a:rPr lang="en" sz="1200">
                <a:solidFill>
                  <a:schemeClr val="dk2"/>
                </a:solidFill>
                <a:latin typeface="Muli"/>
                <a:ea typeface="Muli"/>
                <a:cs typeface="Muli"/>
                <a:sym typeface="Muli"/>
              </a:rPr>
              <a:t>Feedback Email</a:t>
            </a:r>
            <a:endParaRPr sz="1200">
              <a:solidFill>
                <a:schemeClr val="dk2"/>
              </a:solidFill>
              <a:latin typeface="Muli"/>
              <a:ea typeface="Muli"/>
              <a:cs typeface="Muli"/>
              <a:sym typeface="Muli"/>
            </a:endParaRPr>
          </a:p>
          <a:p>
            <a:pPr marL="0" lvl="0" indent="0" algn="l" rtl="0">
              <a:spcBef>
                <a:spcPts val="0"/>
              </a:spcBef>
              <a:spcAft>
                <a:spcPts val="0"/>
              </a:spcAft>
              <a:buNone/>
            </a:pPr>
            <a:r>
              <a:rPr lang="en" sz="1200">
                <a:solidFill>
                  <a:schemeClr val="dk2"/>
                </a:solidFill>
                <a:latin typeface="Muli"/>
                <a:ea typeface="Muli"/>
                <a:cs typeface="Muli"/>
                <a:sym typeface="Muli"/>
              </a:rPr>
              <a:t>      </a:t>
            </a:r>
            <a:r>
              <a:rPr lang="en" sz="2000" b="1">
                <a:solidFill>
                  <a:schemeClr val="dk2"/>
                </a:solidFill>
                <a:latin typeface="Muli"/>
                <a:ea typeface="Muli"/>
                <a:cs typeface="Muli"/>
                <a:sym typeface="Muli"/>
              </a:rPr>
              <a:t>*</a:t>
            </a:r>
            <a:r>
              <a:rPr lang="en" sz="1200">
                <a:solidFill>
                  <a:schemeClr val="dk2"/>
                </a:solidFill>
                <a:latin typeface="Muli"/>
                <a:ea typeface="Muli"/>
                <a:cs typeface="Muli"/>
                <a:sym typeface="Muli"/>
              </a:rPr>
              <a:t>Individual</a:t>
            </a:r>
            <a:endParaRPr sz="1200">
              <a:solidFill>
                <a:schemeClr val="dk2"/>
              </a:solidFill>
              <a:latin typeface="Muli"/>
              <a:ea typeface="Muli"/>
              <a:cs typeface="Muli"/>
              <a:sym typeface="Muli"/>
            </a:endParaRPr>
          </a:p>
          <a:p>
            <a:pPr marL="0" lvl="0" indent="0" algn="l" rtl="0">
              <a:spcBef>
                <a:spcPts val="0"/>
              </a:spcBef>
              <a:spcAft>
                <a:spcPts val="0"/>
              </a:spcAft>
              <a:buNone/>
            </a:pPr>
            <a:r>
              <a:rPr lang="en" sz="1200">
                <a:solidFill>
                  <a:schemeClr val="dk2"/>
                </a:solidFill>
                <a:latin typeface="Muli"/>
                <a:ea typeface="Muli"/>
                <a:cs typeface="Muli"/>
                <a:sym typeface="Muli"/>
              </a:rPr>
              <a:t>      </a:t>
            </a:r>
            <a:r>
              <a:rPr lang="en" sz="2000" b="1">
                <a:solidFill>
                  <a:schemeClr val="dk2"/>
                </a:solidFill>
                <a:latin typeface="Muli"/>
                <a:ea typeface="Muli"/>
                <a:cs typeface="Muli"/>
                <a:sym typeface="Muli"/>
              </a:rPr>
              <a:t>*</a:t>
            </a:r>
            <a:r>
              <a:rPr lang="en" sz="1200">
                <a:solidFill>
                  <a:schemeClr val="dk2"/>
                </a:solidFill>
                <a:latin typeface="Muli"/>
                <a:ea typeface="Muli"/>
                <a:cs typeface="Muli"/>
                <a:sym typeface="Muli"/>
              </a:rPr>
              <a:t>PLC Teams</a:t>
            </a:r>
            <a:endParaRPr sz="1200">
              <a:solidFill>
                <a:schemeClr val="dk2"/>
              </a:solidFill>
              <a:latin typeface="Muli"/>
              <a:ea typeface="Muli"/>
              <a:cs typeface="Muli"/>
              <a:sym typeface="Muli"/>
            </a:endParaRPr>
          </a:p>
          <a:p>
            <a:pPr marL="0" lvl="0" indent="0" algn="l" rtl="0">
              <a:spcBef>
                <a:spcPts val="0"/>
              </a:spcBef>
              <a:spcAft>
                <a:spcPts val="0"/>
              </a:spcAft>
              <a:buNone/>
            </a:pPr>
            <a:r>
              <a:rPr lang="en" sz="1200">
                <a:solidFill>
                  <a:schemeClr val="dk2"/>
                </a:solidFill>
                <a:latin typeface="Muli"/>
                <a:ea typeface="Muli"/>
                <a:cs typeface="Muli"/>
                <a:sym typeface="Muli"/>
              </a:rPr>
              <a:t>     </a:t>
            </a:r>
            <a:r>
              <a:rPr lang="en" sz="2000" b="1">
                <a:solidFill>
                  <a:schemeClr val="dk2"/>
                </a:solidFill>
                <a:latin typeface="Muli"/>
                <a:ea typeface="Muli"/>
                <a:cs typeface="Muli"/>
                <a:sym typeface="Muli"/>
              </a:rPr>
              <a:t> *</a:t>
            </a:r>
            <a:r>
              <a:rPr lang="en" sz="1200">
                <a:solidFill>
                  <a:schemeClr val="dk2"/>
                </a:solidFill>
                <a:latin typeface="Muli"/>
                <a:ea typeface="Muli"/>
                <a:cs typeface="Muli"/>
                <a:sym typeface="Muli"/>
              </a:rPr>
              <a:t>Casual Hallway</a:t>
            </a:r>
            <a:endParaRPr sz="1200">
              <a:solidFill>
                <a:schemeClr val="dk2"/>
              </a:solidFill>
              <a:latin typeface="Muli"/>
              <a:ea typeface="Muli"/>
              <a:cs typeface="Muli"/>
              <a:sym typeface="Muli"/>
            </a:endParaRPr>
          </a:p>
          <a:p>
            <a:pPr marL="0" lvl="0" indent="0" algn="r" rtl="0">
              <a:spcBef>
                <a:spcPts val="0"/>
              </a:spcBef>
              <a:spcAft>
                <a:spcPts val="0"/>
              </a:spcAft>
              <a:buNone/>
            </a:pPr>
            <a:endParaRPr sz="2000" b="1">
              <a:solidFill>
                <a:schemeClr val="lt1"/>
              </a:solidFill>
              <a:latin typeface="Itim"/>
              <a:ea typeface="Itim"/>
              <a:cs typeface="Itim"/>
              <a:sym typeface="Itim"/>
            </a:endParaRPr>
          </a:p>
          <a:p>
            <a:pPr marL="0" lvl="0" indent="0" algn="r" rtl="0">
              <a:spcBef>
                <a:spcPts val="0"/>
              </a:spcBef>
              <a:spcAft>
                <a:spcPts val="0"/>
              </a:spcAft>
              <a:buNone/>
            </a:pPr>
            <a:endParaRPr sz="2000" b="1">
              <a:solidFill>
                <a:schemeClr val="lt1"/>
              </a:solidFill>
              <a:latin typeface="Itim"/>
              <a:ea typeface="Itim"/>
              <a:cs typeface="Itim"/>
              <a:sym typeface="Itim"/>
            </a:endParaRPr>
          </a:p>
          <a:p>
            <a:pPr marL="0" lvl="0" indent="0" algn="r" rtl="0">
              <a:spcBef>
                <a:spcPts val="0"/>
              </a:spcBef>
              <a:spcAft>
                <a:spcPts val="0"/>
              </a:spcAft>
              <a:buNone/>
            </a:pPr>
            <a:endParaRPr sz="2000" b="1">
              <a:solidFill>
                <a:schemeClr val="lt1"/>
              </a:solidFill>
              <a:latin typeface="Itim"/>
              <a:ea typeface="Itim"/>
              <a:cs typeface="Itim"/>
              <a:sym typeface="Itim"/>
            </a:endParaRPr>
          </a:p>
          <a:p>
            <a:pPr marL="0" lvl="0" indent="0" algn="r" rtl="0">
              <a:spcBef>
                <a:spcPts val="0"/>
              </a:spcBef>
              <a:spcAft>
                <a:spcPts val="0"/>
              </a:spcAft>
              <a:buNone/>
            </a:pPr>
            <a:endParaRPr sz="2000" b="1">
              <a:solidFill>
                <a:schemeClr val="lt1"/>
              </a:solidFill>
              <a:latin typeface="Itim"/>
              <a:ea typeface="Itim"/>
              <a:cs typeface="Itim"/>
              <a:sym typeface="Itim"/>
            </a:endParaRPr>
          </a:p>
          <a:p>
            <a:pPr marL="0" lvl="0" indent="0" algn="r" rtl="0">
              <a:spcBef>
                <a:spcPts val="0"/>
              </a:spcBef>
              <a:spcAft>
                <a:spcPts val="0"/>
              </a:spcAft>
              <a:buNone/>
            </a:pPr>
            <a:endParaRPr sz="2000" b="1">
              <a:solidFill>
                <a:schemeClr val="lt1"/>
              </a:solidFill>
              <a:latin typeface="Itim"/>
              <a:ea typeface="Itim"/>
              <a:cs typeface="Itim"/>
              <a:sym typeface="Itim"/>
            </a:endParaRPr>
          </a:p>
          <a:p>
            <a:pPr marL="0" lvl="0" indent="0" algn="r" rtl="0">
              <a:spcBef>
                <a:spcPts val="0"/>
              </a:spcBef>
              <a:spcAft>
                <a:spcPts val="0"/>
              </a:spcAft>
              <a:buNone/>
            </a:pPr>
            <a:endParaRPr sz="2000" b="1">
              <a:solidFill>
                <a:schemeClr val="lt1"/>
              </a:solidFill>
              <a:latin typeface="Itim"/>
              <a:ea typeface="Itim"/>
              <a:cs typeface="Itim"/>
              <a:sym typeface="Itim"/>
            </a:endParaRPr>
          </a:p>
          <a:p>
            <a:pPr marL="0" lvl="0" indent="0" algn="r" rtl="0">
              <a:spcBef>
                <a:spcPts val="0"/>
              </a:spcBef>
              <a:spcAft>
                <a:spcPts val="0"/>
              </a:spcAft>
              <a:buNone/>
            </a:pPr>
            <a:endParaRPr sz="2000" b="1">
              <a:solidFill>
                <a:schemeClr val="lt1"/>
              </a:solidFill>
              <a:latin typeface="Itim"/>
              <a:ea typeface="Itim"/>
              <a:cs typeface="Itim"/>
              <a:sym typeface="Itim"/>
            </a:endParaRPr>
          </a:p>
          <a:p>
            <a:pPr marL="0" lvl="0" indent="0" algn="r" rtl="0">
              <a:spcBef>
                <a:spcPts val="0"/>
              </a:spcBef>
              <a:spcAft>
                <a:spcPts val="0"/>
              </a:spcAft>
              <a:buNone/>
            </a:pPr>
            <a:endParaRPr sz="2000" b="1">
              <a:solidFill>
                <a:schemeClr val="lt1"/>
              </a:solidFill>
              <a:latin typeface="Itim"/>
              <a:ea typeface="Itim"/>
              <a:cs typeface="Itim"/>
              <a:sym typeface="Itim"/>
            </a:endParaRPr>
          </a:p>
          <a:p>
            <a:pPr marL="0" lvl="0" indent="0" algn="r" rtl="0">
              <a:spcBef>
                <a:spcPts val="0"/>
              </a:spcBef>
              <a:spcAft>
                <a:spcPts val="0"/>
              </a:spcAft>
              <a:buNone/>
            </a:pPr>
            <a:r>
              <a:rPr lang="en" sz="2000" b="1">
                <a:solidFill>
                  <a:schemeClr val="lt1"/>
                </a:solidFill>
                <a:latin typeface="Itim"/>
                <a:ea typeface="Itim"/>
                <a:cs typeface="Itim"/>
                <a:sym typeface="Itim"/>
              </a:rPr>
              <a:t>= </a:t>
            </a:r>
            <a:endParaRPr sz="2000" b="1">
              <a:solidFill>
                <a:schemeClr val="lt1"/>
              </a:solidFill>
              <a:latin typeface="Itim"/>
              <a:ea typeface="Itim"/>
              <a:cs typeface="Itim"/>
              <a:sym typeface="Itim"/>
            </a:endParaRPr>
          </a:p>
        </p:txBody>
      </p:sp>
      <p:grpSp>
        <p:nvGrpSpPr>
          <p:cNvPr id="1783" name="Google Shape;1783;p55"/>
          <p:cNvGrpSpPr/>
          <p:nvPr/>
        </p:nvGrpSpPr>
        <p:grpSpPr>
          <a:xfrm flipH="1">
            <a:off x="2595191" y="-43950"/>
            <a:ext cx="4195610" cy="176025"/>
            <a:chOff x="4345425" y="2175475"/>
            <a:chExt cx="800750" cy="176025"/>
          </a:xfrm>
        </p:grpSpPr>
        <p:sp>
          <p:nvSpPr>
            <p:cNvPr id="1784" name="Google Shape;1784;p55"/>
            <p:cNvSpPr/>
            <p:nvPr/>
          </p:nvSpPr>
          <p:spPr>
            <a:xfrm>
              <a:off x="4351850" y="2175475"/>
              <a:ext cx="763000" cy="156275"/>
            </a:xfrm>
            <a:custGeom>
              <a:avLst/>
              <a:gdLst/>
              <a:ahLst/>
              <a:cxnLst/>
              <a:rect l="l" t="t" r="r" b="b"/>
              <a:pathLst>
                <a:path w="30520" h="6251" extrusionOk="0">
                  <a:moveTo>
                    <a:pt x="28815" y="0"/>
                  </a:moveTo>
                  <a:cubicBezTo>
                    <a:pt x="19166" y="50"/>
                    <a:pt x="9617" y="1178"/>
                    <a:pt x="243" y="3359"/>
                  </a:cubicBezTo>
                  <a:cubicBezTo>
                    <a:pt x="1" y="3431"/>
                    <a:pt x="1096" y="6250"/>
                    <a:pt x="1871" y="6250"/>
                  </a:cubicBezTo>
                  <a:cubicBezTo>
                    <a:pt x="1897" y="6250"/>
                    <a:pt x="1923" y="6247"/>
                    <a:pt x="1948" y="6241"/>
                  </a:cubicBezTo>
                  <a:cubicBezTo>
                    <a:pt x="11321" y="4060"/>
                    <a:pt x="20870" y="2933"/>
                    <a:pt x="30494" y="2882"/>
                  </a:cubicBezTo>
                  <a:cubicBezTo>
                    <a:pt x="30519" y="2882"/>
                    <a:pt x="29742" y="0"/>
                    <a:pt x="28815" y="0"/>
                  </a:cubicBezTo>
                  <a:close/>
                </a:path>
              </a:pathLst>
            </a:custGeom>
            <a:solidFill>
              <a:srgbClr val="FFBBAA">
                <a:alpha val="331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 name="Google Shape;1785;p55"/>
            <p:cNvSpPr/>
            <p:nvPr/>
          </p:nvSpPr>
          <p:spPr>
            <a:xfrm>
              <a:off x="4345425" y="2195925"/>
              <a:ext cx="800750" cy="155575"/>
            </a:xfrm>
            <a:custGeom>
              <a:avLst/>
              <a:gdLst/>
              <a:ahLst/>
              <a:cxnLst/>
              <a:rect l="l" t="t" r="r" b="b"/>
              <a:pathLst>
                <a:path w="32030" h="6223" extrusionOk="0">
                  <a:moveTo>
                    <a:pt x="28845" y="0"/>
                  </a:moveTo>
                  <a:cubicBezTo>
                    <a:pt x="27445" y="0"/>
                    <a:pt x="25887" y="355"/>
                    <a:pt x="24736" y="435"/>
                  </a:cubicBezTo>
                  <a:cubicBezTo>
                    <a:pt x="22004" y="611"/>
                    <a:pt x="19247" y="811"/>
                    <a:pt x="16490" y="987"/>
                  </a:cubicBezTo>
                  <a:cubicBezTo>
                    <a:pt x="11578" y="1338"/>
                    <a:pt x="6240" y="1112"/>
                    <a:pt x="1603" y="3042"/>
                  </a:cubicBezTo>
                  <a:cubicBezTo>
                    <a:pt x="0" y="3697"/>
                    <a:pt x="919" y="6222"/>
                    <a:pt x="2308" y="6222"/>
                  </a:cubicBezTo>
                  <a:cubicBezTo>
                    <a:pt x="2461" y="6222"/>
                    <a:pt x="2620" y="6192"/>
                    <a:pt x="2781" y="6125"/>
                  </a:cubicBezTo>
                  <a:cubicBezTo>
                    <a:pt x="6967" y="4370"/>
                    <a:pt x="11653" y="4546"/>
                    <a:pt x="16115" y="4220"/>
                  </a:cubicBezTo>
                  <a:cubicBezTo>
                    <a:pt x="18596" y="4069"/>
                    <a:pt x="21052" y="3894"/>
                    <a:pt x="23533" y="3719"/>
                  </a:cubicBezTo>
                  <a:cubicBezTo>
                    <a:pt x="24636" y="3643"/>
                    <a:pt x="25739" y="3568"/>
                    <a:pt x="26841" y="3493"/>
                  </a:cubicBezTo>
                  <a:cubicBezTo>
                    <a:pt x="27393" y="3468"/>
                    <a:pt x="27944" y="3418"/>
                    <a:pt x="28496" y="3393"/>
                  </a:cubicBezTo>
                  <a:cubicBezTo>
                    <a:pt x="28558" y="3393"/>
                    <a:pt x="29066" y="3437"/>
                    <a:pt x="29482" y="3437"/>
                  </a:cubicBezTo>
                  <a:cubicBezTo>
                    <a:pt x="29580" y="3437"/>
                    <a:pt x="29673" y="3434"/>
                    <a:pt x="29754" y="3428"/>
                  </a:cubicBezTo>
                  <a:lnTo>
                    <a:pt x="29754" y="3428"/>
                  </a:lnTo>
                  <a:cubicBezTo>
                    <a:pt x="30007" y="3587"/>
                    <a:pt x="30293" y="3683"/>
                    <a:pt x="30597" y="3683"/>
                  </a:cubicBezTo>
                  <a:cubicBezTo>
                    <a:pt x="30664" y="3683"/>
                    <a:pt x="30732" y="3678"/>
                    <a:pt x="30801" y="3668"/>
                  </a:cubicBezTo>
                  <a:cubicBezTo>
                    <a:pt x="30877" y="3668"/>
                    <a:pt x="30952" y="3643"/>
                    <a:pt x="31002" y="3643"/>
                  </a:cubicBezTo>
                  <a:cubicBezTo>
                    <a:pt x="31528" y="3568"/>
                    <a:pt x="31829" y="2992"/>
                    <a:pt x="31904" y="2516"/>
                  </a:cubicBezTo>
                  <a:lnTo>
                    <a:pt x="31929" y="2265"/>
                  </a:lnTo>
                  <a:cubicBezTo>
                    <a:pt x="32029" y="1563"/>
                    <a:pt x="31578" y="811"/>
                    <a:pt x="30977" y="460"/>
                  </a:cubicBezTo>
                  <a:cubicBezTo>
                    <a:pt x="30386" y="115"/>
                    <a:pt x="29641" y="0"/>
                    <a:pt x="28845" y="0"/>
                  </a:cubicBezTo>
                  <a:close/>
                </a:path>
              </a:pathLst>
            </a:custGeom>
            <a:solidFill>
              <a:srgbClr val="FFBBAA">
                <a:alpha val="331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86" name="Google Shape;1786;p55"/>
          <p:cNvSpPr txBox="1"/>
          <p:nvPr/>
        </p:nvSpPr>
        <p:spPr>
          <a:xfrm>
            <a:off x="2595200" y="3661650"/>
            <a:ext cx="1034700" cy="336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500" b="1">
                <a:solidFill>
                  <a:schemeClr val="dk1"/>
                </a:solidFill>
                <a:latin typeface="Itim"/>
                <a:ea typeface="Itim"/>
                <a:cs typeface="Itim"/>
                <a:sym typeface="Itim"/>
              </a:rPr>
              <a:t>Trends, </a:t>
            </a:r>
            <a:r>
              <a:rPr lang="en" sz="1500" b="1" u="sng">
                <a:solidFill>
                  <a:schemeClr val="dk1"/>
                </a:solidFill>
                <a:latin typeface="Itim"/>
                <a:ea typeface="Itim"/>
                <a:cs typeface="Itim"/>
                <a:sym typeface="Itim"/>
              </a:rPr>
              <a:t>Next</a:t>
            </a:r>
            <a:r>
              <a:rPr lang="en" sz="1500" b="1">
                <a:solidFill>
                  <a:schemeClr val="dk1"/>
                </a:solidFill>
                <a:latin typeface="Itim"/>
                <a:ea typeface="Itim"/>
                <a:cs typeface="Itim"/>
                <a:sym typeface="Itim"/>
              </a:rPr>
              <a:t> </a:t>
            </a:r>
            <a:r>
              <a:rPr lang="en" sz="1500" b="1" u="sng">
                <a:solidFill>
                  <a:schemeClr val="dk1"/>
                </a:solidFill>
                <a:latin typeface="Itim"/>
                <a:ea typeface="Itim"/>
                <a:cs typeface="Itim"/>
                <a:sym typeface="Itim"/>
              </a:rPr>
              <a:t>Steps</a:t>
            </a:r>
            <a:r>
              <a:rPr lang="en" sz="1500" b="1">
                <a:solidFill>
                  <a:schemeClr val="dk1"/>
                </a:solidFill>
                <a:latin typeface="Itim"/>
                <a:ea typeface="Itim"/>
                <a:cs typeface="Itim"/>
                <a:sym typeface="Itim"/>
              </a:rPr>
              <a:t>, Priority Areas</a:t>
            </a:r>
            <a:endParaRPr sz="1100" b="1">
              <a:solidFill>
                <a:schemeClr val="dk1"/>
              </a:solidFill>
              <a:latin typeface="Itim"/>
              <a:ea typeface="Itim"/>
              <a:cs typeface="Itim"/>
              <a:sym typeface="Itim"/>
            </a:endParaRPr>
          </a:p>
        </p:txBody>
      </p:sp>
      <p:sp>
        <p:nvSpPr>
          <p:cNvPr id="1787" name="Google Shape;1787;p55"/>
          <p:cNvSpPr txBox="1"/>
          <p:nvPr/>
        </p:nvSpPr>
        <p:spPr>
          <a:xfrm>
            <a:off x="3550100" y="3661650"/>
            <a:ext cx="1158900" cy="336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b="1">
                <a:solidFill>
                  <a:schemeClr val="dk1"/>
                </a:solidFill>
                <a:latin typeface="Itim"/>
                <a:ea typeface="Itim"/>
                <a:cs typeface="Itim"/>
                <a:sym typeface="Itim"/>
              </a:rPr>
              <a:t>Curriculum</a:t>
            </a:r>
            <a:endParaRPr sz="1200" b="1">
              <a:solidFill>
                <a:schemeClr val="dk1"/>
              </a:solidFill>
              <a:latin typeface="Itim"/>
              <a:ea typeface="Itim"/>
              <a:cs typeface="Itim"/>
              <a:sym typeface="Itim"/>
            </a:endParaRPr>
          </a:p>
          <a:p>
            <a:pPr marL="0" lvl="0" indent="0" algn="ctr" rtl="0">
              <a:spcBef>
                <a:spcPts val="0"/>
              </a:spcBef>
              <a:spcAft>
                <a:spcPts val="0"/>
              </a:spcAft>
              <a:buNone/>
            </a:pPr>
            <a:r>
              <a:rPr lang="en" sz="1200" b="1">
                <a:solidFill>
                  <a:schemeClr val="dk1"/>
                </a:solidFill>
                <a:latin typeface="Itim"/>
                <a:ea typeface="Itim"/>
                <a:cs typeface="Itim"/>
                <a:sym typeface="Itim"/>
              </a:rPr>
              <a:t>Development</a:t>
            </a:r>
            <a:endParaRPr sz="1200" b="1">
              <a:solidFill>
                <a:schemeClr val="dk1"/>
              </a:solidFill>
              <a:latin typeface="Itim"/>
              <a:ea typeface="Itim"/>
              <a:cs typeface="Itim"/>
              <a:sym typeface="Itim"/>
            </a:endParaRPr>
          </a:p>
        </p:txBody>
      </p:sp>
      <p:sp>
        <p:nvSpPr>
          <p:cNvPr id="1788" name="Google Shape;1788;p55"/>
          <p:cNvSpPr txBox="1"/>
          <p:nvPr/>
        </p:nvSpPr>
        <p:spPr>
          <a:xfrm>
            <a:off x="7006013" y="3483894"/>
            <a:ext cx="1940100" cy="837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chemeClr val="dk2"/>
                </a:solidFill>
                <a:latin typeface="Muli"/>
                <a:ea typeface="Muli"/>
                <a:cs typeface="Muli"/>
                <a:sym typeface="Muli"/>
              </a:rPr>
              <a:t>*</a:t>
            </a:r>
            <a:r>
              <a:rPr lang="en" sz="1600">
                <a:solidFill>
                  <a:schemeClr val="dk2"/>
                </a:solidFill>
                <a:latin typeface="Muli"/>
                <a:ea typeface="Muli"/>
                <a:cs typeface="Muli"/>
                <a:sym typeface="Muli"/>
              </a:rPr>
              <a:t>Rearranging Space</a:t>
            </a:r>
            <a:endParaRPr sz="1600">
              <a:solidFill>
                <a:schemeClr val="dk2"/>
              </a:solidFill>
              <a:latin typeface="Muli"/>
              <a:ea typeface="Muli"/>
              <a:cs typeface="Muli"/>
              <a:sym typeface="Muli"/>
            </a:endParaRPr>
          </a:p>
          <a:p>
            <a:pPr marL="0" lvl="0" indent="0" algn="l" rtl="0">
              <a:spcBef>
                <a:spcPts val="0"/>
              </a:spcBef>
              <a:spcAft>
                <a:spcPts val="0"/>
              </a:spcAft>
              <a:buNone/>
            </a:pPr>
            <a:r>
              <a:rPr lang="en" sz="1800" b="1">
                <a:solidFill>
                  <a:schemeClr val="dk2"/>
                </a:solidFill>
                <a:latin typeface="Muli"/>
                <a:ea typeface="Muli"/>
                <a:cs typeface="Muli"/>
                <a:sym typeface="Muli"/>
              </a:rPr>
              <a:t>*</a:t>
            </a:r>
            <a:r>
              <a:rPr lang="en" sz="1600">
                <a:solidFill>
                  <a:schemeClr val="dk2"/>
                </a:solidFill>
                <a:latin typeface="Muli"/>
                <a:ea typeface="Muli"/>
                <a:cs typeface="Muli"/>
                <a:sym typeface="Muli"/>
              </a:rPr>
              <a:t>Creating Procedures</a:t>
            </a:r>
            <a:endParaRPr sz="1600">
              <a:solidFill>
                <a:schemeClr val="dk2"/>
              </a:solidFill>
              <a:latin typeface="Muli"/>
              <a:ea typeface="Muli"/>
              <a:cs typeface="Muli"/>
              <a:sym typeface="Muli"/>
            </a:endParaRPr>
          </a:p>
        </p:txBody>
      </p:sp>
      <p:grpSp>
        <p:nvGrpSpPr>
          <p:cNvPr id="1789" name="Google Shape;1789;p55"/>
          <p:cNvGrpSpPr/>
          <p:nvPr/>
        </p:nvGrpSpPr>
        <p:grpSpPr>
          <a:xfrm rot="-429506" flipH="1">
            <a:off x="6620610" y="2453958"/>
            <a:ext cx="2350586" cy="1343852"/>
            <a:chOff x="4345425" y="2175475"/>
            <a:chExt cx="800750" cy="176025"/>
          </a:xfrm>
        </p:grpSpPr>
        <p:sp>
          <p:nvSpPr>
            <p:cNvPr id="1790" name="Google Shape;1790;p55"/>
            <p:cNvSpPr/>
            <p:nvPr/>
          </p:nvSpPr>
          <p:spPr>
            <a:xfrm>
              <a:off x="4351850" y="2175475"/>
              <a:ext cx="763000" cy="156275"/>
            </a:xfrm>
            <a:custGeom>
              <a:avLst/>
              <a:gdLst/>
              <a:ahLst/>
              <a:cxnLst/>
              <a:rect l="l" t="t" r="r" b="b"/>
              <a:pathLst>
                <a:path w="30520" h="6251" extrusionOk="0">
                  <a:moveTo>
                    <a:pt x="28815" y="0"/>
                  </a:moveTo>
                  <a:cubicBezTo>
                    <a:pt x="19166" y="50"/>
                    <a:pt x="9617" y="1178"/>
                    <a:pt x="243" y="3359"/>
                  </a:cubicBezTo>
                  <a:cubicBezTo>
                    <a:pt x="1" y="3431"/>
                    <a:pt x="1096" y="6250"/>
                    <a:pt x="1871" y="6250"/>
                  </a:cubicBezTo>
                  <a:cubicBezTo>
                    <a:pt x="1897" y="6250"/>
                    <a:pt x="1923" y="6247"/>
                    <a:pt x="1948" y="6241"/>
                  </a:cubicBezTo>
                  <a:cubicBezTo>
                    <a:pt x="11321" y="4060"/>
                    <a:pt x="20870" y="2933"/>
                    <a:pt x="30494" y="2882"/>
                  </a:cubicBezTo>
                  <a:cubicBezTo>
                    <a:pt x="30519" y="2882"/>
                    <a:pt x="29742" y="0"/>
                    <a:pt x="28815" y="0"/>
                  </a:cubicBezTo>
                  <a:close/>
                </a:path>
              </a:pathLst>
            </a:custGeom>
            <a:solidFill>
              <a:srgbClr val="FFBBAA">
                <a:alpha val="331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 name="Google Shape;1791;p55"/>
            <p:cNvSpPr/>
            <p:nvPr/>
          </p:nvSpPr>
          <p:spPr>
            <a:xfrm>
              <a:off x="4345425" y="2195925"/>
              <a:ext cx="800750" cy="155575"/>
            </a:xfrm>
            <a:custGeom>
              <a:avLst/>
              <a:gdLst/>
              <a:ahLst/>
              <a:cxnLst/>
              <a:rect l="l" t="t" r="r" b="b"/>
              <a:pathLst>
                <a:path w="32030" h="6223" extrusionOk="0">
                  <a:moveTo>
                    <a:pt x="28845" y="0"/>
                  </a:moveTo>
                  <a:cubicBezTo>
                    <a:pt x="27445" y="0"/>
                    <a:pt x="25887" y="355"/>
                    <a:pt x="24736" y="435"/>
                  </a:cubicBezTo>
                  <a:cubicBezTo>
                    <a:pt x="22004" y="611"/>
                    <a:pt x="19247" y="811"/>
                    <a:pt x="16490" y="987"/>
                  </a:cubicBezTo>
                  <a:cubicBezTo>
                    <a:pt x="11578" y="1338"/>
                    <a:pt x="6240" y="1112"/>
                    <a:pt x="1603" y="3042"/>
                  </a:cubicBezTo>
                  <a:cubicBezTo>
                    <a:pt x="0" y="3697"/>
                    <a:pt x="919" y="6222"/>
                    <a:pt x="2308" y="6222"/>
                  </a:cubicBezTo>
                  <a:cubicBezTo>
                    <a:pt x="2461" y="6222"/>
                    <a:pt x="2620" y="6192"/>
                    <a:pt x="2781" y="6125"/>
                  </a:cubicBezTo>
                  <a:cubicBezTo>
                    <a:pt x="6967" y="4370"/>
                    <a:pt x="11653" y="4546"/>
                    <a:pt x="16115" y="4220"/>
                  </a:cubicBezTo>
                  <a:cubicBezTo>
                    <a:pt x="18596" y="4069"/>
                    <a:pt x="21052" y="3894"/>
                    <a:pt x="23533" y="3719"/>
                  </a:cubicBezTo>
                  <a:cubicBezTo>
                    <a:pt x="24636" y="3643"/>
                    <a:pt x="25739" y="3568"/>
                    <a:pt x="26841" y="3493"/>
                  </a:cubicBezTo>
                  <a:cubicBezTo>
                    <a:pt x="27393" y="3468"/>
                    <a:pt x="27944" y="3418"/>
                    <a:pt x="28496" y="3393"/>
                  </a:cubicBezTo>
                  <a:cubicBezTo>
                    <a:pt x="28558" y="3393"/>
                    <a:pt x="29066" y="3437"/>
                    <a:pt x="29482" y="3437"/>
                  </a:cubicBezTo>
                  <a:cubicBezTo>
                    <a:pt x="29580" y="3437"/>
                    <a:pt x="29673" y="3434"/>
                    <a:pt x="29754" y="3428"/>
                  </a:cubicBezTo>
                  <a:lnTo>
                    <a:pt x="29754" y="3428"/>
                  </a:lnTo>
                  <a:cubicBezTo>
                    <a:pt x="30007" y="3587"/>
                    <a:pt x="30293" y="3683"/>
                    <a:pt x="30597" y="3683"/>
                  </a:cubicBezTo>
                  <a:cubicBezTo>
                    <a:pt x="30664" y="3683"/>
                    <a:pt x="30732" y="3678"/>
                    <a:pt x="30801" y="3668"/>
                  </a:cubicBezTo>
                  <a:cubicBezTo>
                    <a:pt x="30877" y="3668"/>
                    <a:pt x="30952" y="3643"/>
                    <a:pt x="31002" y="3643"/>
                  </a:cubicBezTo>
                  <a:cubicBezTo>
                    <a:pt x="31528" y="3568"/>
                    <a:pt x="31829" y="2992"/>
                    <a:pt x="31904" y="2516"/>
                  </a:cubicBezTo>
                  <a:lnTo>
                    <a:pt x="31929" y="2265"/>
                  </a:lnTo>
                  <a:cubicBezTo>
                    <a:pt x="32029" y="1563"/>
                    <a:pt x="31578" y="811"/>
                    <a:pt x="30977" y="460"/>
                  </a:cubicBezTo>
                  <a:cubicBezTo>
                    <a:pt x="30386" y="115"/>
                    <a:pt x="29641" y="0"/>
                    <a:pt x="28845" y="0"/>
                  </a:cubicBezTo>
                  <a:close/>
                </a:path>
              </a:pathLst>
            </a:custGeom>
            <a:solidFill>
              <a:srgbClr val="FFBBAA">
                <a:alpha val="331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92" name="Google Shape;1792;p55"/>
          <p:cNvSpPr txBox="1"/>
          <p:nvPr/>
        </p:nvSpPr>
        <p:spPr>
          <a:xfrm>
            <a:off x="6480238" y="2610863"/>
            <a:ext cx="2565300" cy="498300"/>
          </a:xfrm>
          <a:prstGeom prst="rect">
            <a:avLst/>
          </a:prstGeom>
          <a:noFill/>
          <a:ln>
            <a:noFill/>
          </a:ln>
        </p:spPr>
        <p:txBody>
          <a:bodyPr spcFirstLastPara="1" wrap="square" lIns="91425" tIns="91425" rIns="91425" bIns="91425" anchor="t" anchorCtr="0">
            <a:normAutofit fontScale="25000" lnSpcReduction="20000"/>
          </a:bodyPr>
          <a:lstStyle/>
          <a:p>
            <a:pPr marL="0" lvl="0" indent="0" algn="ctr" rtl="0">
              <a:spcBef>
                <a:spcPts val="0"/>
              </a:spcBef>
              <a:spcAft>
                <a:spcPts val="0"/>
              </a:spcAft>
              <a:buNone/>
            </a:pPr>
            <a:r>
              <a:rPr lang="en" sz="9588" b="1">
                <a:solidFill>
                  <a:schemeClr val="dk2"/>
                </a:solidFill>
                <a:latin typeface="Itim"/>
                <a:ea typeface="Itim"/>
                <a:cs typeface="Itim"/>
                <a:sym typeface="Itim"/>
              </a:rPr>
              <a:t>3</a:t>
            </a:r>
            <a:endParaRPr sz="9588" b="1">
              <a:solidFill>
                <a:schemeClr val="dk2"/>
              </a:solidFill>
              <a:latin typeface="Itim"/>
              <a:ea typeface="Itim"/>
              <a:cs typeface="Itim"/>
              <a:sym typeface="Itim"/>
            </a:endParaRPr>
          </a:p>
          <a:p>
            <a:pPr marL="0" lvl="0" indent="0" algn="ctr" rtl="0">
              <a:spcBef>
                <a:spcPts val="0"/>
              </a:spcBef>
              <a:spcAft>
                <a:spcPts val="0"/>
              </a:spcAft>
              <a:buNone/>
            </a:pPr>
            <a:r>
              <a:rPr lang="en" sz="8800" b="1">
                <a:solidFill>
                  <a:schemeClr val="dk2"/>
                </a:solidFill>
                <a:latin typeface="Itim"/>
                <a:ea typeface="Itim"/>
                <a:cs typeface="Itim"/>
                <a:sym typeface="Itim"/>
              </a:rPr>
              <a:t>Classroom Overhauls </a:t>
            </a:r>
            <a:endParaRPr sz="8800" b="1">
              <a:solidFill>
                <a:schemeClr val="dk2"/>
              </a:solidFill>
              <a:latin typeface="Itim"/>
              <a:ea typeface="Itim"/>
              <a:cs typeface="Itim"/>
              <a:sym typeface="Itim"/>
            </a:endParaRPr>
          </a:p>
        </p:txBody>
      </p:sp>
      <p:sp>
        <p:nvSpPr>
          <p:cNvPr id="1793" name="Google Shape;1793;p55"/>
          <p:cNvSpPr txBox="1"/>
          <p:nvPr/>
        </p:nvSpPr>
        <p:spPr>
          <a:xfrm>
            <a:off x="669575" y="3939100"/>
            <a:ext cx="2107500" cy="1204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chemeClr val="dk2"/>
                </a:solidFill>
                <a:latin typeface="Muli"/>
                <a:ea typeface="Muli"/>
                <a:cs typeface="Muli"/>
                <a:sym typeface="Muli"/>
              </a:rPr>
              <a:t>*</a:t>
            </a:r>
            <a:r>
              <a:rPr lang="en" sz="1200">
                <a:solidFill>
                  <a:schemeClr val="dk2"/>
                </a:solidFill>
                <a:latin typeface="Muli"/>
                <a:ea typeface="Muli"/>
                <a:cs typeface="Muli"/>
                <a:sym typeface="Muli"/>
              </a:rPr>
              <a:t>Lesson Templates</a:t>
            </a:r>
            <a:endParaRPr sz="1200">
              <a:solidFill>
                <a:schemeClr val="dk2"/>
              </a:solidFill>
              <a:latin typeface="Muli"/>
              <a:ea typeface="Muli"/>
              <a:cs typeface="Muli"/>
              <a:sym typeface="Muli"/>
            </a:endParaRPr>
          </a:p>
          <a:p>
            <a:pPr marL="0" lvl="0" indent="0" algn="l" rtl="0">
              <a:spcBef>
                <a:spcPts val="0"/>
              </a:spcBef>
              <a:spcAft>
                <a:spcPts val="0"/>
              </a:spcAft>
              <a:buNone/>
            </a:pPr>
            <a:r>
              <a:rPr lang="en" sz="1800" b="1">
                <a:solidFill>
                  <a:schemeClr val="dk2"/>
                </a:solidFill>
                <a:latin typeface="Muli"/>
                <a:ea typeface="Muli"/>
                <a:cs typeface="Muli"/>
                <a:sym typeface="Muli"/>
              </a:rPr>
              <a:t>*</a:t>
            </a:r>
            <a:r>
              <a:rPr lang="en" sz="1200">
                <a:solidFill>
                  <a:schemeClr val="dk2"/>
                </a:solidFill>
                <a:latin typeface="Muli"/>
                <a:ea typeface="Muli"/>
                <a:cs typeface="Muli"/>
                <a:sym typeface="Muli"/>
              </a:rPr>
              <a:t>Co-Teaching Plans</a:t>
            </a:r>
            <a:endParaRPr sz="1200">
              <a:solidFill>
                <a:schemeClr val="dk2"/>
              </a:solidFill>
              <a:latin typeface="Muli"/>
              <a:ea typeface="Muli"/>
              <a:cs typeface="Muli"/>
              <a:sym typeface="Muli"/>
            </a:endParaRPr>
          </a:p>
          <a:p>
            <a:pPr marL="0" lvl="0" indent="0" algn="l" rtl="0">
              <a:spcBef>
                <a:spcPts val="0"/>
              </a:spcBef>
              <a:spcAft>
                <a:spcPts val="0"/>
              </a:spcAft>
              <a:buNone/>
            </a:pPr>
            <a:r>
              <a:rPr lang="en" sz="1800" b="1">
                <a:solidFill>
                  <a:schemeClr val="dk2"/>
                </a:solidFill>
                <a:latin typeface="Muli"/>
                <a:ea typeface="Muli"/>
                <a:cs typeface="Muli"/>
                <a:sym typeface="Muli"/>
              </a:rPr>
              <a:t>*</a:t>
            </a:r>
            <a:r>
              <a:rPr lang="en" sz="1000">
                <a:solidFill>
                  <a:schemeClr val="dk2"/>
                </a:solidFill>
                <a:latin typeface="Muli"/>
                <a:ea typeface="Muli"/>
                <a:cs typeface="Muli"/>
                <a:sym typeface="Muli"/>
              </a:rPr>
              <a:t>Higher Order Question Stems</a:t>
            </a:r>
            <a:endParaRPr sz="1000">
              <a:solidFill>
                <a:schemeClr val="dk2"/>
              </a:solidFill>
              <a:latin typeface="Muli"/>
              <a:ea typeface="Muli"/>
              <a:cs typeface="Muli"/>
              <a:sym typeface="Muli"/>
            </a:endParaRPr>
          </a:p>
          <a:p>
            <a:pPr marL="0" lvl="0" indent="0" algn="l" rtl="0">
              <a:spcBef>
                <a:spcPts val="0"/>
              </a:spcBef>
              <a:spcAft>
                <a:spcPts val="0"/>
              </a:spcAft>
              <a:buNone/>
            </a:pPr>
            <a:r>
              <a:rPr lang="en" sz="1800" b="1">
                <a:solidFill>
                  <a:schemeClr val="dk2"/>
                </a:solidFill>
                <a:latin typeface="Muli"/>
                <a:ea typeface="Muli"/>
                <a:cs typeface="Muli"/>
                <a:sym typeface="Muli"/>
              </a:rPr>
              <a:t>*</a:t>
            </a:r>
            <a:r>
              <a:rPr lang="en" sz="1000" b="1">
                <a:solidFill>
                  <a:schemeClr val="dk2"/>
                </a:solidFill>
                <a:latin typeface="Muli"/>
                <a:ea typeface="Muli"/>
                <a:cs typeface="Muli"/>
                <a:sym typeface="Muli"/>
              </a:rPr>
              <a:t>TSS Created </a:t>
            </a:r>
            <a:endParaRPr sz="1000" b="1">
              <a:solidFill>
                <a:schemeClr val="dk2"/>
              </a:solidFill>
              <a:latin typeface="Muli"/>
              <a:ea typeface="Muli"/>
              <a:cs typeface="Muli"/>
              <a:sym typeface="Muli"/>
            </a:endParaRPr>
          </a:p>
        </p:txBody>
      </p:sp>
      <p:grpSp>
        <p:nvGrpSpPr>
          <p:cNvPr id="1794" name="Google Shape;1794;p55"/>
          <p:cNvGrpSpPr/>
          <p:nvPr/>
        </p:nvGrpSpPr>
        <p:grpSpPr>
          <a:xfrm rot="483772">
            <a:off x="404480" y="3087962"/>
            <a:ext cx="1968484" cy="1225110"/>
            <a:chOff x="4345425" y="2175475"/>
            <a:chExt cx="800750" cy="176025"/>
          </a:xfrm>
        </p:grpSpPr>
        <p:sp>
          <p:nvSpPr>
            <p:cNvPr id="1795" name="Google Shape;1795;p55"/>
            <p:cNvSpPr/>
            <p:nvPr/>
          </p:nvSpPr>
          <p:spPr>
            <a:xfrm>
              <a:off x="4351850" y="2175475"/>
              <a:ext cx="763000" cy="156275"/>
            </a:xfrm>
            <a:custGeom>
              <a:avLst/>
              <a:gdLst/>
              <a:ahLst/>
              <a:cxnLst/>
              <a:rect l="l" t="t" r="r" b="b"/>
              <a:pathLst>
                <a:path w="30520" h="6251" extrusionOk="0">
                  <a:moveTo>
                    <a:pt x="28815" y="0"/>
                  </a:moveTo>
                  <a:cubicBezTo>
                    <a:pt x="19166" y="50"/>
                    <a:pt x="9617" y="1178"/>
                    <a:pt x="243" y="3359"/>
                  </a:cubicBezTo>
                  <a:cubicBezTo>
                    <a:pt x="1" y="3431"/>
                    <a:pt x="1096" y="6250"/>
                    <a:pt x="1871" y="6250"/>
                  </a:cubicBezTo>
                  <a:cubicBezTo>
                    <a:pt x="1897" y="6250"/>
                    <a:pt x="1923" y="6247"/>
                    <a:pt x="1948" y="6241"/>
                  </a:cubicBezTo>
                  <a:cubicBezTo>
                    <a:pt x="11321" y="4060"/>
                    <a:pt x="20870" y="2933"/>
                    <a:pt x="30494" y="2882"/>
                  </a:cubicBezTo>
                  <a:cubicBezTo>
                    <a:pt x="30519" y="2882"/>
                    <a:pt x="29742" y="0"/>
                    <a:pt x="28815" y="0"/>
                  </a:cubicBezTo>
                  <a:close/>
                </a:path>
              </a:pathLst>
            </a:custGeom>
            <a:solidFill>
              <a:srgbClr val="FFD400">
                <a:alpha val="17260"/>
              </a:srgbClr>
            </a:solidFill>
            <a:ln>
              <a:noFill/>
            </a:ln>
          </p:spPr>
          <p:txBody>
            <a:bodyPr spcFirstLastPara="1" wrap="square" lIns="91425" tIns="91425" rIns="91425" bIns="91425" anchor="ctr" anchorCtr="0">
              <a:noAutofit/>
            </a:bodyPr>
            <a:lstStyle/>
            <a:p>
              <a:pPr marL="0" lvl="0" indent="0" algn="r" rtl="0">
                <a:spcBef>
                  <a:spcPts val="0"/>
                </a:spcBef>
                <a:spcAft>
                  <a:spcPts val="0"/>
                </a:spcAft>
                <a:buNone/>
              </a:pPr>
              <a:endParaRPr/>
            </a:p>
          </p:txBody>
        </p:sp>
        <p:sp>
          <p:nvSpPr>
            <p:cNvPr id="1796" name="Google Shape;1796;p55"/>
            <p:cNvSpPr/>
            <p:nvPr/>
          </p:nvSpPr>
          <p:spPr>
            <a:xfrm>
              <a:off x="4345425" y="2195925"/>
              <a:ext cx="800750" cy="155575"/>
            </a:xfrm>
            <a:custGeom>
              <a:avLst/>
              <a:gdLst/>
              <a:ahLst/>
              <a:cxnLst/>
              <a:rect l="l" t="t" r="r" b="b"/>
              <a:pathLst>
                <a:path w="32030" h="6223" extrusionOk="0">
                  <a:moveTo>
                    <a:pt x="28845" y="0"/>
                  </a:moveTo>
                  <a:cubicBezTo>
                    <a:pt x="27445" y="0"/>
                    <a:pt x="25887" y="355"/>
                    <a:pt x="24736" y="435"/>
                  </a:cubicBezTo>
                  <a:cubicBezTo>
                    <a:pt x="22004" y="611"/>
                    <a:pt x="19247" y="811"/>
                    <a:pt x="16490" y="987"/>
                  </a:cubicBezTo>
                  <a:cubicBezTo>
                    <a:pt x="11578" y="1338"/>
                    <a:pt x="6240" y="1112"/>
                    <a:pt x="1603" y="3042"/>
                  </a:cubicBezTo>
                  <a:cubicBezTo>
                    <a:pt x="0" y="3697"/>
                    <a:pt x="919" y="6222"/>
                    <a:pt x="2308" y="6222"/>
                  </a:cubicBezTo>
                  <a:cubicBezTo>
                    <a:pt x="2461" y="6222"/>
                    <a:pt x="2620" y="6192"/>
                    <a:pt x="2781" y="6125"/>
                  </a:cubicBezTo>
                  <a:cubicBezTo>
                    <a:pt x="6967" y="4370"/>
                    <a:pt x="11653" y="4546"/>
                    <a:pt x="16115" y="4220"/>
                  </a:cubicBezTo>
                  <a:cubicBezTo>
                    <a:pt x="18596" y="4069"/>
                    <a:pt x="21052" y="3894"/>
                    <a:pt x="23533" y="3719"/>
                  </a:cubicBezTo>
                  <a:cubicBezTo>
                    <a:pt x="24636" y="3643"/>
                    <a:pt x="25739" y="3568"/>
                    <a:pt x="26841" y="3493"/>
                  </a:cubicBezTo>
                  <a:cubicBezTo>
                    <a:pt x="27393" y="3468"/>
                    <a:pt x="27944" y="3418"/>
                    <a:pt x="28496" y="3393"/>
                  </a:cubicBezTo>
                  <a:cubicBezTo>
                    <a:pt x="28558" y="3393"/>
                    <a:pt x="29066" y="3437"/>
                    <a:pt x="29482" y="3437"/>
                  </a:cubicBezTo>
                  <a:cubicBezTo>
                    <a:pt x="29580" y="3437"/>
                    <a:pt x="29673" y="3434"/>
                    <a:pt x="29754" y="3428"/>
                  </a:cubicBezTo>
                  <a:lnTo>
                    <a:pt x="29754" y="3428"/>
                  </a:lnTo>
                  <a:cubicBezTo>
                    <a:pt x="30007" y="3587"/>
                    <a:pt x="30293" y="3683"/>
                    <a:pt x="30597" y="3683"/>
                  </a:cubicBezTo>
                  <a:cubicBezTo>
                    <a:pt x="30664" y="3683"/>
                    <a:pt x="30732" y="3678"/>
                    <a:pt x="30801" y="3668"/>
                  </a:cubicBezTo>
                  <a:cubicBezTo>
                    <a:pt x="30877" y="3668"/>
                    <a:pt x="30952" y="3643"/>
                    <a:pt x="31002" y="3643"/>
                  </a:cubicBezTo>
                  <a:cubicBezTo>
                    <a:pt x="31528" y="3568"/>
                    <a:pt x="31829" y="2992"/>
                    <a:pt x="31904" y="2516"/>
                  </a:cubicBezTo>
                  <a:lnTo>
                    <a:pt x="31929" y="2265"/>
                  </a:lnTo>
                  <a:cubicBezTo>
                    <a:pt x="32029" y="1563"/>
                    <a:pt x="31578" y="811"/>
                    <a:pt x="30977" y="460"/>
                  </a:cubicBezTo>
                  <a:cubicBezTo>
                    <a:pt x="30386" y="115"/>
                    <a:pt x="29641" y="0"/>
                    <a:pt x="28845" y="0"/>
                  </a:cubicBezTo>
                  <a:close/>
                </a:path>
              </a:pathLst>
            </a:custGeom>
            <a:solidFill>
              <a:srgbClr val="FFD400">
                <a:alpha val="17260"/>
              </a:srgbClr>
            </a:solidFill>
            <a:ln>
              <a:noFill/>
            </a:ln>
          </p:spPr>
          <p:txBody>
            <a:bodyPr spcFirstLastPara="1" wrap="square" lIns="91425" tIns="91425" rIns="91425" bIns="91425" anchor="ctr" anchorCtr="0">
              <a:noAutofit/>
            </a:bodyPr>
            <a:lstStyle/>
            <a:p>
              <a:pPr marL="0" lvl="0" indent="0" algn="r" rtl="0">
                <a:spcBef>
                  <a:spcPts val="0"/>
                </a:spcBef>
                <a:spcAft>
                  <a:spcPts val="0"/>
                </a:spcAft>
                <a:buNone/>
              </a:pPr>
              <a:endParaRPr/>
            </a:p>
          </p:txBody>
        </p:sp>
      </p:grpSp>
      <p:sp>
        <p:nvSpPr>
          <p:cNvPr id="1797" name="Google Shape;1797;p55"/>
          <p:cNvSpPr txBox="1"/>
          <p:nvPr/>
        </p:nvSpPr>
        <p:spPr>
          <a:xfrm>
            <a:off x="191725" y="3246800"/>
            <a:ext cx="2394000" cy="406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800" b="1">
                <a:solidFill>
                  <a:schemeClr val="dk2"/>
                </a:solidFill>
                <a:latin typeface="Itim"/>
                <a:ea typeface="Itim"/>
                <a:cs typeface="Itim"/>
                <a:sym typeface="Itim"/>
              </a:rPr>
              <a:t>50+ </a:t>
            </a:r>
            <a:endParaRPr sz="2800" b="1">
              <a:solidFill>
                <a:schemeClr val="dk2"/>
              </a:solidFill>
              <a:latin typeface="Itim"/>
              <a:ea typeface="Itim"/>
              <a:cs typeface="Itim"/>
              <a:sym typeface="Itim"/>
            </a:endParaRPr>
          </a:p>
          <a:p>
            <a:pPr marL="0" lvl="0" indent="0" algn="ctr" rtl="0">
              <a:spcBef>
                <a:spcPts val="0"/>
              </a:spcBef>
              <a:spcAft>
                <a:spcPts val="0"/>
              </a:spcAft>
              <a:buNone/>
            </a:pPr>
            <a:r>
              <a:rPr lang="en" sz="2000" b="1">
                <a:solidFill>
                  <a:schemeClr val="dk2"/>
                </a:solidFill>
                <a:latin typeface="Itim"/>
                <a:ea typeface="Itim"/>
                <a:cs typeface="Itim"/>
                <a:sym typeface="Itim"/>
              </a:rPr>
              <a:t>Resources Provided</a:t>
            </a:r>
            <a:endParaRPr sz="2000" b="1">
              <a:solidFill>
                <a:schemeClr val="dk2"/>
              </a:solidFill>
              <a:latin typeface="Itim"/>
              <a:ea typeface="Itim"/>
              <a:cs typeface="Itim"/>
              <a:sym typeface="Itim"/>
            </a:endParaRPr>
          </a:p>
        </p:txBody>
      </p:sp>
      <p:sp>
        <p:nvSpPr>
          <p:cNvPr id="1798" name="Google Shape;1798;p55"/>
          <p:cNvSpPr txBox="1"/>
          <p:nvPr/>
        </p:nvSpPr>
        <p:spPr>
          <a:xfrm>
            <a:off x="4584806" y="3661653"/>
            <a:ext cx="889500" cy="336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500" b="1">
                <a:solidFill>
                  <a:schemeClr val="dk1"/>
                </a:solidFill>
                <a:latin typeface="Itim"/>
                <a:ea typeface="Itim"/>
                <a:cs typeface="Itim"/>
                <a:sym typeface="Itim"/>
              </a:rPr>
              <a:t>Days Worked</a:t>
            </a:r>
            <a:endParaRPr sz="1500" b="1">
              <a:solidFill>
                <a:schemeClr val="dk1"/>
              </a:solidFill>
              <a:latin typeface="Itim"/>
              <a:ea typeface="Itim"/>
              <a:cs typeface="Itim"/>
              <a:sym typeface="Itim"/>
            </a:endParaRPr>
          </a:p>
        </p:txBody>
      </p:sp>
      <p:sp>
        <p:nvSpPr>
          <p:cNvPr id="1799" name="Google Shape;1799;p55"/>
          <p:cNvSpPr txBox="1"/>
          <p:nvPr/>
        </p:nvSpPr>
        <p:spPr>
          <a:xfrm>
            <a:off x="5539675" y="3661650"/>
            <a:ext cx="1158900" cy="336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500" b="1">
                <a:solidFill>
                  <a:schemeClr val="dk1"/>
                </a:solidFill>
                <a:latin typeface="Itim"/>
                <a:ea typeface="Itim"/>
                <a:cs typeface="Itim"/>
                <a:sym typeface="Itim"/>
              </a:rPr>
              <a:t>Teacher</a:t>
            </a:r>
            <a:endParaRPr sz="1500" b="1">
              <a:solidFill>
                <a:schemeClr val="dk1"/>
              </a:solidFill>
              <a:latin typeface="Itim"/>
              <a:ea typeface="Itim"/>
              <a:cs typeface="Itim"/>
              <a:sym typeface="Itim"/>
            </a:endParaRPr>
          </a:p>
          <a:p>
            <a:pPr marL="0" lvl="0" indent="0" algn="ctr" rtl="0">
              <a:spcBef>
                <a:spcPts val="0"/>
              </a:spcBef>
              <a:spcAft>
                <a:spcPts val="0"/>
              </a:spcAft>
              <a:buNone/>
            </a:pPr>
            <a:r>
              <a:rPr lang="en" sz="1500" b="1">
                <a:solidFill>
                  <a:schemeClr val="dk1"/>
                </a:solidFill>
                <a:latin typeface="Itim"/>
                <a:ea typeface="Itim"/>
                <a:cs typeface="Itim"/>
                <a:sym typeface="Itim"/>
              </a:rPr>
              <a:t>Planning Cycles</a:t>
            </a:r>
            <a:endParaRPr sz="1500" b="1">
              <a:solidFill>
                <a:schemeClr val="dk1"/>
              </a:solidFill>
              <a:latin typeface="Itim"/>
              <a:ea typeface="Itim"/>
              <a:cs typeface="Itim"/>
              <a:sym typeface="Itim"/>
            </a:endParaRPr>
          </a:p>
        </p:txBody>
      </p:sp>
      <p:sp>
        <p:nvSpPr>
          <p:cNvPr id="1800" name="Google Shape;1800;p55"/>
          <p:cNvSpPr txBox="1"/>
          <p:nvPr/>
        </p:nvSpPr>
        <p:spPr>
          <a:xfrm>
            <a:off x="4799800" y="1471275"/>
            <a:ext cx="580800" cy="223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b="1"/>
              <a:t>28</a:t>
            </a:r>
            <a:endParaRPr sz="2200" b="1"/>
          </a:p>
          <a:p>
            <a:pPr marL="0" lvl="0" indent="0" algn="l" rtl="0">
              <a:spcBef>
                <a:spcPts val="0"/>
              </a:spcBef>
              <a:spcAft>
                <a:spcPts val="0"/>
              </a:spcAft>
              <a:buNone/>
            </a:pPr>
            <a:r>
              <a:rPr lang="en" sz="1500" b="1"/>
              <a:t>KG</a:t>
            </a:r>
            <a:endParaRPr sz="1500" b="1"/>
          </a:p>
          <a:p>
            <a:pPr marL="0" lvl="0" indent="0" algn="l" rtl="0">
              <a:spcBef>
                <a:spcPts val="0"/>
              </a:spcBef>
              <a:spcAft>
                <a:spcPts val="0"/>
              </a:spcAft>
              <a:buNone/>
            </a:pPr>
            <a:endParaRPr sz="1500" b="1"/>
          </a:p>
          <a:p>
            <a:pPr marL="0" lvl="0" indent="0" algn="l" rtl="0">
              <a:spcBef>
                <a:spcPts val="0"/>
              </a:spcBef>
              <a:spcAft>
                <a:spcPts val="0"/>
              </a:spcAft>
              <a:buNone/>
            </a:pPr>
            <a:r>
              <a:rPr lang="en" sz="2100" b="1"/>
              <a:t>21</a:t>
            </a:r>
            <a:endParaRPr sz="2100" b="1"/>
          </a:p>
          <a:p>
            <a:pPr marL="0" lvl="0" indent="0" algn="l" rtl="0">
              <a:spcBef>
                <a:spcPts val="0"/>
              </a:spcBef>
              <a:spcAft>
                <a:spcPts val="0"/>
              </a:spcAft>
              <a:buNone/>
            </a:pPr>
            <a:r>
              <a:rPr lang="en" sz="1500" b="1"/>
              <a:t>RM</a:t>
            </a:r>
            <a:endParaRPr sz="1500" b="1"/>
          </a:p>
          <a:p>
            <a:pPr marL="0" lvl="0" indent="0" algn="l" rtl="0">
              <a:spcBef>
                <a:spcPts val="0"/>
              </a:spcBef>
              <a:spcAft>
                <a:spcPts val="0"/>
              </a:spcAft>
              <a:buNone/>
            </a:pPr>
            <a:endParaRPr sz="1500" b="1"/>
          </a:p>
          <a:p>
            <a:pPr marL="0" lvl="0" indent="0" algn="l" rtl="0">
              <a:spcBef>
                <a:spcPts val="0"/>
              </a:spcBef>
              <a:spcAft>
                <a:spcPts val="0"/>
              </a:spcAft>
              <a:buNone/>
            </a:pPr>
            <a:r>
              <a:rPr lang="en" sz="2100" b="1"/>
              <a:t>40</a:t>
            </a:r>
            <a:endParaRPr sz="2100" b="1"/>
          </a:p>
          <a:p>
            <a:pPr marL="0" lvl="0" indent="0" algn="l" rtl="0">
              <a:spcBef>
                <a:spcPts val="0"/>
              </a:spcBef>
              <a:spcAft>
                <a:spcPts val="0"/>
              </a:spcAft>
              <a:buNone/>
            </a:pPr>
            <a:r>
              <a:rPr lang="en" sz="1500" b="1"/>
              <a:t>CD</a:t>
            </a:r>
            <a:endParaRPr sz="1500" b="1"/>
          </a:p>
          <a:p>
            <a:pPr marL="0" lvl="0" indent="0" algn="l" rtl="0">
              <a:spcBef>
                <a:spcPts val="0"/>
              </a:spcBef>
              <a:spcAft>
                <a:spcPts val="0"/>
              </a:spcAft>
              <a:buNone/>
            </a:pPr>
            <a:endParaRPr sz="1500" b="1"/>
          </a:p>
          <a:p>
            <a:pPr marL="0" lvl="0" indent="0" algn="l" rtl="0">
              <a:spcBef>
                <a:spcPts val="0"/>
              </a:spcBef>
              <a:spcAft>
                <a:spcPts val="0"/>
              </a:spcAft>
              <a:buNone/>
            </a:pPr>
            <a:endParaRPr sz="1500" b="1"/>
          </a:p>
          <a:p>
            <a:pPr marL="0" lvl="0" indent="0" algn="l" rtl="0">
              <a:spcBef>
                <a:spcPts val="0"/>
              </a:spcBef>
              <a:spcAft>
                <a:spcPts val="0"/>
              </a:spcAft>
              <a:buNone/>
            </a:pPr>
            <a:endParaRPr sz="1500" b="1"/>
          </a:p>
        </p:txBody>
      </p:sp>
      <p:sp>
        <p:nvSpPr>
          <p:cNvPr id="1801" name="Google Shape;1801;p55"/>
          <p:cNvSpPr txBox="1"/>
          <p:nvPr/>
        </p:nvSpPr>
        <p:spPr>
          <a:xfrm>
            <a:off x="5590625" y="2434025"/>
            <a:ext cx="889500" cy="1248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endParaRPr sz="2000" b="1"/>
          </a:p>
          <a:p>
            <a:pPr marL="0" lvl="0" indent="0" algn="ctr" rtl="0">
              <a:spcBef>
                <a:spcPts val="0"/>
              </a:spcBef>
              <a:spcAft>
                <a:spcPts val="0"/>
              </a:spcAft>
              <a:buNone/>
            </a:pPr>
            <a:r>
              <a:rPr lang="en" sz="2800" b="1"/>
              <a:t>25</a:t>
            </a:r>
            <a:endParaRPr sz="2800" b="1"/>
          </a:p>
          <a:p>
            <a:pPr marL="0" lvl="0" indent="0" algn="ctr" rtl="0">
              <a:spcBef>
                <a:spcPts val="0"/>
              </a:spcBef>
              <a:spcAft>
                <a:spcPts val="0"/>
              </a:spcAft>
              <a:buNone/>
            </a:pPr>
            <a:r>
              <a:rPr lang="en" sz="1100" b="1"/>
              <a:t>Individual</a:t>
            </a:r>
            <a:endParaRPr sz="1100" b="1"/>
          </a:p>
          <a:p>
            <a:pPr marL="0" lvl="0" indent="0" algn="ctr" rtl="0">
              <a:spcBef>
                <a:spcPts val="0"/>
              </a:spcBef>
              <a:spcAft>
                <a:spcPts val="0"/>
              </a:spcAft>
              <a:buNone/>
            </a:pPr>
            <a:r>
              <a:rPr lang="en" sz="1100" b="1"/>
              <a:t>Teachers</a:t>
            </a:r>
            <a:endParaRPr sz="1100" b="1"/>
          </a:p>
        </p:txBody>
      </p:sp>
      <p:sp>
        <p:nvSpPr>
          <p:cNvPr id="1802" name="Google Shape;1802;p55"/>
          <p:cNvSpPr txBox="1"/>
          <p:nvPr/>
        </p:nvSpPr>
        <p:spPr>
          <a:xfrm>
            <a:off x="669575" y="57525"/>
            <a:ext cx="7527000" cy="176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a:latin typeface="Pacifico"/>
                <a:ea typeface="Pacifico"/>
                <a:cs typeface="Pacifico"/>
                <a:sym typeface="Pacifico"/>
              </a:rPr>
              <a:t>Mrs. Rachel McCain	Dr. Kelley Groves   Mrs. Camille Dillingham</a:t>
            </a:r>
            <a:endParaRPr>
              <a:latin typeface="Pacifico"/>
              <a:ea typeface="Pacifico"/>
              <a:cs typeface="Pacifico"/>
              <a:sym typeface="Pacifico"/>
            </a:endParaRPr>
          </a:p>
        </p:txBody>
      </p:sp>
      <p:sp>
        <p:nvSpPr>
          <p:cNvPr id="1803" name="Google Shape;1803;p55"/>
          <p:cNvSpPr txBox="1"/>
          <p:nvPr/>
        </p:nvSpPr>
        <p:spPr>
          <a:xfrm>
            <a:off x="2814113" y="2224450"/>
            <a:ext cx="700800" cy="1429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200" b="1">
                <a:solidFill>
                  <a:schemeClr val="dk2"/>
                </a:solidFill>
              </a:rPr>
              <a:t>45+ </a:t>
            </a:r>
            <a:r>
              <a:rPr lang="en" sz="1300" b="1">
                <a:solidFill>
                  <a:schemeClr val="dk2"/>
                </a:solidFill>
              </a:rPr>
              <a:t>Hours</a:t>
            </a:r>
            <a:endParaRPr sz="1300" b="1">
              <a:solidFill>
                <a:schemeClr val="dk2"/>
              </a:solidFill>
            </a:endParaRPr>
          </a:p>
          <a:p>
            <a:pPr marL="0" lvl="0" indent="0" algn="ctr" rtl="0">
              <a:spcBef>
                <a:spcPts val="0"/>
              </a:spcBef>
              <a:spcAft>
                <a:spcPts val="0"/>
              </a:spcAft>
              <a:buNone/>
            </a:pPr>
            <a:endParaRPr sz="1300" b="1">
              <a:solidFill>
                <a:schemeClr val="dk2"/>
              </a:solidFill>
            </a:endParaRPr>
          </a:p>
          <a:p>
            <a:pPr marL="0" lvl="0" indent="0" algn="ctr" rtl="0">
              <a:spcBef>
                <a:spcPts val="0"/>
              </a:spcBef>
              <a:spcAft>
                <a:spcPts val="0"/>
              </a:spcAft>
              <a:buNone/>
            </a:pPr>
            <a:r>
              <a:rPr lang="en" sz="1200" b="1">
                <a:solidFill>
                  <a:schemeClr val="dk2"/>
                </a:solidFill>
              </a:rPr>
              <a:t>Admin.</a:t>
            </a:r>
            <a:endParaRPr sz="1200" b="1">
              <a:solidFill>
                <a:schemeClr val="dk2"/>
              </a:solidFill>
            </a:endParaRPr>
          </a:p>
          <a:p>
            <a:pPr marL="0" lvl="0" indent="0" algn="ctr" rtl="0">
              <a:spcBef>
                <a:spcPts val="0"/>
              </a:spcBef>
              <a:spcAft>
                <a:spcPts val="0"/>
              </a:spcAft>
              <a:buNone/>
            </a:pPr>
            <a:r>
              <a:rPr lang="en" sz="1200" b="1">
                <a:solidFill>
                  <a:schemeClr val="dk2"/>
                </a:solidFill>
              </a:rPr>
              <a:t>Data Chat</a:t>
            </a:r>
            <a:endParaRPr sz="1200" b="1">
              <a:solidFill>
                <a:schemeClr val="dk2"/>
              </a:solidFill>
            </a:endParaRPr>
          </a:p>
          <a:p>
            <a:pPr marL="0" lvl="0" indent="0" algn="l" rtl="0">
              <a:spcBef>
                <a:spcPts val="0"/>
              </a:spcBef>
              <a:spcAft>
                <a:spcPts val="0"/>
              </a:spcAft>
              <a:buClr>
                <a:schemeClr val="dk2"/>
              </a:buClr>
              <a:buSzPts val="1100"/>
              <a:buFont typeface="Arial"/>
              <a:buNone/>
            </a:pPr>
            <a:endParaRPr sz="1300" b="1">
              <a:solidFill>
                <a:schemeClr val="dk2"/>
              </a:solidFill>
            </a:endParaRPr>
          </a:p>
        </p:txBody>
      </p:sp>
      <p:sp>
        <p:nvSpPr>
          <p:cNvPr id="1804" name="Google Shape;1804;p55"/>
          <p:cNvSpPr txBox="1"/>
          <p:nvPr/>
        </p:nvSpPr>
        <p:spPr>
          <a:xfrm>
            <a:off x="3759251" y="2405150"/>
            <a:ext cx="700800" cy="1248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200" b="1"/>
              <a:t>20+</a:t>
            </a:r>
            <a:endParaRPr sz="2200" b="1"/>
          </a:p>
          <a:p>
            <a:pPr marL="0" lvl="0" indent="0" algn="l" rtl="0">
              <a:spcBef>
                <a:spcPts val="0"/>
              </a:spcBef>
              <a:spcAft>
                <a:spcPts val="0"/>
              </a:spcAft>
              <a:buNone/>
            </a:pPr>
            <a:r>
              <a:rPr lang="en" sz="1300" b="1"/>
              <a:t>Hours</a:t>
            </a:r>
            <a:endParaRPr sz="1300" b="1"/>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08"/>
        <p:cNvGrpSpPr/>
        <p:nvPr/>
      </p:nvGrpSpPr>
      <p:grpSpPr>
        <a:xfrm>
          <a:off x="0" y="0"/>
          <a:ext cx="0" cy="0"/>
          <a:chOff x="0" y="0"/>
          <a:chExt cx="0" cy="0"/>
        </a:xfrm>
      </p:grpSpPr>
      <p:grpSp>
        <p:nvGrpSpPr>
          <p:cNvPr id="1809" name="Google Shape;1809;p56"/>
          <p:cNvGrpSpPr/>
          <p:nvPr/>
        </p:nvGrpSpPr>
        <p:grpSpPr>
          <a:xfrm>
            <a:off x="719994" y="631988"/>
            <a:ext cx="4356480" cy="176025"/>
            <a:chOff x="4345425" y="2175475"/>
            <a:chExt cx="800750" cy="176025"/>
          </a:xfrm>
        </p:grpSpPr>
        <p:sp>
          <p:nvSpPr>
            <p:cNvPr id="1810" name="Google Shape;1810;p56"/>
            <p:cNvSpPr/>
            <p:nvPr/>
          </p:nvSpPr>
          <p:spPr>
            <a:xfrm>
              <a:off x="4351850" y="2175475"/>
              <a:ext cx="763000" cy="156275"/>
            </a:xfrm>
            <a:custGeom>
              <a:avLst/>
              <a:gdLst/>
              <a:ahLst/>
              <a:cxnLst/>
              <a:rect l="l" t="t" r="r" b="b"/>
              <a:pathLst>
                <a:path w="30520" h="6251" extrusionOk="0">
                  <a:moveTo>
                    <a:pt x="28815" y="0"/>
                  </a:moveTo>
                  <a:cubicBezTo>
                    <a:pt x="19166" y="50"/>
                    <a:pt x="9617" y="1178"/>
                    <a:pt x="243" y="3359"/>
                  </a:cubicBezTo>
                  <a:cubicBezTo>
                    <a:pt x="1" y="3431"/>
                    <a:pt x="1096" y="6250"/>
                    <a:pt x="1871" y="6250"/>
                  </a:cubicBezTo>
                  <a:cubicBezTo>
                    <a:pt x="1897" y="6250"/>
                    <a:pt x="1923" y="6247"/>
                    <a:pt x="1948" y="6241"/>
                  </a:cubicBezTo>
                  <a:cubicBezTo>
                    <a:pt x="11321" y="4060"/>
                    <a:pt x="20870" y="2933"/>
                    <a:pt x="30494" y="2882"/>
                  </a:cubicBezTo>
                  <a:cubicBezTo>
                    <a:pt x="30519" y="2882"/>
                    <a:pt x="29742" y="0"/>
                    <a:pt x="28815" y="0"/>
                  </a:cubicBezTo>
                  <a:close/>
                </a:path>
              </a:pathLst>
            </a:custGeom>
            <a:solidFill>
              <a:srgbClr val="FFBBAA">
                <a:alpha val="331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 name="Google Shape;1811;p56"/>
            <p:cNvSpPr/>
            <p:nvPr/>
          </p:nvSpPr>
          <p:spPr>
            <a:xfrm>
              <a:off x="4345425" y="2195925"/>
              <a:ext cx="800750" cy="155575"/>
            </a:xfrm>
            <a:custGeom>
              <a:avLst/>
              <a:gdLst/>
              <a:ahLst/>
              <a:cxnLst/>
              <a:rect l="l" t="t" r="r" b="b"/>
              <a:pathLst>
                <a:path w="32030" h="6223" extrusionOk="0">
                  <a:moveTo>
                    <a:pt x="28845" y="0"/>
                  </a:moveTo>
                  <a:cubicBezTo>
                    <a:pt x="27445" y="0"/>
                    <a:pt x="25887" y="355"/>
                    <a:pt x="24736" y="435"/>
                  </a:cubicBezTo>
                  <a:cubicBezTo>
                    <a:pt x="22004" y="611"/>
                    <a:pt x="19247" y="811"/>
                    <a:pt x="16490" y="987"/>
                  </a:cubicBezTo>
                  <a:cubicBezTo>
                    <a:pt x="11578" y="1338"/>
                    <a:pt x="6240" y="1112"/>
                    <a:pt x="1603" y="3042"/>
                  </a:cubicBezTo>
                  <a:cubicBezTo>
                    <a:pt x="0" y="3697"/>
                    <a:pt x="919" y="6222"/>
                    <a:pt x="2308" y="6222"/>
                  </a:cubicBezTo>
                  <a:cubicBezTo>
                    <a:pt x="2461" y="6222"/>
                    <a:pt x="2620" y="6192"/>
                    <a:pt x="2781" y="6125"/>
                  </a:cubicBezTo>
                  <a:cubicBezTo>
                    <a:pt x="6967" y="4370"/>
                    <a:pt x="11653" y="4546"/>
                    <a:pt x="16115" y="4220"/>
                  </a:cubicBezTo>
                  <a:cubicBezTo>
                    <a:pt x="18596" y="4069"/>
                    <a:pt x="21052" y="3894"/>
                    <a:pt x="23533" y="3719"/>
                  </a:cubicBezTo>
                  <a:cubicBezTo>
                    <a:pt x="24636" y="3643"/>
                    <a:pt x="25739" y="3568"/>
                    <a:pt x="26841" y="3493"/>
                  </a:cubicBezTo>
                  <a:cubicBezTo>
                    <a:pt x="27393" y="3468"/>
                    <a:pt x="27944" y="3418"/>
                    <a:pt x="28496" y="3393"/>
                  </a:cubicBezTo>
                  <a:cubicBezTo>
                    <a:pt x="28558" y="3393"/>
                    <a:pt x="29066" y="3437"/>
                    <a:pt x="29482" y="3437"/>
                  </a:cubicBezTo>
                  <a:cubicBezTo>
                    <a:pt x="29580" y="3437"/>
                    <a:pt x="29673" y="3434"/>
                    <a:pt x="29754" y="3428"/>
                  </a:cubicBezTo>
                  <a:lnTo>
                    <a:pt x="29754" y="3428"/>
                  </a:lnTo>
                  <a:cubicBezTo>
                    <a:pt x="30007" y="3587"/>
                    <a:pt x="30293" y="3683"/>
                    <a:pt x="30597" y="3683"/>
                  </a:cubicBezTo>
                  <a:cubicBezTo>
                    <a:pt x="30664" y="3683"/>
                    <a:pt x="30732" y="3678"/>
                    <a:pt x="30801" y="3668"/>
                  </a:cubicBezTo>
                  <a:cubicBezTo>
                    <a:pt x="30877" y="3668"/>
                    <a:pt x="30952" y="3643"/>
                    <a:pt x="31002" y="3643"/>
                  </a:cubicBezTo>
                  <a:cubicBezTo>
                    <a:pt x="31528" y="3568"/>
                    <a:pt x="31829" y="2992"/>
                    <a:pt x="31904" y="2516"/>
                  </a:cubicBezTo>
                  <a:lnTo>
                    <a:pt x="31929" y="2265"/>
                  </a:lnTo>
                  <a:cubicBezTo>
                    <a:pt x="32029" y="1563"/>
                    <a:pt x="31578" y="811"/>
                    <a:pt x="30977" y="460"/>
                  </a:cubicBezTo>
                  <a:cubicBezTo>
                    <a:pt x="30386" y="115"/>
                    <a:pt x="29641" y="0"/>
                    <a:pt x="28845" y="0"/>
                  </a:cubicBezTo>
                  <a:close/>
                </a:path>
              </a:pathLst>
            </a:custGeom>
            <a:solidFill>
              <a:srgbClr val="FFBBAA">
                <a:alpha val="331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12" name="Google Shape;1812;p56"/>
          <p:cNvSpPr txBox="1">
            <a:spLocks noGrp="1"/>
          </p:cNvSpPr>
          <p:nvPr>
            <p:ph type="title"/>
          </p:nvPr>
        </p:nvSpPr>
        <p:spPr>
          <a:xfrm>
            <a:off x="720000" y="97200"/>
            <a:ext cx="7704000" cy="360000"/>
          </a:xfrm>
          <a:prstGeom prst="rect">
            <a:avLst/>
          </a:prstGeom>
        </p:spPr>
        <p:txBody>
          <a:bodyPr spcFirstLastPara="1" wrap="square" lIns="0" tIns="0" rIns="0" bIns="0" anchor="t" anchorCtr="0">
            <a:noAutofit/>
          </a:bodyPr>
          <a:lstStyle/>
          <a:p>
            <a:pPr marL="0" lvl="0" indent="0" algn="l" rtl="0">
              <a:spcBef>
                <a:spcPts val="0"/>
              </a:spcBef>
              <a:spcAft>
                <a:spcPts val="0"/>
              </a:spcAft>
              <a:buClr>
                <a:schemeClr val="dk2"/>
              </a:buClr>
              <a:buSzPts val="1100"/>
              <a:buFont typeface="Arial"/>
              <a:buNone/>
            </a:pPr>
            <a:r>
              <a:rPr lang="en" sz="4300">
                <a:solidFill>
                  <a:schemeClr val="dk2"/>
                </a:solidFill>
              </a:rPr>
              <a:t>Testimonials</a:t>
            </a:r>
            <a:endParaRPr sz="4300">
              <a:solidFill>
                <a:schemeClr val="dk2"/>
              </a:solidFill>
            </a:endParaRPr>
          </a:p>
        </p:txBody>
      </p:sp>
      <p:sp>
        <p:nvSpPr>
          <p:cNvPr id="1813" name="Google Shape;1813;p56"/>
          <p:cNvSpPr txBox="1">
            <a:spLocks noGrp="1"/>
          </p:cNvSpPr>
          <p:nvPr>
            <p:ph type="body" idx="1"/>
          </p:nvPr>
        </p:nvSpPr>
        <p:spPr>
          <a:xfrm>
            <a:off x="546325" y="914399"/>
            <a:ext cx="7704000" cy="3894300"/>
          </a:xfrm>
          <a:prstGeom prst="rect">
            <a:avLst/>
          </a:prstGeom>
          <a:ln w="9525" cap="flat" cmpd="sng">
            <a:solidFill>
              <a:schemeClr val="accent3"/>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lnSpc>
                <a:spcPct val="115000"/>
              </a:lnSpc>
              <a:spcBef>
                <a:spcPts val="0"/>
              </a:spcBef>
              <a:spcAft>
                <a:spcPts val="0"/>
              </a:spcAft>
              <a:buClr>
                <a:schemeClr val="dk2"/>
              </a:buClr>
              <a:buSzPts val="1100"/>
              <a:buFont typeface="Arial"/>
              <a:buNone/>
            </a:pPr>
            <a:r>
              <a:rPr lang="en" sz="1200">
                <a:highlight>
                  <a:srgbClr val="FFFFFF"/>
                </a:highlight>
                <a:latin typeface="Calibri"/>
                <a:ea typeface="Calibri"/>
                <a:cs typeface="Calibri"/>
                <a:sym typeface="Calibri"/>
              </a:rPr>
              <a:t>Rachel McCain with Teacher Support Services has been incredibly helpful with understanding and applying differentiation strategies and she has been a great sounding board/brainstorming partner on future lesson plans and her support makes me feel more secure and confident as an educator.</a:t>
            </a:r>
            <a:endParaRPr sz="1200">
              <a:highlight>
                <a:srgbClr val="FFFFFF"/>
              </a:highlight>
              <a:latin typeface="Calibri"/>
              <a:ea typeface="Calibri"/>
              <a:cs typeface="Calibri"/>
              <a:sym typeface="Calibri"/>
            </a:endParaRPr>
          </a:p>
          <a:p>
            <a:pPr marL="0" lvl="0" indent="0" algn="l" rtl="0">
              <a:lnSpc>
                <a:spcPct val="115000"/>
              </a:lnSpc>
              <a:spcBef>
                <a:spcPts val="0"/>
              </a:spcBef>
              <a:spcAft>
                <a:spcPts val="0"/>
              </a:spcAft>
              <a:buClr>
                <a:schemeClr val="dk2"/>
              </a:buClr>
              <a:buSzPts val="1100"/>
              <a:buFont typeface="Arial"/>
              <a:buNone/>
            </a:pPr>
            <a:r>
              <a:rPr lang="en" sz="1200">
                <a:highlight>
                  <a:srgbClr val="FFFFFF"/>
                </a:highlight>
                <a:latin typeface="Pacifico"/>
                <a:ea typeface="Pacifico"/>
                <a:cs typeface="Pacifico"/>
                <a:sym typeface="Pacifico"/>
              </a:rPr>
              <a:t>Charlie Gillis-Kelleher</a:t>
            </a:r>
            <a:r>
              <a:rPr lang="en" sz="1200">
                <a:highlight>
                  <a:srgbClr val="FFFFFF"/>
                </a:highlight>
                <a:latin typeface="Calibri"/>
                <a:ea typeface="Calibri"/>
                <a:cs typeface="Calibri"/>
                <a:sym typeface="Calibri"/>
              </a:rPr>
              <a:t>, High School Spanish Teacher</a:t>
            </a:r>
            <a:endParaRPr sz="1200">
              <a:highlight>
                <a:srgbClr val="FFFFFF"/>
              </a:highlight>
              <a:latin typeface="Calibri"/>
              <a:ea typeface="Calibri"/>
              <a:cs typeface="Calibri"/>
              <a:sym typeface="Calibri"/>
            </a:endParaRPr>
          </a:p>
          <a:p>
            <a:pPr marL="0" lvl="0" indent="0" algn="l" rtl="0">
              <a:spcBef>
                <a:spcPts val="0"/>
              </a:spcBef>
              <a:spcAft>
                <a:spcPts val="0"/>
              </a:spcAft>
              <a:buNone/>
            </a:pPr>
            <a:endParaRPr sz="1200"/>
          </a:p>
          <a:p>
            <a:pPr marL="0" lvl="0" indent="0" algn="l" rtl="0">
              <a:spcBef>
                <a:spcPts val="0"/>
              </a:spcBef>
              <a:spcAft>
                <a:spcPts val="0"/>
              </a:spcAft>
              <a:buNone/>
            </a:pPr>
            <a:endParaRPr sz="1200"/>
          </a:p>
          <a:p>
            <a:pPr marL="0" lvl="0" indent="0" algn="l" rtl="0">
              <a:spcBef>
                <a:spcPts val="0"/>
              </a:spcBef>
              <a:spcAft>
                <a:spcPts val="0"/>
              </a:spcAft>
              <a:buNone/>
            </a:pPr>
            <a:r>
              <a:rPr lang="en" sz="1200"/>
              <a:t>This year fifth grade at North Todd has focused on redeveloping our writing instruction. Mrs. McCain has been an asset to us during this time. She has provided resources that allowed us to more structure our writing instruction. However, the most beneficial to me personally, was her coming in and conferencing with students. This allowed me to see how to conference with kids more effectively.</a:t>
            </a:r>
            <a:endParaRPr sz="1200"/>
          </a:p>
          <a:p>
            <a:pPr marL="0" lvl="0" indent="0" algn="l" rtl="0">
              <a:spcBef>
                <a:spcPts val="0"/>
              </a:spcBef>
              <a:spcAft>
                <a:spcPts val="0"/>
              </a:spcAft>
              <a:buNone/>
            </a:pPr>
            <a:r>
              <a:rPr lang="en" sz="1200">
                <a:latin typeface="Permanent Marker"/>
                <a:ea typeface="Permanent Marker"/>
                <a:cs typeface="Permanent Marker"/>
                <a:sym typeface="Permanent Marker"/>
              </a:rPr>
              <a:t>Joey Jones</a:t>
            </a:r>
            <a:r>
              <a:rPr lang="en" sz="1200"/>
              <a:t>, Fifth Grade Social Studies</a:t>
            </a:r>
            <a:endParaRPr sz="1200"/>
          </a:p>
          <a:p>
            <a:pPr marL="0" lvl="0" indent="0" algn="l" rtl="0">
              <a:spcBef>
                <a:spcPts val="0"/>
              </a:spcBef>
              <a:spcAft>
                <a:spcPts val="0"/>
              </a:spcAft>
              <a:buNone/>
            </a:pPr>
            <a:endParaRPr sz="1200"/>
          </a:p>
          <a:p>
            <a:pPr marL="0" lvl="0" indent="0" algn="l" rtl="0">
              <a:spcBef>
                <a:spcPts val="0"/>
              </a:spcBef>
              <a:spcAft>
                <a:spcPts val="0"/>
              </a:spcAft>
              <a:buNone/>
            </a:pPr>
            <a:endParaRPr>
              <a:latin typeface="Times New Roman"/>
              <a:ea typeface="Times New Roman"/>
              <a:cs typeface="Times New Roman"/>
              <a:sym typeface="Times New Roman"/>
            </a:endParaRPr>
          </a:p>
          <a:p>
            <a:pPr marL="0" lvl="0" indent="0" algn="l" rtl="0">
              <a:spcBef>
                <a:spcPts val="0"/>
              </a:spcBef>
              <a:spcAft>
                <a:spcPts val="0"/>
              </a:spcAft>
              <a:buNone/>
            </a:pPr>
            <a:r>
              <a:rPr lang="en">
                <a:latin typeface="Times New Roman"/>
                <a:ea typeface="Times New Roman"/>
                <a:cs typeface="Times New Roman"/>
                <a:sym typeface="Times New Roman"/>
              </a:rPr>
              <a:t>Kelley has been an exceptional help, motivator, and encourager to me in my classroom. Her observations are always welcome, as she provides useful, relevant, and easily implemented suggestions and feedback following said observations. Not only this, but Kelley has a warm presence about her and can often be found offering support that spans beyond the realm of curriculum and classroom management. Is it apparent that she values the needs of both the teachers and the school district.</a:t>
            </a:r>
            <a:endParaRPr>
              <a:latin typeface="Times New Roman"/>
              <a:ea typeface="Times New Roman"/>
              <a:cs typeface="Times New Roman"/>
              <a:sym typeface="Times New Roman"/>
            </a:endParaRPr>
          </a:p>
          <a:p>
            <a:pPr marL="0" lvl="0" indent="0" algn="l" rtl="0">
              <a:spcBef>
                <a:spcPts val="0"/>
              </a:spcBef>
              <a:spcAft>
                <a:spcPts val="0"/>
              </a:spcAft>
              <a:buNone/>
            </a:pPr>
            <a:r>
              <a:rPr lang="en">
                <a:latin typeface="Pacifico"/>
                <a:ea typeface="Pacifico"/>
                <a:cs typeface="Pacifico"/>
                <a:sym typeface="Pacifico"/>
              </a:rPr>
              <a:t>Kayla Willis</a:t>
            </a:r>
            <a:r>
              <a:rPr lang="en">
                <a:latin typeface="Times New Roman"/>
                <a:ea typeface="Times New Roman"/>
                <a:cs typeface="Times New Roman"/>
                <a:sym typeface="Times New Roman"/>
              </a:rPr>
              <a:t>, Mathematics Teacher- Algebra 1</a:t>
            </a:r>
            <a:endParaRPr>
              <a:latin typeface="Times New Roman"/>
              <a:ea typeface="Times New Roman"/>
              <a:cs typeface="Times New Roman"/>
              <a:sym typeface="Times New Roman"/>
            </a:endParaRPr>
          </a:p>
        </p:txBody>
      </p:sp>
      <p:grpSp>
        <p:nvGrpSpPr>
          <p:cNvPr id="1814" name="Google Shape;1814;p56"/>
          <p:cNvGrpSpPr/>
          <p:nvPr/>
        </p:nvGrpSpPr>
        <p:grpSpPr>
          <a:xfrm rot="1461682">
            <a:off x="7211497" y="174521"/>
            <a:ext cx="2743443" cy="1090954"/>
            <a:chOff x="4038775" y="3369325"/>
            <a:chExt cx="1789725" cy="711700"/>
          </a:xfrm>
        </p:grpSpPr>
        <p:sp>
          <p:nvSpPr>
            <p:cNvPr id="1815" name="Google Shape;1815;p56"/>
            <p:cNvSpPr/>
            <p:nvPr/>
          </p:nvSpPr>
          <p:spPr>
            <a:xfrm>
              <a:off x="4059950" y="3603700"/>
              <a:ext cx="523950" cy="276175"/>
            </a:xfrm>
            <a:custGeom>
              <a:avLst/>
              <a:gdLst/>
              <a:ahLst/>
              <a:cxnLst/>
              <a:rect l="l" t="t" r="r" b="b"/>
              <a:pathLst>
                <a:path w="20958" h="11047" extrusionOk="0">
                  <a:moveTo>
                    <a:pt x="19281" y="1"/>
                  </a:moveTo>
                  <a:lnTo>
                    <a:pt x="0" y="3534"/>
                  </a:lnTo>
                  <a:cubicBezTo>
                    <a:pt x="334" y="5373"/>
                    <a:pt x="794" y="7176"/>
                    <a:pt x="1389" y="8942"/>
                  </a:cubicBezTo>
                  <a:cubicBezTo>
                    <a:pt x="1695" y="9898"/>
                    <a:pt x="2344" y="10484"/>
                    <a:pt x="3345" y="10691"/>
                  </a:cubicBezTo>
                  <a:cubicBezTo>
                    <a:pt x="4481" y="10928"/>
                    <a:pt x="5812" y="11047"/>
                    <a:pt x="7335" y="11047"/>
                  </a:cubicBezTo>
                  <a:cubicBezTo>
                    <a:pt x="10850" y="11047"/>
                    <a:pt x="15393" y="10416"/>
                    <a:pt x="20958" y="9159"/>
                  </a:cubicBezTo>
                  <a:lnTo>
                    <a:pt x="19281" y="1"/>
                  </a:lnTo>
                  <a:close/>
                </a:path>
              </a:pathLst>
            </a:custGeom>
            <a:solidFill>
              <a:srgbClr val="3033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 name="Google Shape;1816;p56"/>
            <p:cNvSpPr/>
            <p:nvPr/>
          </p:nvSpPr>
          <p:spPr>
            <a:xfrm>
              <a:off x="4043050" y="3372050"/>
              <a:ext cx="501200" cy="322275"/>
            </a:xfrm>
            <a:custGeom>
              <a:avLst/>
              <a:gdLst/>
              <a:ahLst/>
              <a:cxnLst/>
              <a:rect l="l" t="t" r="r" b="b"/>
              <a:pathLst>
                <a:path w="20048" h="12891" extrusionOk="0">
                  <a:moveTo>
                    <a:pt x="16729" y="1088"/>
                  </a:moveTo>
                  <a:cubicBezTo>
                    <a:pt x="17056" y="1088"/>
                    <a:pt x="17120" y="1244"/>
                    <a:pt x="17145" y="1362"/>
                  </a:cubicBezTo>
                  <a:cubicBezTo>
                    <a:pt x="17172" y="1506"/>
                    <a:pt x="17154" y="1677"/>
                    <a:pt x="16802" y="1740"/>
                  </a:cubicBezTo>
                  <a:cubicBezTo>
                    <a:pt x="16759" y="1748"/>
                    <a:pt x="16717" y="1752"/>
                    <a:pt x="16678" y="1752"/>
                  </a:cubicBezTo>
                  <a:cubicBezTo>
                    <a:pt x="16549" y="1752"/>
                    <a:pt x="16448" y="1708"/>
                    <a:pt x="16379" y="1632"/>
                  </a:cubicBezTo>
                  <a:lnTo>
                    <a:pt x="16289" y="1461"/>
                  </a:lnTo>
                  <a:cubicBezTo>
                    <a:pt x="16253" y="1253"/>
                    <a:pt x="16334" y="1145"/>
                    <a:pt x="16550" y="1109"/>
                  </a:cubicBezTo>
                  <a:cubicBezTo>
                    <a:pt x="16577" y="1100"/>
                    <a:pt x="16613" y="1100"/>
                    <a:pt x="16649" y="1091"/>
                  </a:cubicBezTo>
                  <a:cubicBezTo>
                    <a:pt x="16677" y="1089"/>
                    <a:pt x="16704" y="1088"/>
                    <a:pt x="16729" y="1088"/>
                  </a:cubicBezTo>
                  <a:close/>
                  <a:moveTo>
                    <a:pt x="5761" y="3632"/>
                  </a:moveTo>
                  <a:cubicBezTo>
                    <a:pt x="6046" y="3632"/>
                    <a:pt x="6104" y="3792"/>
                    <a:pt x="6130" y="3912"/>
                  </a:cubicBezTo>
                  <a:cubicBezTo>
                    <a:pt x="6148" y="3985"/>
                    <a:pt x="6130" y="4066"/>
                    <a:pt x="6094" y="4147"/>
                  </a:cubicBezTo>
                  <a:cubicBezTo>
                    <a:pt x="6049" y="4237"/>
                    <a:pt x="5968" y="4300"/>
                    <a:pt x="5850" y="4318"/>
                  </a:cubicBezTo>
                  <a:cubicBezTo>
                    <a:pt x="5811" y="4325"/>
                    <a:pt x="5775" y="4329"/>
                    <a:pt x="5742" y="4329"/>
                  </a:cubicBezTo>
                  <a:cubicBezTo>
                    <a:pt x="5558" y="4329"/>
                    <a:pt x="5456" y="4224"/>
                    <a:pt x="5418" y="4003"/>
                  </a:cubicBezTo>
                  <a:cubicBezTo>
                    <a:pt x="5364" y="3723"/>
                    <a:pt x="5490" y="3660"/>
                    <a:pt x="5607" y="3642"/>
                  </a:cubicBezTo>
                  <a:cubicBezTo>
                    <a:pt x="5634" y="3633"/>
                    <a:pt x="5670" y="3633"/>
                    <a:pt x="5715" y="3633"/>
                  </a:cubicBezTo>
                  <a:cubicBezTo>
                    <a:pt x="5731" y="3632"/>
                    <a:pt x="5747" y="3632"/>
                    <a:pt x="5761" y="3632"/>
                  </a:cubicBezTo>
                  <a:close/>
                  <a:moveTo>
                    <a:pt x="4640" y="4196"/>
                  </a:moveTo>
                  <a:cubicBezTo>
                    <a:pt x="4834" y="4196"/>
                    <a:pt x="4880" y="4293"/>
                    <a:pt x="4895" y="4390"/>
                  </a:cubicBezTo>
                  <a:cubicBezTo>
                    <a:pt x="4922" y="4507"/>
                    <a:pt x="4823" y="4715"/>
                    <a:pt x="4264" y="5066"/>
                  </a:cubicBezTo>
                  <a:cubicBezTo>
                    <a:pt x="3813" y="5355"/>
                    <a:pt x="3372" y="5544"/>
                    <a:pt x="2957" y="5616"/>
                  </a:cubicBezTo>
                  <a:cubicBezTo>
                    <a:pt x="2891" y="5627"/>
                    <a:pt x="2818" y="5637"/>
                    <a:pt x="2750" y="5637"/>
                  </a:cubicBezTo>
                  <a:cubicBezTo>
                    <a:pt x="2652" y="5637"/>
                    <a:pt x="2563" y="5617"/>
                    <a:pt x="2515" y="5553"/>
                  </a:cubicBezTo>
                  <a:cubicBezTo>
                    <a:pt x="2506" y="5544"/>
                    <a:pt x="2479" y="5508"/>
                    <a:pt x="2452" y="5373"/>
                  </a:cubicBezTo>
                  <a:cubicBezTo>
                    <a:pt x="2452" y="5346"/>
                    <a:pt x="2515" y="5174"/>
                    <a:pt x="3651" y="4561"/>
                  </a:cubicBezTo>
                  <a:cubicBezTo>
                    <a:pt x="4003" y="4363"/>
                    <a:pt x="4291" y="4246"/>
                    <a:pt x="4498" y="4210"/>
                  </a:cubicBezTo>
                  <a:cubicBezTo>
                    <a:pt x="4553" y="4201"/>
                    <a:pt x="4600" y="4196"/>
                    <a:pt x="4640" y="4196"/>
                  </a:cubicBezTo>
                  <a:close/>
                  <a:moveTo>
                    <a:pt x="18335" y="0"/>
                  </a:moveTo>
                  <a:lnTo>
                    <a:pt x="18263" y="9"/>
                  </a:lnTo>
                  <a:cubicBezTo>
                    <a:pt x="16802" y="217"/>
                    <a:pt x="15414" y="442"/>
                    <a:pt x="14116" y="676"/>
                  </a:cubicBezTo>
                  <a:cubicBezTo>
                    <a:pt x="8104" y="1776"/>
                    <a:pt x="3732" y="3263"/>
                    <a:pt x="1109" y="5093"/>
                  </a:cubicBezTo>
                  <a:cubicBezTo>
                    <a:pt x="370" y="5634"/>
                    <a:pt x="0" y="6409"/>
                    <a:pt x="18" y="7383"/>
                  </a:cubicBezTo>
                  <a:cubicBezTo>
                    <a:pt x="91" y="9086"/>
                    <a:pt x="262" y="10772"/>
                    <a:pt x="532" y="12413"/>
                  </a:cubicBezTo>
                  <a:cubicBezTo>
                    <a:pt x="559" y="12548"/>
                    <a:pt x="586" y="12674"/>
                    <a:pt x="604" y="12809"/>
                  </a:cubicBezTo>
                  <a:lnTo>
                    <a:pt x="613" y="12890"/>
                  </a:lnTo>
                  <a:lnTo>
                    <a:pt x="20047" y="9330"/>
                  </a:lnTo>
                  <a:lnTo>
                    <a:pt x="18335" y="0"/>
                  </a:lnTo>
                  <a:close/>
                </a:path>
              </a:pathLst>
            </a:custGeom>
            <a:solidFill>
              <a:srgbClr val="3C3E3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 name="Google Shape;1817;p56"/>
            <p:cNvSpPr/>
            <p:nvPr/>
          </p:nvSpPr>
          <p:spPr>
            <a:xfrm>
              <a:off x="4101875" y="3397400"/>
              <a:ext cx="372750" cy="117625"/>
            </a:xfrm>
            <a:custGeom>
              <a:avLst/>
              <a:gdLst/>
              <a:ahLst/>
              <a:cxnLst/>
              <a:rect l="l" t="t" r="r" b="b"/>
              <a:pathLst>
                <a:path w="14910" h="4705" extrusionOk="0">
                  <a:moveTo>
                    <a:pt x="14392" y="1"/>
                  </a:moveTo>
                  <a:cubicBezTo>
                    <a:pt x="14361" y="1"/>
                    <a:pt x="14329" y="2"/>
                    <a:pt x="14296" y="5"/>
                  </a:cubicBezTo>
                  <a:cubicBezTo>
                    <a:pt x="13954" y="23"/>
                    <a:pt x="13809" y="176"/>
                    <a:pt x="13863" y="456"/>
                  </a:cubicBezTo>
                  <a:lnTo>
                    <a:pt x="13963" y="654"/>
                  </a:lnTo>
                  <a:cubicBezTo>
                    <a:pt x="14053" y="758"/>
                    <a:pt x="14169" y="814"/>
                    <a:pt x="14316" y="814"/>
                  </a:cubicBezTo>
                  <a:cubicBezTo>
                    <a:pt x="14361" y="814"/>
                    <a:pt x="14408" y="809"/>
                    <a:pt x="14458" y="798"/>
                  </a:cubicBezTo>
                  <a:cubicBezTo>
                    <a:pt x="14774" y="744"/>
                    <a:pt x="14909" y="582"/>
                    <a:pt x="14864" y="329"/>
                  </a:cubicBezTo>
                  <a:cubicBezTo>
                    <a:pt x="14823" y="110"/>
                    <a:pt x="14666" y="1"/>
                    <a:pt x="14392" y="1"/>
                  </a:cubicBezTo>
                  <a:close/>
                  <a:moveTo>
                    <a:pt x="3386" y="2537"/>
                  </a:moveTo>
                  <a:cubicBezTo>
                    <a:pt x="3375" y="2537"/>
                    <a:pt x="3364" y="2538"/>
                    <a:pt x="3353" y="2538"/>
                  </a:cubicBezTo>
                  <a:cubicBezTo>
                    <a:pt x="3056" y="2538"/>
                    <a:pt x="2930" y="2700"/>
                    <a:pt x="2993" y="2998"/>
                  </a:cubicBezTo>
                  <a:cubicBezTo>
                    <a:pt x="3039" y="3258"/>
                    <a:pt x="3169" y="3388"/>
                    <a:pt x="3390" y="3388"/>
                  </a:cubicBezTo>
                  <a:cubicBezTo>
                    <a:pt x="3429" y="3388"/>
                    <a:pt x="3471" y="3384"/>
                    <a:pt x="3516" y="3376"/>
                  </a:cubicBezTo>
                  <a:cubicBezTo>
                    <a:pt x="3651" y="3349"/>
                    <a:pt x="3750" y="3286"/>
                    <a:pt x="3804" y="3169"/>
                  </a:cubicBezTo>
                  <a:cubicBezTo>
                    <a:pt x="3858" y="3070"/>
                    <a:pt x="3867" y="2971"/>
                    <a:pt x="3858" y="2880"/>
                  </a:cubicBezTo>
                  <a:cubicBezTo>
                    <a:pt x="3815" y="2646"/>
                    <a:pt x="3655" y="2537"/>
                    <a:pt x="3386" y="2537"/>
                  </a:cubicBezTo>
                  <a:close/>
                  <a:moveTo>
                    <a:pt x="2290" y="3104"/>
                  </a:moveTo>
                  <a:cubicBezTo>
                    <a:pt x="2061" y="3104"/>
                    <a:pt x="1719" y="3229"/>
                    <a:pt x="1262" y="3475"/>
                  </a:cubicBezTo>
                  <a:cubicBezTo>
                    <a:pt x="415" y="3935"/>
                    <a:pt x="0" y="4232"/>
                    <a:pt x="27" y="4377"/>
                  </a:cubicBezTo>
                  <a:cubicBezTo>
                    <a:pt x="45" y="4485"/>
                    <a:pt x="72" y="4566"/>
                    <a:pt x="108" y="4593"/>
                  </a:cubicBezTo>
                  <a:cubicBezTo>
                    <a:pt x="164" y="4668"/>
                    <a:pt x="264" y="4704"/>
                    <a:pt x="404" y="4704"/>
                  </a:cubicBezTo>
                  <a:cubicBezTo>
                    <a:pt x="466" y="4704"/>
                    <a:pt x="536" y="4697"/>
                    <a:pt x="613" y="4683"/>
                  </a:cubicBezTo>
                  <a:cubicBezTo>
                    <a:pt x="1046" y="4602"/>
                    <a:pt x="1487" y="4413"/>
                    <a:pt x="1947" y="4115"/>
                  </a:cubicBezTo>
                  <a:cubicBezTo>
                    <a:pt x="2434" y="3818"/>
                    <a:pt x="2659" y="3565"/>
                    <a:pt x="2623" y="3367"/>
                  </a:cubicBezTo>
                  <a:cubicBezTo>
                    <a:pt x="2590" y="3191"/>
                    <a:pt x="2479" y="3104"/>
                    <a:pt x="2290" y="3104"/>
                  </a:cubicBezTo>
                  <a:close/>
                </a:path>
              </a:pathLst>
            </a:custGeom>
            <a:solidFill>
              <a:srgbClr val="4547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 name="Google Shape;1818;p56"/>
            <p:cNvSpPr/>
            <p:nvPr/>
          </p:nvSpPr>
          <p:spPr>
            <a:xfrm>
              <a:off x="4038775" y="3369325"/>
              <a:ext cx="550325" cy="519150"/>
            </a:xfrm>
            <a:custGeom>
              <a:avLst/>
              <a:gdLst/>
              <a:ahLst/>
              <a:cxnLst/>
              <a:rect l="l" t="t" r="r" b="b"/>
              <a:pathLst>
                <a:path w="22013" h="20766" extrusionOk="0">
                  <a:moveTo>
                    <a:pt x="18293" y="414"/>
                  </a:moveTo>
                  <a:cubicBezTo>
                    <a:pt x="18449" y="1112"/>
                    <a:pt x="18591" y="1809"/>
                    <a:pt x="18740" y="2507"/>
                  </a:cubicBezTo>
                  <a:lnTo>
                    <a:pt x="19200" y="4797"/>
                  </a:lnTo>
                  <a:cubicBezTo>
                    <a:pt x="19506" y="6320"/>
                    <a:pt x="19795" y="7843"/>
                    <a:pt x="20065" y="9376"/>
                  </a:cubicBezTo>
                  <a:cubicBezTo>
                    <a:pt x="20345" y="10908"/>
                    <a:pt x="20624" y="12431"/>
                    <a:pt x="20876" y="13964"/>
                  </a:cubicBezTo>
                  <a:lnTo>
                    <a:pt x="21255" y="16262"/>
                  </a:lnTo>
                  <a:cubicBezTo>
                    <a:pt x="21362" y="16971"/>
                    <a:pt x="21477" y="17673"/>
                    <a:pt x="21585" y="18374"/>
                  </a:cubicBezTo>
                  <a:lnTo>
                    <a:pt x="21585" y="18374"/>
                  </a:lnTo>
                  <a:cubicBezTo>
                    <a:pt x="20571" y="18546"/>
                    <a:pt x="19557" y="18733"/>
                    <a:pt x="18551" y="18903"/>
                  </a:cubicBezTo>
                  <a:cubicBezTo>
                    <a:pt x="18010" y="18994"/>
                    <a:pt x="17478" y="19093"/>
                    <a:pt x="16937" y="19183"/>
                  </a:cubicBezTo>
                  <a:lnTo>
                    <a:pt x="16135" y="19309"/>
                  </a:lnTo>
                  <a:lnTo>
                    <a:pt x="15333" y="19435"/>
                  </a:lnTo>
                  <a:cubicBezTo>
                    <a:pt x="14801" y="19525"/>
                    <a:pt x="14260" y="19588"/>
                    <a:pt x="13728" y="19670"/>
                  </a:cubicBezTo>
                  <a:lnTo>
                    <a:pt x="12917" y="19769"/>
                  </a:lnTo>
                  <a:cubicBezTo>
                    <a:pt x="12647" y="19796"/>
                    <a:pt x="12385" y="19832"/>
                    <a:pt x="12115" y="19850"/>
                  </a:cubicBezTo>
                  <a:cubicBezTo>
                    <a:pt x="11033" y="19967"/>
                    <a:pt x="9961" y="20030"/>
                    <a:pt x="8879" y="20066"/>
                  </a:cubicBezTo>
                  <a:cubicBezTo>
                    <a:pt x="8626" y="20073"/>
                    <a:pt x="8372" y="20076"/>
                    <a:pt x="8118" y="20076"/>
                  </a:cubicBezTo>
                  <a:cubicBezTo>
                    <a:pt x="7297" y="20076"/>
                    <a:pt x="6473" y="20041"/>
                    <a:pt x="5661" y="19958"/>
                  </a:cubicBezTo>
                  <a:cubicBezTo>
                    <a:pt x="5400" y="19922"/>
                    <a:pt x="5129" y="19895"/>
                    <a:pt x="4868" y="19850"/>
                  </a:cubicBezTo>
                  <a:lnTo>
                    <a:pt x="4480" y="19778"/>
                  </a:lnTo>
                  <a:lnTo>
                    <a:pt x="4282" y="19742"/>
                  </a:lnTo>
                  <a:cubicBezTo>
                    <a:pt x="4219" y="19733"/>
                    <a:pt x="4165" y="19715"/>
                    <a:pt x="4102" y="19706"/>
                  </a:cubicBezTo>
                  <a:cubicBezTo>
                    <a:pt x="3624" y="19579"/>
                    <a:pt x="3209" y="19336"/>
                    <a:pt x="2921" y="18957"/>
                  </a:cubicBezTo>
                  <a:cubicBezTo>
                    <a:pt x="2776" y="18777"/>
                    <a:pt x="2668" y="18561"/>
                    <a:pt x="2578" y="18326"/>
                  </a:cubicBezTo>
                  <a:cubicBezTo>
                    <a:pt x="2542" y="18218"/>
                    <a:pt x="2497" y="18083"/>
                    <a:pt x="2452" y="17957"/>
                  </a:cubicBezTo>
                  <a:lnTo>
                    <a:pt x="2326" y="17569"/>
                  </a:lnTo>
                  <a:cubicBezTo>
                    <a:pt x="2164" y="17056"/>
                    <a:pt x="2010" y="16533"/>
                    <a:pt x="1866" y="16019"/>
                  </a:cubicBezTo>
                  <a:cubicBezTo>
                    <a:pt x="1578" y="14973"/>
                    <a:pt x="1343" y="13919"/>
                    <a:pt x="1145" y="12855"/>
                  </a:cubicBezTo>
                  <a:cubicBezTo>
                    <a:pt x="947" y="11800"/>
                    <a:pt x="802" y="10728"/>
                    <a:pt x="694" y="9664"/>
                  </a:cubicBezTo>
                  <a:cubicBezTo>
                    <a:pt x="649" y="9123"/>
                    <a:pt x="604" y="8591"/>
                    <a:pt x="568" y="8051"/>
                  </a:cubicBezTo>
                  <a:lnTo>
                    <a:pt x="550" y="7645"/>
                  </a:lnTo>
                  <a:cubicBezTo>
                    <a:pt x="541" y="7510"/>
                    <a:pt x="541" y="7393"/>
                    <a:pt x="550" y="7266"/>
                  </a:cubicBezTo>
                  <a:cubicBezTo>
                    <a:pt x="559" y="7023"/>
                    <a:pt x="595" y="6771"/>
                    <a:pt x="676" y="6545"/>
                  </a:cubicBezTo>
                  <a:cubicBezTo>
                    <a:pt x="829" y="6086"/>
                    <a:pt x="1145" y="5698"/>
                    <a:pt x="1569" y="5419"/>
                  </a:cubicBezTo>
                  <a:cubicBezTo>
                    <a:pt x="2001" y="5121"/>
                    <a:pt x="2461" y="4851"/>
                    <a:pt x="2930" y="4598"/>
                  </a:cubicBezTo>
                  <a:cubicBezTo>
                    <a:pt x="3867" y="4094"/>
                    <a:pt x="4859" y="3661"/>
                    <a:pt x="5868" y="3291"/>
                  </a:cubicBezTo>
                  <a:cubicBezTo>
                    <a:pt x="7878" y="2543"/>
                    <a:pt x="9970" y="1984"/>
                    <a:pt x="12079" y="1525"/>
                  </a:cubicBezTo>
                  <a:cubicBezTo>
                    <a:pt x="14139" y="1077"/>
                    <a:pt x="16208" y="716"/>
                    <a:pt x="18293" y="414"/>
                  </a:cubicBezTo>
                  <a:close/>
                  <a:moveTo>
                    <a:pt x="18441" y="0"/>
                  </a:moveTo>
                  <a:cubicBezTo>
                    <a:pt x="18436" y="0"/>
                    <a:pt x="18430" y="1"/>
                    <a:pt x="18425" y="1"/>
                  </a:cubicBezTo>
                  <a:lnTo>
                    <a:pt x="18416" y="1"/>
                  </a:lnTo>
                  <a:cubicBezTo>
                    <a:pt x="16261" y="299"/>
                    <a:pt x="14116" y="650"/>
                    <a:pt x="11989" y="1101"/>
                  </a:cubicBezTo>
                  <a:cubicBezTo>
                    <a:pt x="9861" y="1543"/>
                    <a:pt x="7752" y="2092"/>
                    <a:pt x="5697" y="2832"/>
                  </a:cubicBezTo>
                  <a:cubicBezTo>
                    <a:pt x="4669" y="3201"/>
                    <a:pt x="3660" y="3634"/>
                    <a:pt x="2686" y="4148"/>
                  </a:cubicBezTo>
                  <a:cubicBezTo>
                    <a:pt x="2200" y="4400"/>
                    <a:pt x="1731" y="4679"/>
                    <a:pt x="1262" y="4995"/>
                  </a:cubicBezTo>
                  <a:cubicBezTo>
                    <a:pt x="784" y="5301"/>
                    <a:pt x="361" y="5797"/>
                    <a:pt x="171" y="6374"/>
                  </a:cubicBezTo>
                  <a:cubicBezTo>
                    <a:pt x="72" y="6653"/>
                    <a:pt x="18" y="6951"/>
                    <a:pt x="9" y="7239"/>
                  </a:cubicBezTo>
                  <a:cubicBezTo>
                    <a:pt x="0" y="7393"/>
                    <a:pt x="0" y="7537"/>
                    <a:pt x="9" y="7672"/>
                  </a:cubicBezTo>
                  <a:lnTo>
                    <a:pt x="27" y="8078"/>
                  </a:lnTo>
                  <a:cubicBezTo>
                    <a:pt x="54" y="8628"/>
                    <a:pt x="90" y="9168"/>
                    <a:pt x="135" y="9709"/>
                  </a:cubicBezTo>
                  <a:cubicBezTo>
                    <a:pt x="244" y="10800"/>
                    <a:pt x="379" y="11882"/>
                    <a:pt x="568" y="12963"/>
                  </a:cubicBezTo>
                  <a:cubicBezTo>
                    <a:pt x="757" y="14036"/>
                    <a:pt x="992" y="15118"/>
                    <a:pt x="1271" y="16172"/>
                  </a:cubicBezTo>
                  <a:cubicBezTo>
                    <a:pt x="1406" y="16704"/>
                    <a:pt x="1560" y="17236"/>
                    <a:pt x="1722" y="17759"/>
                  </a:cubicBezTo>
                  <a:lnTo>
                    <a:pt x="1848" y="18155"/>
                  </a:lnTo>
                  <a:cubicBezTo>
                    <a:pt x="1893" y="18281"/>
                    <a:pt x="1929" y="18408"/>
                    <a:pt x="1983" y="18552"/>
                  </a:cubicBezTo>
                  <a:cubicBezTo>
                    <a:pt x="2082" y="18831"/>
                    <a:pt x="2218" y="19111"/>
                    <a:pt x="2407" y="19354"/>
                  </a:cubicBezTo>
                  <a:cubicBezTo>
                    <a:pt x="2776" y="19859"/>
                    <a:pt x="3353" y="20192"/>
                    <a:pt x="3930" y="20346"/>
                  </a:cubicBezTo>
                  <a:cubicBezTo>
                    <a:pt x="4002" y="20364"/>
                    <a:pt x="4074" y="20382"/>
                    <a:pt x="4147" y="20400"/>
                  </a:cubicBezTo>
                  <a:lnTo>
                    <a:pt x="4354" y="20436"/>
                  </a:lnTo>
                  <a:lnTo>
                    <a:pt x="4760" y="20508"/>
                  </a:lnTo>
                  <a:cubicBezTo>
                    <a:pt x="5039" y="20562"/>
                    <a:pt x="5309" y="20589"/>
                    <a:pt x="5589" y="20625"/>
                  </a:cubicBezTo>
                  <a:cubicBezTo>
                    <a:pt x="6490" y="20728"/>
                    <a:pt x="7397" y="20765"/>
                    <a:pt x="8301" y="20765"/>
                  </a:cubicBezTo>
                  <a:cubicBezTo>
                    <a:pt x="8500" y="20765"/>
                    <a:pt x="8698" y="20763"/>
                    <a:pt x="8897" y="20760"/>
                  </a:cubicBezTo>
                  <a:cubicBezTo>
                    <a:pt x="9997" y="20742"/>
                    <a:pt x="11096" y="20670"/>
                    <a:pt x="12187" y="20544"/>
                  </a:cubicBezTo>
                  <a:cubicBezTo>
                    <a:pt x="12457" y="20526"/>
                    <a:pt x="12728" y="20490"/>
                    <a:pt x="12998" y="20454"/>
                  </a:cubicBezTo>
                  <a:lnTo>
                    <a:pt x="13819" y="20355"/>
                  </a:lnTo>
                  <a:cubicBezTo>
                    <a:pt x="14359" y="20273"/>
                    <a:pt x="14900" y="20210"/>
                    <a:pt x="15441" y="20120"/>
                  </a:cubicBezTo>
                  <a:cubicBezTo>
                    <a:pt x="16523" y="19949"/>
                    <a:pt x="17595" y="19742"/>
                    <a:pt x="18668" y="19516"/>
                  </a:cubicBezTo>
                  <a:cubicBezTo>
                    <a:pt x="19200" y="19399"/>
                    <a:pt x="19732" y="19264"/>
                    <a:pt x="20263" y="19147"/>
                  </a:cubicBezTo>
                  <a:cubicBezTo>
                    <a:pt x="20795" y="19012"/>
                    <a:pt x="21318" y="18876"/>
                    <a:pt x="21850" y="18723"/>
                  </a:cubicBezTo>
                  <a:lnTo>
                    <a:pt x="21859" y="18723"/>
                  </a:lnTo>
                  <a:cubicBezTo>
                    <a:pt x="21958" y="18696"/>
                    <a:pt x="22012" y="18597"/>
                    <a:pt x="21994" y="18498"/>
                  </a:cubicBezTo>
                  <a:cubicBezTo>
                    <a:pt x="21823" y="17741"/>
                    <a:pt x="21670" y="16983"/>
                    <a:pt x="21507" y="16217"/>
                  </a:cubicBezTo>
                  <a:lnTo>
                    <a:pt x="21057" y="13937"/>
                  </a:lnTo>
                  <a:cubicBezTo>
                    <a:pt x="20750" y="12413"/>
                    <a:pt x="20462" y="10881"/>
                    <a:pt x="20173" y="9358"/>
                  </a:cubicBezTo>
                  <a:cubicBezTo>
                    <a:pt x="19894" y="7825"/>
                    <a:pt x="19623" y="6302"/>
                    <a:pt x="19362" y="4770"/>
                  </a:cubicBezTo>
                  <a:lnTo>
                    <a:pt x="18983" y="2471"/>
                  </a:lnTo>
                  <a:cubicBezTo>
                    <a:pt x="18866" y="1696"/>
                    <a:pt x="18740" y="930"/>
                    <a:pt x="18632" y="163"/>
                  </a:cubicBezTo>
                  <a:cubicBezTo>
                    <a:pt x="18623" y="70"/>
                    <a:pt x="18535" y="0"/>
                    <a:pt x="1844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 name="Google Shape;1819;p56"/>
            <p:cNvSpPr/>
            <p:nvPr/>
          </p:nvSpPr>
          <p:spPr>
            <a:xfrm>
              <a:off x="4780825" y="3534300"/>
              <a:ext cx="393725" cy="234375"/>
            </a:xfrm>
            <a:custGeom>
              <a:avLst/>
              <a:gdLst/>
              <a:ahLst/>
              <a:cxnLst/>
              <a:rect l="l" t="t" r="r" b="b"/>
              <a:pathLst>
                <a:path w="15749" h="9375" extrusionOk="0">
                  <a:moveTo>
                    <a:pt x="9397" y="3441"/>
                  </a:moveTo>
                  <a:cubicBezTo>
                    <a:pt x="9426" y="3441"/>
                    <a:pt x="9456" y="3446"/>
                    <a:pt x="9484" y="3453"/>
                  </a:cubicBezTo>
                  <a:cubicBezTo>
                    <a:pt x="9511" y="3453"/>
                    <a:pt x="9538" y="3462"/>
                    <a:pt x="9565" y="3471"/>
                  </a:cubicBezTo>
                  <a:cubicBezTo>
                    <a:pt x="9781" y="3561"/>
                    <a:pt x="9862" y="3705"/>
                    <a:pt x="9808" y="3930"/>
                  </a:cubicBezTo>
                  <a:cubicBezTo>
                    <a:pt x="9765" y="4109"/>
                    <a:pt x="9683" y="4191"/>
                    <a:pt x="9539" y="4191"/>
                  </a:cubicBezTo>
                  <a:cubicBezTo>
                    <a:pt x="9501" y="4191"/>
                    <a:pt x="9459" y="4185"/>
                    <a:pt x="9412" y="4174"/>
                  </a:cubicBezTo>
                  <a:cubicBezTo>
                    <a:pt x="9267" y="4147"/>
                    <a:pt x="9186" y="4066"/>
                    <a:pt x="9168" y="3939"/>
                  </a:cubicBezTo>
                  <a:cubicBezTo>
                    <a:pt x="9159" y="3795"/>
                    <a:pt x="9159" y="3714"/>
                    <a:pt x="9159" y="3705"/>
                  </a:cubicBezTo>
                  <a:cubicBezTo>
                    <a:pt x="9207" y="3492"/>
                    <a:pt x="9303" y="3441"/>
                    <a:pt x="9397" y="3441"/>
                  </a:cubicBezTo>
                  <a:close/>
                  <a:moveTo>
                    <a:pt x="8451" y="3776"/>
                  </a:moveTo>
                  <a:cubicBezTo>
                    <a:pt x="8510" y="3776"/>
                    <a:pt x="8562" y="3781"/>
                    <a:pt x="8609" y="3786"/>
                  </a:cubicBezTo>
                  <a:cubicBezTo>
                    <a:pt x="8717" y="3813"/>
                    <a:pt x="8844" y="3885"/>
                    <a:pt x="8781" y="4147"/>
                  </a:cubicBezTo>
                  <a:cubicBezTo>
                    <a:pt x="8763" y="4183"/>
                    <a:pt x="8582" y="4336"/>
                    <a:pt x="7095" y="4733"/>
                  </a:cubicBezTo>
                  <a:cubicBezTo>
                    <a:pt x="6230" y="4952"/>
                    <a:pt x="5579" y="5062"/>
                    <a:pt x="5151" y="5062"/>
                  </a:cubicBezTo>
                  <a:cubicBezTo>
                    <a:pt x="5017" y="5062"/>
                    <a:pt x="4905" y="5052"/>
                    <a:pt x="4814" y="5030"/>
                  </a:cubicBezTo>
                  <a:cubicBezTo>
                    <a:pt x="4445" y="4949"/>
                    <a:pt x="4436" y="4769"/>
                    <a:pt x="4472" y="4616"/>
                  </a:cubicBezTo>
                  <a:cubicBezTo>
                    <a:pt x="4517" y="4435"/>
                    <a:pt x="4697" y="4336"/>
                    <a:pt x="5031" y="4300"/>
                  </a:cubicBezTo>
                  <a:cubicBezTo>
                    <a:pt x="5851" y="4237"/>
                    <a:pt x="6500" y="4156"/>
                    <a:pt x="6942" y="4066"/>
                  </a:cubicBezTo>
                  <a:cubicBezTo>
                    <a:pt x="7257" y="4003"/>
                    <a:pt x="7726" y="3903"/>
                    <a:pt x="8312" y="3786"/>
                  </a:cubicBezTo>
                  <a:cubicBezTo>
                    <a:pt x="8361" y="3779"/>
                    <a:pt x="8408" y="3776"/>
                    <a:pt x="8451" y="3776"/>
                  </a:cubicBezTo>
                  <a:close/>
                  <a:moveTo>
                    <a:pt x="587" y="3687"/>
                  </a:moveTo>
                  <a:lnTo>
                    <a:pt x="1" y="6238"/>
                  </a:lnTo>
                  <a:lnTo>
                    <a:pt x="1416" y="6563"/>
                  </a:lnTo>
                  <a:lnTo>
                    <a:pt x="2002" y="4012"/>
                  </a:lnTo>
                  <a:lnTo>
                    <a:pt x="587" y="3687"/>
                  </a:lnTo>
                  <a:close/>
                  <a:moveTo>
                    <a:pt x="13116" y="1235"/>
                  </a:moveTo>
                  <a:lnTo>
                    <a:pt x="12972" y="1289"/>
                  </a:lnTo>
                  <a:cubicBezTo>
                    <a:pt x="12008" y="1668"/>
                    <a:pt x="10556" y="2110"/>
                    <a:pt x="8654" y="2623"/>
                  </a:cubicBezTo>
                  <a:cubicBezTo>
                    <a:pt x="5806" y="3399"/>
                    <a:pt x="3922" y="3795"/>
                    <a:pt x="3075" y="3795"/>
                  </a:cubicBezTo>
                  <a:lnTo>
                    <a:pt x="3012" y="3795"/>
                  </a:lnTo>
                  <a:lnTo>
                    <a:pt x="2327" y="6770"/>
                  </a:lnTo>
                  <a:lnTo>
                    <a:pt x="11368" y="8843"/>
                  </a:lnTo>
                  <a:lnTo>
                    <a:pt x="13116" y="1235"/>
                  </a:lnTo>
                  <a:close/>
                  <a:moveTo>
                    <a:pt x="14288" y="0"/>
                  </a:moveTo>
                  <a:lnTo>
                    <a:pt x="12215" y="9041"/>
                  </a:lnTo>
                  <a:lnTo>
                    <a:pt x="13675" y="9375"/>
                  </a:lnTo>
                  <a:lnTo>
                    <a:pt x="15748" y="334"/>
                  </a:lnTo>
                  <a:lnTo>
                    <a:pt x="14288" y="0"/>
                  </a:lnTo>
                  <a:close/>
                </a:path>
              </a:pathLst>
            </a:custGeom>
            <a:solidFill>
              <a:srgbClr val="3C3E3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 name="Google Shape;1820;p56"/>
            <p:cNvSpPr/>
            <p:nvPr/>
          </p:nvSpPr>
          <p:spPr>
            <a:xfrm>
              <a:off x="4772275" y="3553675"/>
              <a:ext cx="363275" cy="417375"/>
            </a:xfrm>
            <a:custGeom>
              <a:avLst/>
              <a:gdLst/>
              <a:ahLst/>
              <a:cxnLst/>
              <a:rect l="l" t="t" r="r" b="b"/>
              <a:pathLst>
                <a:path w="14531" h="16695" extrusionOk="0">
                  <a:moveTo>
                    <a:pt x="14531" y="1"/>
                  </a:moveTo>
                  <a:cubicBezTo>
                    <a:pt x="14279" y="172"/>
                    <a:pt x="13891" y="370"/>
                    <a:pt x="13350" y="587"/>
                  </a:cubicBezTo>
                  <a:lnTo>
                    <a:pt x="11646" y="7978"/>
                  </a:lnTo>
                  <a:lnTo>
                    <a:pt x="2759" y="5941"/>
                  </a:lnTo>
                  <a:lnTo>
                    <a:pt x="3318" y="3534"/>
                  </a:lnTo>
                  <a:lnTo>
                    <a:pt x="2254" y="3291"/>
                  </a:lnTo>
                  <a:lnTo>
                    <a:pt x="1704" y="5697"/>
                  </a:lnTo>
                  <a:lnTo>
                    <a:pt x="433" y="5400"/>
                  </a:lnTo>
                  <a:lnTo>
                    <a:pt x="109" y="6842"/>
                  </a:lnTo>
                  <a:lnTo>
                    <a:pt x="0" y="7311"/>
                  </a:lnTo>
                  <a:lnTo>
                    <a:pt x="2326" y="7852"/>
                  </a:lnTo>
                  <a:lnTo>
                    <a:pt x="2236" y="8248"/>
                  </a:lnTo>
                  <a:cubicBezTo>
                    <a:pt x="2984" y="8501"/>
                    <a:pt x="4507" y="9645"/>
                    <a:pt x="6797" y="11683"/>
                  </a:cubicBezTo>
                  <a:cubicBezTo>
                    <a:pt x="9014" y="13648"/>
                    <a:pt x="10384" y="15027"/>
                    <a:pt x="10907" y="15811"/>
                  </a:cubicBezTo>
                  <a:lnTo>
                    <a:pt x="10772" y="16397"/>
                  </a:lnTo>
                  <a:lnTo>
                    <a:pt x="12079" y="16694"/>
                  </a:lnTo>
                  <a:lnTo>
                    <a:pt x="13954" y="8510"/>
                  </a:lnTo>
                  <a:lnTo>
                    <a:pt x="12656" y="8203"/>
                  </a:lnTo>
                  <a:lnTo>
                    <a:pt x="14531" y="1"/>
                  </a:lnTo>
                  <a:close/>
                </a:path>
              </a:pathLst>
            </a:custGeom>
            <a:solidFill>
              <a:srgbClr val="3033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 name="Google Shape;1821;p56"/>
            <p:cNvSpPr/>
            <p:nvPr/>
          </p:nvSpPr>
          <p:spPr>
            <a:xfrm>
              <a:off x="4702650" y="3626025"/>
              <a:ext cx="70775" cy="58375"/>
            </a:xfrm>
            <a:custGeom>
              <a:avLst/>
              <a:gdLst/>
              <a:ahLst/>
              <a:cxnLst/>
              <a:rect l="l" t="t" r="r" b="b"/>
              <a:pathLst>
                <a:path w="2831" h="2335" extrusionOk="0">
                  <a:moveTo>
                    <a:pt x="0" y="0"/>
                  </a:moveTo>
                  <a:lnTo>
                    <a:pt x="198" y="1118"/>
                  </a:lnTo>
                  <a:lnTo>
                    <a:pt x="325" y="1848"/>
                  </a:lnTo>
                  <a:lnTo>
                    <a:pt x="2443" y="2335"/>
                  </a:lnTo>
                  <a:lnTo>
                    <a:pt x="2831" y="649"/>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 name="Google Shape;1822;p56"/>
            <p:cNvSpPr/>
            <p:nvPr/>
          </p:nvSpPr>
          <p:spPr>
            <a:xfrm>
              <a:off x="4710750" y="3642250"/>
              <a:ext cx="82050" cy="82500"/>
            </a:xfrm>
            <a:custGeom>
              <a:avLst/>
              <a:gdLst/>
              <a:ahLst/>
              <a:cxnLst/>
              <a:rect l="l" t="t" r="r" b="b"/>
              <a:pathLst>
                <a:path w="3282" h="3300" extrusionOk="0">
                  <a:moveTo>
                    <a:pt x="2507" y="0"/>
                  </a:moveTo>
                  <a:lnTo>
                    <a:pt x="2119" y="1686"/>
                  </a:lnTo>
                  <a:lnTo>
                    <a:pt x="1" y="1199"/>
                  </a:lnTo>
                  <a:lnTo>
                    <a:pt x="298" y="2776"/>
                  </a:lnTo>
                  <a:lnTo>
                    <a:pt x="2570" y="3299"/>
                  </a:lnTo>
                  <a:lnTo>
                    <a:pt x="2894" y="1857"/>
                  </a:lnTo>
                  <a:lnTo>
                    <a:pt x="3282" y="180"/>
                  </a:lnTo>
                  <a:lnTo>
                    <a:pt x="2507"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 name="Google Shape;1823;p56"/>
            <p:cNvSpPr/>
            <p:nvPr/>
          </p:nvSpPr>
          <p:spPr>
            <a:xfrm>
              <a:off x="4889225" y="3618300"/>
              <a:ext cx="140200" cy="44575"/>
            </a:xfrm>
            <a:custGeom>
              <a:avLst/>
              <a:gdLst/>
              <a:ahLst/>
              <a:cxnLst/>
              <a:rect l="l" t="t" r="r" b="b"/>
              <a:pathLst>
                <a:path w="5608" h="1783" extrusionOk="0">
                  <a:moveTo>
                    <a:pt x="5066" y="0"/>
                  </a:moveTo>
                  <a:cubicBezTo>
                    <a:pt x="4904" y="0"/>
                    <a:pt x="4798" y="107"/>
                    <a:pt x="4751" y="327"/>
                  </a:cubicBezTo>
                  <a:cubicBezTo>
                    <a:pt x="4751" y="336"/>
                    <a:pt x="4751" y="426"/>
                    <a:pt x="4751" y="579"/>
                  </a:cubicBezTo>
                  <a:cubicBezTo>
                    <a:pt x="4778" y="751"/>
                    <a:pt x="4886" y="850"/>
                    <a:pt x="5057" y="895"/>
                  </a:cubicBezTo>
                  <a:cubicBezTo>
                    <a:pt x="5106" y="907"/>
                    <a:pt x="5152" y="913"/>
                    <a:pt x="5194" y="913"/>
                  </a:cubicBezTo>
                  <a:cubicBezTo>
                    <a:pt x="5379" y="913"/>
                    <a:pt x="5500" y="801"/>
                    <a:pt x="5544" y="588"/>
                  </a:cubicBezTo>
                  <a:cubicBezTo>
                    <a:pt x="5607" y="318"/>
                    <a:pt x="5508" y="138"/>
                    <a:pt x="5256" y="39"/>
                  </a:cubicBezTo>
                  <a:cubicBezTo>
                    <a:pt x="5186" y="13"/>
                    <a:pt x="5123" y="0"/>
                    <a:pt x="5066" y="0"/>
                  </a:cubicBezTo>
                  <a:close/>
                  <a:moveTo>
                    <a:pt x="4110" y="337"/>
                  </a:moveTo>
                  <a:cubicBezTo>
                    <a:pt x="4066" y="337"/>
                    <a:pt x="4018" y="340"/>
                    <a:pt x="3967" y="345"/>
                  </a:cubicBezTo>
                  <a:cubicBezTo>
                    <a:pt x="3372" y="471"/>
                    <a:pt x="2912" y="561"/>
                    <a:pt x="2588" y="625"/>
                  </a:cubicBezTo>
                  <a:cubicBezTo>
                    <a:pt x="2146" y="724"/>
                    <a:pt x="1506" y="805"/>
                    <a:pt x="686" y="868"/>
                  </a:cubicBezTo>
                  <a:cubicBezTo>
                    <a:pt x="316" y="904"/>
                    <a:pt x="109" y="1021"/>
                    <a:pt x="64" y="1237"/>
                  </a:cubicBezTo>
                  <a:cubicBezTo>
                    <a:pt x="1" y="1508"/>
                    <a:pt x="136" y="1670"/>
                    <a:pt x="460" y="1751"/>
                  </a:cubicBezTo>
                  <a:cubicBezTo>
                    <a:pt x="551" y="1772"/>
                    <a:pt x="662" y="1782"/>
                    <a:pt x="792" y="1782"/>
                  </a:cubicBezTo>
                  <a:cubicBezTo>
                    <a:pt x="1230" y="1782"/>
                    <a:pt x="1890" y="1667"/>
                    <a:pt x="2786" y="1445"/>
                  </a:cubicBezTo>
                  <a:cubicBezTo>
                    <a:pt x="3913" y="1147"/>
                    <a:pt x="4490" y="931"/>
                    <a:pt x="4517" y="805"/>
                  </a:cubicBezTo>
                  <a:cubicBezTo>
                    <a:pt x="4589" y="493"/>
                    <a:pt x="4455" y="337"/>
                    <a:pt x="4110" y="337"/>
                  </a:cubicBezTo>
                  <a:close/>
                </a:path>
              </a:pathLst>
            </a:custGeom>
            <a:solidFill>
              <a:srgbClr val="4547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 name="Google Shape;1824;p56"/>
            <p:cNvSpPr/>
            <p:nvPr/>
          </p:nvSpPr>
          <p:spPr>
            <a:xfrm>
              <a:off x="5118850" y="3528450"/>
              <a:ext cx="709650" cy="395050"/>
            </a:xfrm>
            <a:custGeom>
              <a:avLst/>
              <a:gdLst/>
              <a:ahLst/>
              <a:cxnLst/>
              <a:rect l="l" t="t" r="r" b="b"/>
              <a:pathLst>
                <a:path w="28386" h="15802" extrusionOk="0">
                  <a:moveTo>
                    <a:pt x="4413" y="2577"/>
                  </a:moveTo>
                  <a:cubicBezTo>
                    <a:pt x="4514" y="2577"/>
                    <a:pt x="4667" y="2596"/>
                    <a:pt x="4895" y="2650"/>
                  </a:cubicBezTo>
                  <a:cubicBezTo>
                    <a:pt x="4986" y="2668"/>
                    <a:pt x="5085" y="2695"/>
                    <a:pt x="5193" y="2722"/>
                  </a:cubicBezTo>
                  <a:cubicBezTo>
                    <a:pt x="5833" y="2912"/>
                    <a:pt x="7771" y="3497"/>
                    <a:pt x="10944" y="4462"/>
                  </a:cubicBezTo>
                  <a:cubicBezTo>
                    <a:pt x="13432" y="5219"/>
                    <a:pt x="15865" y="5922"/>
                    <a:pt x="18164" y="6553"/>
                  </a:cubicBezTo>
                  <a:cubicBezTo>
                    <a:pt x="19137" y="6878"/>
                    <a:pt x="19579" y="7283"/>
                    <a:pt x="19471" y="7752"/>
                  </a:cubicBezTo>
                  <a:cubicBezTo>
                    <a:pt x="19426" y="7923"/>
                    <a:pt x="19327" y="8067"/>
                    <a:pt x="19155" y="8185"/>
                  </a:cubicBezTo>
                  <a:cubicBezTo>
                    <a:pt x="19012" y="8280"/>
                    <a:pt x="18869" y="8324"/>
                    <a:pt x="18725" y="8324"/>
                  </a:cubicBezTo>
                  <a:cubicBezTo>
                    <a:pt x="18679" y="8324"/>
                    <a:pt x="18633" y="8320"/>
                    <a:pt x="18588" y="8311"/>
                  </a:cubicBezTo>
                  <a:cubicBezTo>
                    <a:pt x="13179" y="6652"/>
                    <a:pt x="10241" y="5769"/>
                    <a:pt x="9862" y="5670"/>
                  </a:cubicBezTo>
                  <a:cubicBezTo>
                    <a:pt x="6752" y="4777"/>
                    <a:pt x="4922" y="4219"/>
                    <a:pt x="4436" y="4002"/>
                  </a:cubicBezTo>
                  <a:cubicBezTo>
                    <a:pt x="4030" y="3822"/>
                    <a:pt x="3868" y="3552"/>
                    <a:pt x="3958" y="3173"/>
                  </a:cubicBezTo>
                  <a:cubicBezTo>
                    <a:pt x="4030" y="2848"/>
                    <a:pt x="4138" y="2659"/>
                    <a:pt x="4273" y="2596"/>
                  </a:cubicBezTo>
                  <a:cubicBezTo>
                    <a:pt x="4302" y="2585"/>
                    <a:pt x="4346" y="2577"/>
                    <a:pt x="4413" y="2577"/>
                  </a:cubicBezTo>
                  <a:close/>
                  <a:moveTo>
                    <a:pt x="2200" y="0"/>
                  </a:moveTo>
                  <a:lnTo>
                    <a:pt x="1" y="9573"/>
                  </a:lnTo>
                  <a:lnTo>
                    <a:pt x="27133" y="15801"/>
                  </a:lnTo>
                  <a:lnTo>
                    <a:pt x="27151" y="15729"/>
                  </a:lnTo>
                  <a:cubicBezTo>
                    <a:pt x="27619" y="13755"/>
                    <a:pt x="27971" y="11718"/>
                    <a:pt x="28196" y="9699"/>
                  </a:cubicBezTo>
                  <a:cubicBezTo>
                    <a:pt x="28386" y="8825"/>
                    <a:pt x="27926" y="8248"/>
                    <a:pt x="26853" y="7977"/>
                  </a:cubicBezTo>
                  <a:cubicBezTo>
                    <a:pt x="18768" y="5048"/>
                    <a:pt x="10493" y="2371"/>
                    <a:pt x="2272" y="27"/>
                  </a:cubicBezTo>
                  <a:lnTo>
                    <a:pt x="220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 name="Google Shape;1825;p56"/>
            <p:cNvSpPr/>
            <p:nvPr/>
          </p:nvSpPr>
          <p:spPr>
            <a:xfrm>
              <a:off x="5213500" y="3590975"/>
              <a:ext cx="396875" cy="147475"/>
            </a:xfrm>
            <a:custGeom>
              <a:avLst/>
              <a:gdLst/>
              <a:ahLst/>
              <a:cxnLst/>
              <a:rect l="l" t="t" r="r" b="b"/>
              <a:pathLst>
                <a:path w="15875" h="5899" extrusionOk="0">
                  <a:moveTo>
                    <a:pt x="630" y="1"/>
                  </a:moveTo>
                  <a:cubicBezTo>
                    <a:pt x="562" y="1"/>
                    <a:pt x="505" y="8"/>
                    <a:pt x="460" y="23"/>
                  </a:cubicBezTo>
                  <a:cubicBezTo>
                    <a:pt x="298" y="95"/>
                    <a:pt x="181" y="302"/>
                    <a:pt x="100" y="663"/>
                  </a:cubicBezTo>
                  <a:cubicBezTo>
                    <a:pt x="1" y="1078"/>
                    <a:pt x="172" y="1384"/>
                    <a:pt x="623" y="1573"/>
                  </a:cubicBezTo>
                  <a:cubicBezTo>
                    <a:pt x="1118" y="1799"/>
                    <a:pt x="2921" y="2349"/>
                    <a:pt x="6049" y="3241"/>
                  </a:cubicBezTo>
                  <a:cubicBezTo>
                    <a:pt x="6437" y="3340"/>
                    <a:pt x="9348" y="4223"/>
                    <a:pt x="14784" y="5882"/>
                  </a:cubicBezTo>
                  <a:cubicBezTo>
                    <a:pt x="14838" y="5893"/>
                    <a:pt x="14891" y="5899"/>
                    <a:pt x="14944" y="5899"/>
                  </a:cubicBezTo>
                  <a:cubicBezTo>
                    <a:pt x="15103" y="5899"/>
                    <a:pt x="15257" y="5848"/>
                    <a:pt x="15405" y="5747"/>
                  </a:cubicBezTo>
                  <a:cubicBezTo>
                    <a:pt x="15595" y="5621"/>
                    <a:pt x="15712" y="5458"/>
                    <a:pt x="15757" y="5269"/>
                  </a:cubicBezTo>
                  <a:cubicBezTo>
                    <a:pt x="15874" y="4755"/>
                    <a:pt x="15424" y="4323"/>
                    <a:pt x="14405" y="3980"/>
                  </a:cubicBezTo>
                  <a:cubicBezTo>
                    <a:pt x="12088" y="3349"/>
                    <a:pt x="9682" y="2646"/>
                    <a:pt x="7176" y="1889"/>
                  </a:cubicBezTo>
                  <a:cubicBezTo>
                    <a:pt x="3976" y="915"/>
                    <a:pt x="2065" y="329"/>
                    <a:pt x="1425" y="149"/>
                  </a:cubicBezTo>
                  <a:cubicBezTo>
                    <a:pt x="1073" y="51"/>
                    <a:pt x="810" y="1"/>
                    <a:pt x="63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 name="Google Shape;1826;p56"/>
            <p:cNvSpPr/>
            <p:nvPr/>
          </p:nvSpPr>
          <p:spPr>
            <a:xfrm>
              <a:off x="5070850" y="3766400"/>
              <a:ext cx="724975" cy="311175"/>
            </a:xfrm>
            <a:custGeom>
              <a:avLst/>
              <a:gdLst/>
              <a:ahLst/>
              <a:cxnLst/>
              <a:rect l="l" t="t" r="r" b="b"/>
              <a:pathLst>
                <a:path w="28999" h="12447" extrusionOk="0">
                  <a:moveTo>
                    <a:pt x="2011" y="1"/>
                  </a:moveTo>
                  <a:lnTo>
                    <a:pt x="136" y="8185"/>
                  </a:lnTo>
                  <a:lnTo>
                    <a:pt x="1" y="8753"/>
                  </a:lnTo>
                  <a:cubicBezTo>
                    <a:pt x="8672" y="10592"/>
                    <a:pt x="17172" y="11818"/>
                    <a:pt x="25501" y="12413"/>
                  </a:cubicBezTo>
                  <a:cubicBezTo>
                    <a:pt x="25660" y="12435"/>
                    <a:pt x="25809" y="12446"/>
                    <a:pt x="25949" y="12446"/>
                  </a:cubicBezTo>
                  <a:cubicBezTo>
                    <a:pt x="26720" y="12446"/>
                    <a:pt x="27220" y="12112"/>
                    <a:pt x="27448" y="11448"/>
                  </a:cubicBezTo>
                  <a:cubicBezTo>
                    <a:pt x="28061" y="9718"/>
                    <a:pt x="28575" y="7969"/>
                    <a:pt x="28999" y="6193"/>
                  </a:cubicBezTo>
                  <a:lnTo>
                    <a:pt x="201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 name="Google Shape;1827;p56"/>
            <p:cNvSpPr/>
            <p:nvPr/>
          </p:nvSpPr>
          <p:spPr>
            <a:xfrm>
              <a:off x="4697000" y="3525875"/>
              <a:ext cx="1131500" cy="555150"/>
            </a:xfrm>
            <a:custGeom>
              <a:avLst/>
              <a:gdLst/>
              <a:ahLst/>
              <a:cxnLst/>
              <a:rect l="l" t="t" r="r" b="b"/>
              <a:pathLst>
                <a:path w="45260" h="22206" extrusionOk="0">
                  <a:moveTo>
                    <a:pt x="19277" y="430"/>
                  </a:moveTo>
                  <a:cubicBezTo>
                    <a:pt x="20268" y="625"/>
                    <a:pt x="21223" y="951"/>
                    <a:pt x="22193" y="1230"/>
                  </a:cubicBezTo>
                  <a:cubicBezTo>
                    <a:pt x="23221" y="1545"/>
                    <a:pt x="24248" y="1852"/>
                    <a:pt x="25276" y="2185"/>
                  </a:cubicBezTo>
                  <a:cubicBezTo>
                    <a:pt x="27331" y="2834"/>
                    <a:pt x="29377" y="3501"/>
                    <a:pt x="31414" y="4177"/>
                  </a:cubicBezTo>
                  <a:cubicBezTo>
                    <a:pt x="33460" y="4844"/>
                    <a:pt x="35489" y="5565"/>
                    <a:pt x="37544" y="6205"/>
                  </a:cubicBezTo>
                  <a:cubicBezTo>
                    <a:pt x="39599" y="6836"/>
                    <a:pt x="41627" y="7567"/>
                    <a:pt x="43637" y="8315"/>
                  </a:cubicBezTo>
                  <a:lnTo>
                    <a:pt x="43655" y="8324"/>
                  </a:lnTo>
                  <a:cubicBezTo>
                    <a:pt x="44016" y="8423"/>
                    <a:pt x="44367" y="8567"/>
                    <a:pt x="44602" y="8810"/>
                  </a:cubicBezTo>
                  <a:cubicBezTo>
                    <a:pt x="44710" y="8937"/>
                    <a:pt x="44782" y="9081"/>
                    <a:pt x="44818" y="9234"/>
                  </a:cubicBezTo>
                  <a:cubicBezTo>
                    <a:pt x="44845" y="9396"/>
                    <a:pt x="44836" y="9568"/>
                    <a:pt x="44800" y="9739"/>
                  </a:cubicBezTo>
                  <a:cubicBezTo>
                    <a:pt x="44791" y="9748"/>
                    <a:pt x="44791" y="9748"/>
                    <a:pt x="44791" y="9757"/>
                  </a:cubicBezTo>
                  <a:cubicBezTo>
                    <a:pt x="44728" y="10262"/>
                    <a:pt x="44665" y="10766"/>
                    <a:pt x="44593" y="11271"/>
                  </a:cubicBezTo>
                  <a:lnTo>
                    <a:pt x="44358" y="12777"/>
                  </a:lnTo>
                  <a:cubicBezTo>
                    <a:pt x="44268" y="13281"/>
                    <a:pt x="44196" y="13777"/>
                    <a:pt x="44097" y="14282"/>
                  </a:cubicBezTo>
                  <a:cubicBezTo>
                    <a:pt x="44016" y="14778"/>
                    <a:pt x="43908" y="15282"/>
                    <a:pt x="43799" y="15778"/>
                  </a:cubicBezTo>
                  <a:cubicBezTo>
                    <a:pt x="43637" y="16454"/>
                    <a:pt x="43457" y="17130"/>
                    <a:pt x="43259" y="17797"/>
                  </a:cubicBezTo>
                  <a:cubicBezTo>
                    <a:pt x="43051" y="18473"/>
                    <a:pt x="42853" y="19140"/>
                    <a:pt x="42646" y="19807"/>
                  </a:cubicBezTo>
                  <a:cubicBezTo>
                    <a:pt x="42546" y="20141"/>
                    <a:pt x="42438" y="20474"/>
                    <a:pt x="42321" y="20808"/>
                  </a:cubicBezTo>
                  <a:cubicBezTo>
                    <a:pt x="42294" y="20889"/>
                    <a:pt x="42267" y="20970"/>
                    <a:pt x="42240" y="21051"/>
                  </a:cubicBezTo>
                  <a:cubicBezTo>
                    <a:pt x="42213" y="21123"/>
                    <a:pt x="42177" y="21196"/>
                    <a:pt x="42141" y="21268"/>
                  </a:cubicBezTo>
                  <a:cubicBezTo>
                    <a:pt x="42069" y="21412"/>
                    <a:pt x="41970" y="21529"/>
                    <a:pt x="41852" y="21628"/>
                  </a:cubicBezTo>
                  <a:cubicBezTo>
                    <a:pt x="41618" y="21827"/>
                    <a:pt x="41294" y="21917"/>
                    <a:pt x="40969" y="21935"/>
                  </a:cubicBezTo>
                  <a:cubicBezTo>
                    <a:pt x="40798" y="21935"/>
                    <a:pt x="40636" y="21926"/>
                    <a:pt x="40455" y="21908"/>
                  </a:cubicBezTo>
                  <a:lnTo>
                    <a:pt x="39932" y="21872"/>
                  </a:lnTo>
                  <a:cubicBezTo>
                    <a:pt x="38526" y="21799"/>
                    <a:pt x="37138" y="21673"/>
                    <a:pt x="35741" y="21538"/>
                  </a:cubicBezTo>
                  <a:cubicBezTo>
                    <a:pt x="34344" y="21385"/>
                    <a:pt x="32947" y="21241"/>
                    <a:pt x="31559" y="21051"/>
                  </a:cubicBezTo>
                  <a:cubicBezTo>
                    <a:pt x="30864" y="20961"/>
                    <a:pt x="30170" y="20853"/>
                    <a:pt x="29485" y="20754"/>
                  </a:cubicBezTo>
                  <a:cubicBezTo>
                    <a:pt x="28791" y="20646"/>
                    <a:pt x="28097" y="20547"/>
                    <a:pt x="27403" y="20438"/>
                  </a:cubicBezTo>
                  <a:cubicBezTo>
                    <a:pt x="26015" y="20222"/>
                    <a:pt x="24636" y="19988"/>
                    <a:pt x="23257" y="19753"/>
                  </a:cubicBezTo>
                  <a:cubicBezTo>
                    <a:pt x="20562" y="19287"/>
                    <a:pt x="17868" y="18768"/>
                    <a:pt x="15191" y="18224"/>
                  </a:cubicBezTo>
                  <a:lnTo>
                    <a:pt x="15191" y="18224"/>
                  </a:lnTo>
                  <a:lnTo>
                    <a:pt x="15279" y="17851"/>
                  </a:lnTo>
                  <a:cubicBezTo>
                    <a:pt x="15297" y="17743"/>
                    <a:pt x="15234" y="17644"/>
                    <a:pt x="15135" y="17617"/>
                  </a:cubicBezTo>
                  <a:lnTo>
                    <a:pt x="14017" y="17362"/>
                  </a:lnTo>
                  <a:lnTo>
                    <a:pt x="14017" y="17362"/>
                  </a:lnTo>
                  <a:lnTo>
                    <a:pt x="14108" y="16968"/>
                  </a:lnTo>
                  <a:lnTo>
                    <a:pt x="14108" y="16959"/>
                  </a:lnTo>
                  <a:cubicBezTo>
                    <a:pt x="14117" y="16905"/>
                    <a:pt x="14108" y="16860"/>
                    <a:pt x="14081" y="16815"/>
                  </a:cubicBezTo>
                  <a:cubicBezTo>
                    <a:pt x="13774" y="16409"/>
                    <a:pt x="13441" y="16058"/>
                    <a:pt x="13098" y="15706"/>
                  </a:cubicBezTo>
                  <a:cubicBezTo>
                    <a:pt x="12756" y="15364"/>
                    <a:pt x="12413" y="15030"/>
                    <a:pt x="12061" y="14697"/>
                  </a:cubicBezTo>
                  <a:cubicBezTo>
                    <a:pt x="11349" y="14039"/>
                    <a:pt x="10628" y="13399"/>
                    <a:pt x="9907" y="12759"/>
                  </a:cubicBezTo>
                  <a:cubicBezTo>
                    <a:pt x="9177" y="12119"/>
                    <a:pt x="8447" y="11497"/>
                    <a:pt x="7708" y="10866"/>
                  </a:cubicBezTo>
                  <a:cubicBezTo>
                    <a:pt x="7338" y="10559"/>
                    <a:pt x="6969" y="10244"/>
                    <a:pt x="6581" y="9946"/>
                  </a:cubicBezTo>
                  <a:cubicBezTo>
                    <a:pt x="6392" y="9802"/>
                    <a:pt x="6184" y="9658"/>
                    <a:pt x="5977" y="9532"/>
                  </a:cubicBezTo>
                  <a:cubicBezTo>
                    <a:pt x="5818" y="9428"/>
                    <a:pt x="5653" y="9329"/>
                    <a:pt x="5471" y="9244"/>
                  </a:cubicBezTo>
                  <a:lnTo>
                    <a:pt x="5471" y="9244"/>
                  </a:lnTo>
                  <a:cubicBezTo>
                    <a:pt x="5490" y="9164"/>
                    <a:pt x="5510" y="9082"/>
                    <a:pt x="5526" y="9000"/>
                  </a:cubicBezTo>
                  <a:lnTo>
                    <a:pt x="5535" y="8955"/>
                  </a:lnTo>
                  <a:cubicBezTo>
                    <a:pt x="5535" y="8946"/>
                    <a:pt x="5535" y="8937"/>
                    <a:pt x="5535" y="8928"/>
                  </a:cubicBezTo>
                  <a:cubicBezTo>
                    <a:pt x="5535" y="8838"/>
                    <a:pt x="5463" y="8774"/>
                    <a:pt x="5382" y="8774"/>
                  </a:cubicBezTo>
                  <a:cubicBezTo>
                    <a:pt x="5175" y="8774"/>
                    <a:pt x="4976" y="8747"/>
                    <a:pt x="4778" y="8720"/>
                  </a:cubicBezTo>
                  <a:cubicBezTo>
                    <a:pt x="4580" y="8693"/>
                    <a:pt x="4382" y="8657"/>
                    <a:pt x="4192" y="8612"/>
                  </a:cubicBezTo>
                  <a:cubicBezTo>
                    <a:pt x="3994" y="8567"/>
                    <a:pt x="3805" y="8513"/>
                    <a:pt x="3615" y="8450"/>
                  </a:cubicBezTo>
                  <a:cubicBezTo>
                    <a:pt x="3488" y="8413"/>
                    <a:pt x="3360" y="8369"/>
                    <a:pt x="3236" y="8316"/>
                  </a:cubicBezTo>
                  <a:lnTo>
                    <a:pt x="3236" y="8316"/>
                  </a:lnTo>
                  <a:lnTo>
                    <a:pt x="3309" y="7999"/>
                  </a:lnTo>
                  <a:lnTo>
                    <a:pt x="3318" y="7963"/>
                  </a:lnTo>
                  <a:cubicBezTo>
                    <a:pt x="3318" y="7954"/>
                    <a:pt x="3318" y="7945"/>
                    <a:pt x="3318" y="7936"/>
                  </a:cubicBezTo>
                  <a:cubicBezTo>
                    <a:pt x="3318" y="7846"/>
                    <a:pt x="3255" y="7765"/>
                    <a:pt x="3165" y="7765"/>
                  </a:cubicBezTo>
                  <a:cubicBezTo>
                    <a:pt x="2966" y="7756"/>
                    <a:pt x="2768" y="7729"/>
                    <a:pt x="2579" y="7702"/>
                  </a:cubicBezTo>
                  <a:cubicBezTo>
                    <a:pt x="2390" y="7666"/>
                    <a:pt x="2200" y="7630"/>
                    <a:pt x="2011" y="7585"/>
                  </a:cubicBezTo>
                  <a:cubicBezTo>
                    <a:pt x="1680" y="7506"/>
                    <a:pt x="1350" y="7420"/>
                    <a:pt x="1031" y="7298"/>
                  </a:cubicBezTo>
                  <a:lnTo>
                    <a:pt x="1031" y="7298"/>
                  </a:lnTo>
                  <a:cubicBezTo>
                    <a:pt x="992" y="6753"/>
                    <a:pt x="915" y="6209"/>
                    <a:pt x="821" y="5665"/>
                  </a:cubicBezTo>
                  <a:cubicBezTo>
                    <a:pt x="746" y="5190"/>
                    <a:pt x="677" y="4708"/>
                    <a:pt x="519" y="4242"/>
                  </a:cubicBezTo>
                  <a:lnTo>
                    <a:pt x="519" y="4242"/>
                  </a:lnTo>
                  <a:cubicBezTo>
                    <a:pt x="712" y="4272"/>
                    <a:pt x="903" y="4309"/>
                    <a:pt x="1092" y="4349"/>
                  </a:cubicBezTo>
                  <a:cubicBezTo>
                    <a:pt x="1398" y="4403"/>
                    <a:pt x="1695" y="4475"/>
                    <a:pt x="1993" y="4547"/>
                  </a:cubicBezTo>
                  <a:cubicBezTo>
                    <a:pt x="2597" y="4691"/>
                    <a:pt x="3201" y="4844"/>
                    <a:pt x="3787" y="5025"/>
                  </a:cubicBezTo>
                  <a:lnTo>
                    <a:pt x="3805" y="5025"/>
                  </a:lnTo>
                  <a:cubicBezTo>
                    <a:pt x="3820" y="5029"/>
                    <a:pt x="3836" y="5031"/>
                    <a:pt x="3851" y="5031"/>
                  </a:cubicBezTo>
                  <a:cubicBezTo>
                    <a:pt x="3931" y="5031"/>
                    <a:pt x="3998" y="4973"/>
                    <a:pt x="4021" y="4889"/>
                  </a:cubicBezTo>
                  <a:lnTo>
                    <a:pt x="4021" y="4880"/>
                  </a:lnTo>
                  <a:lnTo>
                    <a:pt x="4148" y="4317"/>
                  </a:lnTo>
                  <a:lnTo>
                    <a:pt x="4148" y="4317"/>
                  </a:lnTo>
                  <a:cubicBezTo>
                    <a:pt x="4481" y="4347"/>
                    <a:pt x="4813" y="4416"/>
                    <a:pt x="5139" y="4484"/>
                  </a:cubicBezTo>
                  <a:cubicBezTo>
                    <a:pt x="5526" y="4583"/>
                    <a:pt x="5905" y="4682"/>
                    <a:pt x="6284" y="4835"/>
                  </a:cubicBezTo>
                  <a:cubicBezTo>
                    <a:pt x="6293" y="4844"/>
                    <a:pt x="6302" y="4844"/>
                    <a:pt x="6311" y="4844"/>
                  </a:cubicBezTo>
                  <a:cubicBezTo>
                    <a:pt x="6322" y="4847"/>
                    <a:pt x="6334" y="4848"/>
                    <a:pt x="6345" y="4848"/>
                  </a:cubicBezTo>
                  <a:cubicBezTo>
                    <a:pt x="6421" y="4848"/>
                    <a:pt x="6485" y="4797"/>
                    <a:pt x="6509" y="4718"/>
                  </a:cubicBezTo>
                  <a:lnTo>
                    <a:pt x="6509" y="4691"/>
                  </a:lnTo>
                  <a:lnTo>
                    <a:pt x="6584" y="4392"/>
                  </a:lnTo>
                  <a:lnTo>
                    <a:pt x="6584" y="4392"/>
                  </a:lnTo>
                  <a:cubicBezTo>
                    <a:pt x="7031" y="4355"/>
                    <a:pt x="7460" y="4267"/>
                    <a:pt x="7888" y="4186"/>
                  </a:cubicBezTo>
                  <a:cubicBezTo>
                    <a:pt x="8366" y="4087"/>
                    <a:pt x="8834" y="3970"/>
                    <a:pt x="9303" y="3862"/>
                  </a:cubicBezTo>
                  <a:cubicBezTo>
                    <a:pt x="9781" y="3745"/>
                    <a:pt x="10250" y="3627"/>
                    <a:pt x="10718" y="3501"/>
                  </a:cubicBezTo>
                  <a:lnTo>
                    <a:pt x="12116" y="3132"/>
                  </a:lnTo>
                  <a:cubicBezTo>
                    <a:pt x="13053" y="2888"/>
                    <a:pt x="13981" y="2627"/>
                    <a:pt x="14919" y="2348"/>
                  </a:cubicBezTo>
                  <a:cubicBezTo>
                    <a:pt x="15379" y="2203"/>
                    <a:pt x="15838" y="2050"/>
                    <a:pt x="16298" y="1888"/>
                  </a:cubicBezTo>
                  <a:cubicBezTo>
                    <a:pt x="16758" y="1717"/>
                    <a:pt x="17217" y="1545"/>
                    <a:pt x="17659" y="1275"/>
                  </a:cubicBezTo>
                  <a:cubicBezTo>
                    <a:pt x="17695" y="1248"/>
                    <a:pt x="17722" y="1212"/>
                    <a:pt x="17731" y="1167"/>
                  </a:cubicBezTo>
                  <a:lnTo>
                    <a:pt x="17731" y="1158"/>
                  </a:lnTo>
                  <a:lnTo>
                    <a:pt x="17858" y="621"/>
                  </a:lnTo>
                  <a:lnTo>
                    <a:pt x="17858" y="621"/>
                  </a:lnTo>
                  <a:cubicBezTo>
                    <a:pt x="18019" y="634"/>
                    <a:pt x="18172" y="666"/>
                    <a:pt x="18326" y="698"/>
                  </a:cubicBezTo>
                  <a:cubicBezTo>
                    <a:pt x="18542" y="761"/>
                    <a:pt x="18759" y="824"/>
                    <a:pt x="18966" y="923"/>
                  </a:cubicBezTo>
                  <a:cubicBezTo>
                    <a:pt x="18975" y="923"/>
                    <a:pt x="18984" y="932"/>
                    <a:pt x="19002" y="932"/>
                  </a:cubicBezTo>
                  <a:cubicBezTo>
                    <a:pt x="19013" y="935"/>
                    <a:pt x="19023" y="936"/>
                    <a:pt x="19034" y="936"/>
                  </a:cubicBezTo>
                  <a:cubicBezTo>
                    <a:pt x="19103" y="936"/>
                    <a:pt x="19168" y="886"/>
                    <a:pt x="19191" y="815"/>
                  </a:cubicBezTo>
                  <a:lnTo>
                    <a:pt x="19200" y="779"/>
                  </a:lnTo>
                  <a:lnTo>
                    <a:pt x="19277" y="430"/>
                  </a:lnTo>
                  <a:close/>
                  <a:moveTo>
                    <a:pt x="19118" y="0"/>
                  </a:moveTo>
                  <a:cubicBezTo>
                    <a:pt x="19034" y="0"/>
                    <a:pt x="18964" y="53"/>
                    <a:pt x="18948" y="139"/>
                  </a:cubicBezTo>
                  <a:lnTo>
                    <a:pt x="18939" y="157"/>
                  </a:lnTo>
                  <a:lnTo>
                    <a:pt x="18855" y="537"/>
                  </a:lnTo>
                  <a:lnTo>
                    <a:pt x="18855" y="537"/>
                  </a:lnTo>
                  <a:cubicBezTo>
                    <a:pt x="18695" y="524"/>
                    <a:pt x="18535" y="496"/>
                    <a:pt x="18380" y="464"/>
                  </a:cubicBezTo>
                  <a:cubicBezTo>
                    <a:pt x="18164" y="410"/>
                    <a:pt x="17948" y="355"/>
                    <a:pt x="17749" y="238"/>
                  </a:cubicBezTo>
                  <a:cubicBezTo>
                    <a:pt x="17731" y="238"/>
                    <a:pt x="17722" y="229"/>
                    <a:pt x="17704" y="229"/>
                  </a:cubicBezTo>
                  <a:cubicBezTo>
                    <a:pt x="17692" y="227"/>
                    <a:pt x="17680" y="225"/>
                    <a:pt x="17669" y="225"/>
                  </a:cubicBezTo>
                  <a:cubicBezTo>
                    <a:pt x="17601" y="225"/>
                    <a:pt x="17539" y="269"/>
                    <a:pt x="17524" y="346"/>
                  </a:cubicBezTo>
                  <a:lnTo>
                    <a:pt x="17515" y="391"/>
                  </a:lnTo>
                  <a:lnTo>
                    <a:pt x="17379" y="989"/>
                  </a:lnTo>
                  <a:lnTo>
                    <a:pt x="17379" y="989"/>
                  </a:lnTo>
                  <a:cubicBezTo>
                    <a:pt x="17029" y="1231"/>
                    <a:pt x="16601" y="1419"/>
                    <a:pt x="16181" y="1590"/>
                  </a:cubicBezTo>
                  <a:cubicBezTo>
                    <a:pt x="15739" y="1771"/>
                    <a:pt x="15288" y="1924"/>
                    <a:pt x="14829" y="2077"/>
                  </a:cubicBezTo>
                  <a:cubicBezTo>
                    <a:pt x="13918" y="2384"/>
                    <a:pt x="12990" y="2645"/>
                    <a:pt x="12052" y="2897"/>
                  </a:cubicBezTo>
                  <a:cubicBezTo>
                    <a:pt x="11593" y="3024"/>
                    <a:pt x="11124" y="3159"/>
                    <a:pt x="10655" y="3276"/>
                  </a:cubicBezTo>
                  <a:cubicBezTo>
                    <a:pt x="10187" y="3393"/>
                    <a:pt x="9718" y="3510"/>
                    <a:pt x="9249" y="3618"/>
                  </a:cubicBezTo>
                  <a:cubicBezTo>
                    <a:pt x="8780" y="3727"/>
                    <a:pt x="8303" y="3808"/>
                    <a:pt x="7834" y="3889"/>
                  </a:cubicBezTo>
                  <a:cubicBezTo>
                    <a:pt x="7600" y="3934"/>
                    <a:pt x="7356" y="3961"/>
                    <a:pt x="7122" y="3988"/>
                  </a:cubicBezTo>
                  <a:cubicBezTo>
                    <a:pt x="6953" y="4008"/>
                    <a:pt x="6784" y="4022"/>
                    <a:pt x="6618" y="4022"/>
                  </a:cubicBezTo>
                  <a:cubicBezTo>
                    <a:pt x="6554" y="4022"/>
                    <a:pt x="6491" y="4020"/>
                    <a:pt x="6428" y="4015"/>
                  </a:cubicBezTo>
                  <a:cubicBezTo>
                    <a:pt x="6338" y="4015"/>
                    <a:pt x="6256" y="4069"/>
                    <a:pt x="6238" y="4159"/>
                  </a:cubicBezTo>
                  <a:lnTo>
                    <a:pt x="6238" y="4168"/>
                  </a:lnTo>
                  <a:lnTo>
                    <a:pt x="6176" y="4441"/>
                  </a:lnTo>
                  <a:lnTo>
                    <a:pt x="6176" y="4441"/>
                  </a:lnTo>
                  <a:cubicBezTo>
                    <a:pt x="5842" y="4407"/>
                    <a:pt x="5510" y="4345"/>
                    <a:pt x="5184" y="4276"/>
                  </a:cubicBezTo>
                  <a:cubicBezTo>
                    <a:pt x="4796" y="4186"/>
                    <a:pt x="4418" y="4078"/>
                    <a:pt x="4039" y="3925"/>
                  </a:cubicBezTo>
                  <a:cubicBezTo>
                    <a:pt x="4030" y="3925"/>
                    <a:pt x="4021" y="3916"/>
                    <a:pt x="4012" y="3916"/>
                  </a:cubicBezTo>
                  <a:cubicBezTo>
                    <a:pt x="4000" y="3914"/>
                    <a:pt x="3989" y="3912"/>
                    <a:pt x="3978" y="3912"/>
                  </a:cubicBezTo>
                  <a:cubicBezTo>
                    <a:pt x="3902" y="3912"/>
                    <a:pt x="3837" y="3964"/>
                    <a:pt x="3814" y="4042"/>
                  </a:cubicBezTo>
                  <a:lnTo>
                    <a:pt x="3805" y="4069"/>
                  </a:lnTo>
                  <a:lnTo>
                    <a:pt x="3683" y="4611"/>
                  </a:lnTo>
                  <a:lnTo>
                    <a:pt x="3683" y="4611"/>
                  </a:lnTo>
                  <a:cubicBezTo>
                    <a:pt x="3136" y="4513"/>
                    <a:pt x="2596" y="4406"/>
                    <a:pt x="2056" y="4285"/>
                  </a:cubicBezTo>
                  <a:cubicBezTo>
                    <a:pt x="1759" y="4222"/>
                    <a:pt x="1452" y="4159"/>
                    <a:pt x="1155" y="4078"/>
                  </a:cubicBezTo>
                  <a:cubicBezTo>
                    <a:pt x="857" y="3997"/>
                    <a:pt x="560" y="3916"/>
                    <a:pt x="262" y="3817"/>
                  </a:cubicBezTo>
                  <a:cubicBezTo>
                    <a:pt x="253" y="3808"/>
                    <a:pt x="235" y="3808"/>
                    <a:pt x="217" y="3808"/>
                  </a:cubicBezTo>
                  <a:cubicBezTo>
                    <a:pt x="212" y="3807"/>
                    <a:pt x="206" y="3807"/>
                    <a:pt x="200" y="3807"/>
                  </a:cubicBezTo>
                  <a:cubicBezTo>
                    <a:pt x="109" y="3807"/>
                    <a:pt x="37" y="3876"/>
                    <a:pt x="37" y="3970"/>
                  </a:cubicBezTo>
                  <a:lnTo>
                    <a:pt x="28" y="4042"/>
                  </a:lnTo>
                  <a:cubicBezTo>
                    <a:pt x="1" y="4637"/>
                    <a:pt x="127" y="5205"/>
                    <a:pt x="235" y="5773"/>
                  </a:cubicBezTo>
                  <a:cubicBezTo>
                    <a:pt x="352" y="6341"/>
                    <a:pt x="488" y="6909"/>
                    <a:pt x="659" y="7467"/>
                  </a:cubicBezTo>
                  <a:lnTo>
                    <a:pt x="677" y="7521"/>
                  </a:lnTo>
                  <a:cubicBezTo>
                    <a:pt x="686" y="7576"/>
                    <a:pt x="740" y="7621"/>
                    <a:pt x="803" y="7621"/>
                  </a:cubicBezTo>
                  <a:cubicBezTo>
                    <a:pt x="1200" y="7648"/>
                    <a:pt x="1578" y="7720"/>
                    <a:pt x="1957" y="7801"/>
                  </a:cubicBezTo>
                  <a:cubicBezTo>
                    <a:pt x="2146" y="7846"/>
                    <a:pt x="2335" y="7891"/>
                    <a:pt x="2525" y="7945"/>
                  </a:cubicBezTo>
                  <a:cubicBezTo>
                    <a:pt x="2646" y="7981"/>
                    <a:pt x="2771" y="8022"/>
                    <a:pt x="2894" y="8069"/>
                  </a:cubicBezTo>
                  <a:lnTo>
                    <a:pt x="2894" y="8069"/>
                  </a:lnTo>
                  <a:lnTo>
                    <a:pt x="2822" y="8387"/>
                  </a:lnTo>
                  <a:lnTo>
                    <a:pt x="2813" y="8423"/>
                  </a:lnTo>
                  <a:cubicBezTo>
                    <a:pt x="2804" y="8432"/>
                    <a:pt x="2804" y="8441"/>
                    <a:pt x="2804" y="8450"/>
                  </a:cubicBezTo>
                  <a:cubicBezTo>
                    <a:pt x="2804" y="8540"/>
                    <a:pt x="2876" y="8612"/>
                    <a:pt x="2966" y="8612"/>
                  </a:cubicBezTo>
                  <a:cubicBezTo>
                    <a:pt x="3174" y="8612"/>
                    <a:pt x="3372" y="8639"/>
                    <a:pt x="3570" y="8666"/>
                  </a:cubicBezTo>
                  <a:cubicBezTo>
                    <a:pt x="3760" y="8693"/>
                    <a:pt x="3958" y="8729"/>
                    <a:pt x="4156" y="8774"/>
                  </a:cubicBezTo>
                  <a:cubicBezTo>
                    <a:pt x="4346" y="8819"/>
                    <a:pt x="4535" y="8874"/>
                    <a:pt x="4733" y="8928"/>
                  </a:cubicBezTo>
                  <a:cubicBezTo>
                    <a:pt x="4859" y="8970"/>
                    <a:pt x="4986" y="9016"/>
                    <a:pt x="5109" y="9069"/>
                  </a:cubicBezTo>
                  <a:lnTo>
                    <a:pt x="5109" y="9069"/>
                  </a:lnTo>
                  <a:cubicBezTo>
                    <a:pt x="5091" y="9149"/>
                    <a:pt x="5074" y="9232"/>
                    <a:pt x="5058" y="9315"/>
                  </a:cubicBezTo>
                  <a:cubicBezTo>
                    <a:pt x="5031" y="9414"/>
                    <a:pt x="5085" y="9514"/>
                    <a:pt x="5184" y="9541"/>
                  </a:cubicBezTo>
                  <a:cubicBezTo>
                    <a:pt x="5382" y="9604"/>
                    <a:pt x="5598" y="9712"/>
                    <a:pt x="5797" y="9829"/>
                  </a:cubicBezTo>
                  <a:cubicBezTo>
                    <a:pt x="6004" y="9937"/>
                    <a:pt x="6211" y="10063"/>
                    <a:pt x="6410" y="10199"/>
                  </a:cubicBezTo>
                  <a:cubicBezTo>
                    <a:pt x="6806" y="10460"/>
                    <a:pt x="7194" y="10739"/>
                    <a:pt x="7582" y="11028"/>
                  </a:cubicBezTo>
                  <a:cubicBezTo>
                    <a:pt x="8348" y="11614"/>
                    <a:pt x="9069" y="12254"/>
                    <a:pt x="9790" y="12894"/>
                  </a:cubicBezTo>
                  <a:cubicBezTo>
                    <a:pt x="10502" y="13534"/>
                    <a:pt x="11214" y="14192"/>
                    <a:pt x="11890" y="14868"/>
                  </a:cubicBezTo>
                  <a:cubicBezTo>
                    <a:pt x="12233" y="15210"/>
                    <a:pt x="12566" y="15553"/>
                    <a:pt x="12882" y="15913"/>
                  </a:cubicBezTo>
                  <a:cubicBezTo>
                    <a:pt x="13178" y="16252"/>
                    <a:pt x="13474" y="16590"/>
                    <a:pt x="13710" y="16958"/>
                  </a:cubicBezTo>
                  <a:lnTo>
                    <a:pt x="13710" y="16958"/>
                  </a:lnTo>
                  <a:lnTo>
                    <a:pt x="13594" y="17464"/>
                  </a:lnTo>
                  <a:cubicBezTo>
                    <a:pt x="13567" y="17572"/>
                    <a:pt x="13639" y="17671"/>
                    <a:pt x="13738" y="17698"/>
                  </a:cubicBezTo>
                  <a:lnTo>
                    <a:pt x="14855" y="17952"/>
                  </a:lnTo>
                  <a:lnTo>
                    <a:pt x="14855" y="17952"/>
                  </a:lnTo>
                  <a:lnTo>
                    <a:pt x="14766" y="18329"/>
                  </a:lnTo>
                  <a:lnTo>
                    <a:pt x="14766" y="18338"/>
                  </a:lnTo>
                  <a:cubicBezTo>
                    <a:pt x="14748" y="18437"/>
                    <a:pt x="14811" y="18545"/>
                    <a:pt x="14919" y="18563"/>
                  </a:cubicBezTo>
                  <a:cubicBezTo>
                    <a:pt x="17659" y="19167"/>
                    <a:pt x="20417" y="19690"/>
                    <a:pt x="23194" y="20150"/>
                  </a:cubicBezTo>
                  <a:cubicBezTo>
                    <a:pt x="23879" y="20258"/>
                    <a:pt x="24573" y="20375"/>
                    <a:pt x="25267" y="20474"/>
                  </a:cubicBezTo>
                  <a:cubicBezTo>
                    <a:pt x="25961" y="20583"/>
                    <a:pt x="26655" y="20682"/>
                    <a:pt x="27358" y="20772"/>
                  </a:cubicBezTo>
                  <a:cubicBezTo>
                    <a:pt x="28746" y="20961"/>
                    <a:pt x="30143" y="21132"/>
                    <a:pt x="31531" y="21286"/>
                  </a:cubicBezTo>
                  <a:cubicBezTo>
                    <a:pt x="34326" y="21601"/>
                    <a:pt x="37120" y="21863"/>
                    <a:pt x="39905" y="22115"/>
                  </a:cubicBezTo>
                  <a:lnTo>
                    <a:pt x="40428" y="22160"/>
                  </a:lnTo>
                  <a:cubicBezTo>
                    <a:pt x="40608" y="22187"/>
                    <a:pt x="40789" y="22205"/>
                    <a:pt x="40969" y="22205"/>
                  </a:cubicBezTo>
                  <a:cubicBezTo>
                    <a:pt x="41339" y="22196"/>
                    <a:pt x="41735" y="22115"/>
                    <a:pt x="42051" y="21872"/>
                  </a:cubicBezTo>
                  <a:cubicBezTo>
                    <a:pt x="42204" y="21745"/>
                    <a:pt x="42330" y="21592"/>
                    <a:pt x="42429" y="21421"/>
                  </a:cubicBezTo>
                  <a:cubicBezTo>
                    <a:pt x="42474" y="21340"/>
                    <a:pt x="42510" y="21250"/>
                    <a:pt x="42546" y="21159"/>
                  </a:cubicBezTo>
                  <a:cubicBezTo>
                    <a:pt x="42583" y="21078"/>
                    <a:pt x="42610" y="20997"/>
                    <a:pt x="42637" y="20916"/>
                  </a:cubicBezTo>
                  <a:cubicBezTo>
                    <a:pt x="42754" y="20583"/>
                    <a:pt x="42871" y="20249"/>
                    <a:pt x="42988" y="19916"/>
                  </a:cubicBezTo>
                  <a:cubicBezTo>
                    <a:pt x="43214" y="19249"/>
                    <a:pt x="43421" y="18582"/>
                    <a:pt x="43601" y="17896"/>
                  </a:cubicBezTo>
                  <a:cubicBezTo>
                    <a:pt x="43772" y="17220"/>
                    <a:pt x="43944" y="16535"/>
                    <a:pt x="44106" y="15850"/>
                  </a:cubicBezTo>
                  <a:cubicBezTo>
                    <a:pt x="44232" y="15355"/>
                    <a:pt x="44340" y="14850"/>
                    <a:pt x="44457" y="14354"/>
                  </a:cubicBezTo>
                  <a:cubicBezTo>
                    <a:pt x="44575" y="13858"/>
                    <a:pt x="44683" y="13353"/>
                    <a:pt x="44773" y="12849"/>
                  </a:cubicBezTo>
                  <a:cubicBezTo>
                    <a:pt x="44872" y="12344"/>
                    <a:pt x="44944" y="11839"/>
                    <a:pt x="45016" y="11334"/>
                  </a:cubicBezTo>
                  <a:cubicBezTo>
                    <a:pt x="45088" y="10821"/>
                    <a:pt x="45152" y="10316"/>
                    <a:pt x="45206" y="9802"/>
                  </a:cubicBezTo>
                  <a:lnTo>
                    <a:pt x="45206" y="9802"/>
                  </a:lnTo>
                  <a:lnTo>
                    <a:pt x="45197" y="9829"/>
                  </a:lnTo>
                  <a:cubicBezTo>
                    <a:pt x="45242" y="9613"/>
                    <a:pt x="45260" y="9387"/>
                    <a:pt x="45206" y="9153"/>
                  </a:cubicBezTo>
                  <a:cubicBezTo>
                    <a:pt x="45161" y="8928"/>
                    <a:pt x="45034" y="8711"/>
                    <a:pt x="44881" y="8549"/>
                  </a:cubicBezTo>
                  <a:cubicBezTo>
                    <a:pt x="44719" y="8387"/>
                    <a:pt x="44530" y="8270"/>
                    <a:pt x="44331" y="8179"/>
                  </a:cubicBezTo>
                  <a:cubicBezTo>
                    <a:pt x="44142" y="8089"/>
                    <a:pt x="43944" y="8026"/>
                    <a:pt x="43745" y="7981"/>
                  </a:cubicBezTo>
                  <a:lnTo>
                    <a:pt x="43763" y="7981"/>
                  </a:lnTo>
                  <a:cubicBezTo>
                    <a:pt x="41726" y="7278"/>
                    <a:pt x="39689" y="6566"/>
                    <a:pt x="37679" y="5809"/>
                  </a:cubicBezTo>
                  <a:cubicBezTo>
                    <a:pt x="35660" y="5052"/>
                    <a:pt x="33605" y="4412"/>
                    <a:pt x="31550" y="3754"/>
                  </a:cubicBezTo>
                  <a:cubicBezTo>
                    <a:pt x="29494" y="3105"/>
                    <a:pt x="27439" y="2483"/>
                    <a:pt x="25366" y="1879"/>
                  </a:cubicBezTo>
                  <a:lnTo>
                    <a:pt x="22265" y="977"/>
                  </a:lnTo>
                  <a:lnTo>
                    <a:pt x="20715" y="527"/>
                  </a:lnTo>
                  <a:cubicBezTo>
                    <a:pt x="20201" y="382"/>
                    <a:pt x="19687" y="220"/>
                    <a:pt x="19182" y="13"/>
                  </a:cubicBezTo>
                  <a:cubicBezTo>
                    <a:pt x="19173" y="13"/>
                    <a:pt x="19164" y="13"/>
                    <a:pt x="19155" y="4"/>
                  </a:cubicBezTo>
                  <a:cubicBezTo>
                    <a:pt x="19143" y="2"/>
                    <a:pt x="19130" y="0"/>
                    <a:pt x="1911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 name="Google Shape;1828;p56"/>
            <p:cNvSpPr/>
            <p:nvPr/>
          </p:nvSpPr>
          <p:spPr>
            <a:xfrm>
              <a:off x="5068825" y="3761150"/>
              <a:ext cx="57725" cy="214775"/>
            </a:xfrm>
            <a:custGeom>
              <a:avLst/>
              <a:gdLst/>
              <a:ahLst/>
              <a:cxnLst/>
              <a:rect l="l" t="t" r="r" b="b"/>
              <a:pathLst>
                <a:path w="2309" h="8591" extrusionOk="0">
                  <a:moveTo>
                    <a:pt x="2095" y="1"/>
                  </a:moveTo>
                  <a:cubicBezTo>
                    <a:pt x="2000" y="1"/>
                    <a:pt x="1919" y="69"/>
                    <a:pt x="1903" y="166"/>
                  </a:cubicBezTo>
                  <a:cubicBezTo>
                    <a:pt x="1795" y="860"/>
                    <a:pt x="1623" y="1536"/>
                    <a:pt x="1470" y="2221"/>
                  </a:cubicBezTo>
                  <a:lnTo>
                    <a:pt x="992" y="4267"/>
                  </a:lnTo>
                  <a:cubicBezTo>
                    <a:pt x="677" y="5628"/>
                    <a:pt x="352" y="6989"/>
                    <a:pt x="28" y="8350"/>
                  </a:cubicBezTo>
                  <a:cubicBezTo>
                    <a:pt x="28" y="8350"/>
                    <a:pt x="28" y="8359"/>
                    <a:pt x="28" y="8359"/>
                  </a:cubicBezTo>
                  <a:cubicBezTo>
                    <a:pt x="1" y="8458"/>
                    <a:pt x="73" y="8567"/>
                    <a:pt x="172" y="8585"/>
                  </a:cubicBezTo>
                  <a:cubicBezTo>
                    <a:pt x="189" y="8589"/>
                    <a:pt x="206" y="8591"/>
                    <a:pt x="222" y="8591"/>
                  </a:cubicBezTo>
                  <a:cubicBezTo>
                    <a:pt x="309" y="8591"/>
                    <a:pt x="384" y="8532"/>
                    <a:pt x="406" y="8440"/>
                  </a:cubicBezTo>
                  <a:cubicBezTo>
                    <a:pt x="704" y="7070"/>
                    <a:pt x="1010" y="5709"/>
                    <a:pt x="1317" y="4339"/>
                  </a:cubicBezTo>
                  <a:lnTo>
                    <a:pt x="1786" y="2293"/>
                  </a:lnTo>
                  <a:cubicBezTo>
                    <a:pt x="1939" y="1608"/>
                    <a:pt x="2083" y="923"/>
                    <a:pt x="2281" y="247"/>
                  </a:cubicBezTo>
                  <a:cubicBezTo>
                    <a:pt x="2290" y="247"/>
                    <a:pt x="2290" y="238"/>
                    <a:pt x="2290" y="229"/>
                  </a:cubicBezTo>
                  <a:cubicBezTo>
                    <a:pt x="2308" y="121"/>
                    <a:pt x="2236" y="21"/>
                    <a:pt x="2128" y="3"/>
                  </a:cubicBezTo>
                  <a:cubicBezTo>
                    <a:pt x="2117" y="2"/>
                    <a:pt x="2106" y="1"/>
                    <a:pt x="209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 name="Google Shape;1829;p56"/>
            <p:cNvSpPr/>
            <p:nvPr/>
          </p:nvSpPr>
          <p:spPr>
            <a:xfrm>
              <a:off x="4825225" y="3697850"/>
              <a:ext cx="21000" cy="56475"/>
            </a:xfrm>
            <a:custGeom>
              <a:avLst/>
              <a:gdLst/>
              <a:ahLst/>
              <a:cxnLst/>
              <a:rect l="l" t="t" r="r" b="b"/>
              <a:pathLst>
                <a:path w="840" h="2259" extrusionOk="0">
                  <a:moveTo>
                    <a:pt x="640" y="0"/>
                  </a:moveTo>
                  <a:cubicBezTo>
                    <a:pt x="562" y="0"/>
                    <a:pt x="487" y="50"/>
                    <a:pt x="451" y="129"/>
                  </a:cubicBezTo>
                  <a:cubicBezTo>
                    <a:pt x="334" y="435"/>
                    <a:pt x="262" y="751"/>
                    <a:pt x="190" y="1075"/>
                  </a:cubicBezTo>
                  <a:cubicBezTo>
                    <a:pt x="118" y="1391"/>
                    <a:pt x="55" y="1715"/>
                    <a:pt x="19" y="2040"/>
                  </a:cubicBezTo>
                  <a:cubicBezTo>
                    <a:pt x="1" y="2130"/>
                    <a:pt x="55" y="2220"/>
                    <a:pt x="145" y="2247"/>
                  </a:cubicBezTo>
                  <a:cubicBezTo>
                    <a:pt x="168" y="2254"/>
                    <a:pt x="190" y="2258"/>
                    <a:pt x="212" y="2258"/>
                  </a:cubicBezTo>
                  <a:cubicBezTo>
                    <a:pt x="295" y="2258"/>
                    <a:pt x="369" y="2206"/>
                    <a:pt x="397" y="2121"/>
                  </a:cubicBezTo>
                  <a:cubicBezTo>
                    <a:pt x="497" y="1814"/>
                    <a:pt x="587" y="1499"/>
                    <a:pt x="659" y="1183"/>
                  </a:cubicBezTo>
                  <a:cubicBezTo>
                    <a:pt x="740" y="859"/>
                    <a:pt x="803" y="543"/>
                    <a:pt x="830" y="210"/>
                  </a:cubicBezTo>
                  <a:cubicBezTo>
                    <a:pt x="839" y="129"/>
                    <a:pt x="794" y="48"/>
                    <a:pt x="704" y="12"/>
                  </a:cubicBezTo>
                  <a:cubicBezTo>
                    <a:pt x="683" y="4"/>
                    <a:pt x="662" y="0"/>
                    <a:pt x="64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 name="Google Shape;1830;p56"/>
            <p:cNvSpPr/>
            <p:nvPr/>
          </p:nvSpPr>
          <p:spPr>
            <a:xfrm>
              <a:off x="5115925" y="3539325"/>
              <a:ext cx="61550" cy="232125"/>
            </a:xfrm>
            <a:custGeom>
              <a:avLst/>
              <a:gdLst/>
              <a:ahLst/>
              <a:cxnLst/>
              <a:rect l="l" t="t" r="r" b="b"/>
              <a:pathLst>
                <a:path w="2462" h="9285" extrusionOk="0">
                  <a:moveTo>
                    <a:pt x="2244" y="0"/>
                  </a:moveTo>
                  <a:cubicBezTo>
                    <a:pt x="2159" y="0"/>
                    <a:pt x="2080" y="60"/>
                    <a:pt x="2065" y="151"/>
                  </a:cubicBezTo>
                  <a:lnTo>
                    <a:pt x="1046" y="4595"/>
                  </a:lnTo>
                  <a:lnTo>
                    <a:pt x="542" y="6821"/>
                  </a:lnTo>
                  <a:lnTo>
                    <a:pt x="289" y="7930"/>
                  </a:lnTo>
                  <a:cubicBezTo>
                    <a:pt x="199" y="8300"/>
                    <a:pt x="127" y="8669"/>
                    <a:pt x="19" y="9039"/>
                  </a:cubicBezTo>
                  <a:cubicBezTo>
                    <a:pt x="19" y="9048"/>
                    <a:pt x="19" y="9048"/>
                    <a:pt x="19" y="9057"/>
                  </a:cubicBezTo>
                  <a:cubicBezTo>
                    <a:pt x="1" y="9165"/>
                    <a:pt x="73" y="9264"/>
                    <a:pt x="172" y="9282"/>
                  </a:cubicBezTo>
                  <a:cubicBezTo>
                    <a:pt x="183" y="9284"/>
                    <a:pt x="194" y="9285"/>
                    <a:pt x="205" y="9285"/>
                  </a:cubicBezTo>
                  <a:cubicBezTo>
                    <a:pt x="300" y="9285"/>
                    <a:pt x="381" y="9217"/>
                    <a:pt x="397" y="9120"/>
                  </a:cubicBezTo>
                  <a:cubicBezTo>
                    <a:pt x="469" y="8750"/>
                    <a:pt x="560" y="8381"/>
                    <a:pt x="641" y="8011"/>
                  </a:cubicBezTo>
                  <a:lnTo>
                    <a:pt x="902" y="6902"/>
                  </a:lnTo>
                  <a:lnTo>
                    <a:pt x="1416" y="4676"/>
                  </a:lnTo>
                  <a:lnTo>
                    <a:pt x="2443" y="241"/>
                  </a:lnTo>
                  <a:lnTo>
                    <a:pt x="2443" y="232"/>
                  </a:lnTo>
                  <a:cubicBezTo>
                    <a:pt x="2461" y="133"/>
                    <a:pt x="2398" y="25"/>
                    <a:pt x="2290" y="7"/>
                  </a:cubicBezTo>
                  <a:cubicBezTo>
                    <a:pt x="2275" y="3"/>
                    <a:pt x="2259" y="0"/>
                    <a:pt x="22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 name="Google Shape;1831;p56"/>
            <p:cNvSpPr/>
            <p:nvPr/>
          </p:nvSpPr>
          <p:spPr>
            <a:xfrm>
              <a:off x="5039525" y="3548650"/>
              <a:ext cx="101450" cy="405350"/>
            </a:xfrm>
            <a:custGeom>
              <a:avLst/>
              <a:gdLst/>
              <a:ahLst/>
              <a:cxnLst/>
              <a:rect l="l" t="t" r="r" b="b"/>
              <a:pathLst>
                <a:path w="4058" h="16214" extrusionOk="0">
                  <a:moveTo>
                    <a:pt x="3853" y="1"/>
                  </a:moveTo>
                  <a:cubicBezTo>
                    <a:pt x="3758" y="1"/>
                    <a:pt x="3676" y="68"/>
                    <a:pt x="3652" y="157"/>
                  </a:cubicBezTo>
                  <a:cubicBezTo>
                    <a:pt x="3390" y="1482"/>
                    <a:pt x="3111" y="2807"/>
                    <a:pt x="2822" y="4132"/>
                  </a:cubicBezTo>
                  <a:cubicBezTo>
                    <a:pt x="2543" y="5448"/>
                    <a:pt x="2236" y="6764"/>
                    <a:pt x="1948" y="8089"/>
                  </a:cubicBezTo>
                  <a:cubicBezTo>
                    <a:pt x="1641" y="9405"/>
                    <a:pt x="1335" y="10721"/>
                    <a:pt x="1020" y="12037"/>
                  </a:cubicBezTo>
                  <a:lnTo>
                    <a:pt x="533" y="14002"/>
                  </a:lnTo>
                  <a:cubicBezTo>
                    <a:pt x="371" y="14660"/>
                    <a:pt x="199" y="15318"/>
                    <a:pt x="28" y="15967"/>
                  </a:cubicBezTo>
                  <a:cubicBezTo>
                    <a:pt x="28" y="15976"/>
                    <a:pt x="28" y="15976"/>
                    <a:pt x="28" y="15985"/>
                  </a:cubicBezTo>
                  <a:cubicBezTo>
                    <a:pt x="1" y="16084"/>
                    <a:pt x="73" y="16192"/>
                    <a:pt x="181" y="16210"/>
                  </a:cubicBezTo>
                  <a:cubicBezTo>
                    <a:pt x="192" y="16212"/>
                    <a:pt x="202" y="16213"/>
                    <a:pt x="212" y="16213"/>
                  </a:cubicBezTo>
                  <a:cubicBezTo>
                    <a:pt x="302" y="16213"/>
                    <a:pt x="390" y="16146"/>
                    <a:pt x="407" y="16057"/>
                  </a:cubicBezTo>
                  <a:cubicBezTo>
                    <a:pt x="533" y="15390"/>
                    <a:pt x="668" y="14732"/>
                    <a:pt x="803" y="14065"/>
                  </a:cubicBezTo>
                  <a:lnTo>
                    <a:pt x="1227" y="12082"/>
                  </a:lnTo>
                  <a:cubicBezTo>
                    <a:pt x="1524" y="10766"/>
                    <a:pt x="1813" y="9441"/>
                    <a:pt x="2119" y="8125"/>
                  </a:cubicBezTo>
                  <a:cubicBezTo>
                    <a:pt x="2426" y="6809"/>
                    <a:pt x="2723" y="5493"/>
                    <a:pt x="3048" y="4177"/>
                  </a:cubicBezTo>
                  <a:cubicBezTo>
                    <a:pt x="3372" y="2870"/>
                    <a:pt x="3688" y="1554"/>
                    <a:pt x="4030" y="247"/>
                  </a:cubicBezTo>
                  <a:cubicBezTo>
                    <a:pt x="4039" y="238"/>
                    <a:pt x="4039" y="238"/>
                    <a:pt x="4039" y="238"/>
                  </a:cubicBezTo>
                  <a:cubicBezTo>
                    <a:pt x="4057" y="129"/>
                    <a:pt x="3985" y="30"/>
                    <a:pt x="3886" y="3"/>
                  </a:cubicBezTo>
                  <a:cubicBezTo>
                    <a:pt x="3875" y="1"/>
                    <a:pt x="3864" y="1"/>
                    <a:pt x="385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 name="Google Shape;1832;p56"/>
            <p:cNvSpPr/>
            <p:nvPr/>
          </p:nvSpPr>
          <p:spPr>
            <a:xfrm>
              <a:off x="4836050" y="3636975"/>
              <a:ext cx="24350" cy="70875"/>
            </a:xfrm>
            <a:custGeom>
              <a:avLst/>
              <a:gdLst/>
              <a:ahLst/>
              <a:cxnLst/>
              <a:rect l="l" t="t" r="r" b="b"/>
              <a:pathLst>
                <a:path w="974" h="2835" extrusionOk="0">
                  <a:moveTo>
                    <a:pt x="763" y="1"/>
                  </a:moveTo>
                  <a:cubicBezTo>
                    <a:pt x="675" y="1"/>
                    <a:pt x="593" y="68"/>
                    <a:pt x="577" y="157"/>
                  </a:cubicBezTo>
                  <a:cubicBezTo>
                    <a:pt x="541" y="364"/>
                    <a:pt x="505" y="563"/>
                    <a:pt x="460" y="770"/>
                  </a:cubicBezTo>
                  <a:cubicBezTo>
                    <a:pt x="424" y="968"/>
                    <a:pt x="379" y="1167"/>
                    <a:pt x="334" y="1374"/>
                  </a:cubicBezTo>
                  <a:cubicBezTo>
                    <a:pt x="244" y="1770"/>
                    <a:pt x="181" y="2176"/>
                    <a:pt x="18" y="2564"/>
                  </a:cubicBezTo>
                  <a:cubicBezTo>
                    <a:pt x="9" y="2582"/>
                    <a:pt x="9" y="2600"/>
                    <a:pt x="9" y="2627"/>
                  </a:cubicBezTo>
                  <a:cubicBezTo>
                    <a:pt x="0" y="2735"/>
                    <a:pt x="82" y="2825"/>
                    <a:pt x="190" y="2834"/>
                  </a:cubicBezTo>
                  <a:cubicBezTo>
                    <a:pt x="195" y="2835"/>
                    <a:pt x="200" y="2835"/>
                    <a:pt x="205" y="2835"/>
                  </a:cubicBezTo>
                  <a:cubicBezTo>
                    <a:pt x="307" y="2835"/>
                    <a:pt x="397" y="2748"/>
                    <a:pt x="397" y="2645"/>
                  </a:cubicBezTo>
                  <a:cubicBezTo>
                    <a:pt x="424" y="2230"/>
                    <a:pt x="541" y="1843"/>
                    <a:pt x="631" y="1437"/>
                  </a:cubicBezTo>
                  <a:cubicBezTo>
                    <a:pt x="685" y="1239"/>
                    <a:pt x="740" y="1040"/>
                    <a:pt x="785" y="842"/>
                  </a:cubicBezTo>
                  <a:cubicBezTo>
                    <a:pt x="839" y="644"/>
                    <a:pt x="893" y="445"/>
                    <a:pt x="947" y="247"/>
                  </a:cubicBezTo>
                  <a:cubicBezTo>
                    <a:pt x="956" y="238"/>
                    <a:pt x="956" y="229"/>
                    <a:pt x="956" y="229"/>
                  </a:cubicBezTo>
                  <a:cubicBezTo>
                    <a:pt x="974" y="121"/>
                    <a:pt x="902" y="22"/>
                    <a:pt x="794" y="4"/>
                  </a:cubicBezTo>
                  <a:cubicBezTo>
                    <a:pt x="783" y="2"/>
                    <a:pt x="773" y="1"/>
                    <a:pt x="7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 name="Google Shape;1833;p56"/>
            <p:cNvSpPr/>
            <p:nvPr/>
          </p:nvSpPr>
          <p:spPr>
            <a:xfrm>
              <a:off x="4769575" y="3641500"/>
              <a:ext cx="28650" cy="88500"/>
            </a:xfrm>
            <a:custGeom>
              <a:avLst/>
              <a:gdLst/>
              <a:ahLst/>
              <a:cxnLst/>
              <a:rect l="l" t="t" r="r" b="b"/>
              <a:pathLst>
                <a:path w="1146" h="3540" extrusionOk="0">
                  <a:moveTo>
                    <a:pt x="932" y="0"/>
                  </a:moveTo>
                  <a:cubicBezTo>
                    <a:pt x="837" y="0"/>
                    <a:pt x="756" y="68"/>
                    <a:pt x="739" y="165"/>
                  </a:cubicBezTo>
                  <a:cubicBezTo>
                    <a:pt x="703" y="427"/>
                    <a:pt x="649" y="688"/>
                    <a:pt x="604" y="949"/>
                  </a:cubicBezTo>
                  <a:cubicBezTo>
                    <a:pt x="550" y="1211"/>
                    <a:pt x="487" y="1472"/>
                    <a:pt x="433" y="1734"/>
                  </a:cubicBezTo>
                  <a:cubicBezTo>
                    <a:pt x="370" y="1995"/>
                    <a:pt x="307" y="2256"/>
                    <a:pt x="244" y="2518"/>
                  </a:cubicBezTo>
                  <a:cubicBezTo>
                    <a:pt x="172" y="2770"/>
                    <a:pt x="108" y="3032"/>
                    <a:pt x="27" y="3284"/>
                  </a:cubicBezTo>
                  <a:cubicBezTo>
                    <a:pt x="18" y="3293"/>
                    <a:pt x="18" y="3302"/>
                    <a:pt x="18" y="3311"/>
                  </a:cubicBezTo>
                  <a:cubicBezTo>
                    <a:pt x="0" y="3419"/>
                    <a:pt x="72" y="3518"/>
                    <a:pt x="181" y="3536"/>
                  </a:cubicBezTo>
                  <a:cubicBezTo>
                    <a:pt x="192" y="3538"/>
                    <a:pt x="203" y="3539"/>
                    <a:pt x="214" y="3539"/>
                  </a:cubicBezTo>
                  <a:cubicBezTo>
                    <a:pt x="308" y="3539"/>
                    <a:pt x="390" y="3471"/>
                    <a:pt x="406" y="3374"/>
                  </a:cubicBezTo>
                  <a:cubicBezTo>
                    <a:pt x="442" y="3104"/>
                    <a:pt x="496" y="2842"/>
                    <a:pt x="541" y="2581"/>
                  </a:cubicBezTo>
                  <a:cubicBezTo>
                    <a:pt x="595" y="2320"/>
                    <a:pt x="658" y="2058"/>
                    <a:pt x="712" y="1797"/>
                  </a:cubicBezTo>
                  <a:cubicBezTo>
                    <a:pt x="775" y="1544"/>
                    <a:pt x="839" y="1283"/>
                    <a:pt x="902" y="1022"/>
                  </a:cubicBezTo>
                  <a:cubicBezTo>
                    <a:pt x="974" y="769"/>
                    <a:pt x="1037" y="508"/>
                    <a:pt x="1118" y="255"/>
                  </a:cubicBezTo>
                  <a:cubicBezTo>
                    <a:pt x="1118" y="246"/>
                    <a:pt x="1127" y="228"/>
                    <a:pt x="1127" y="219"/>
                  </a:cubicBezTo>
                  <a:cubicBezTo>
                    <a:pt x="1145" y="111"/>
                    <a:pt x="1073" y="12"/>
                    <a:pt x="965" y="3"/>
                  </a:cubicBezTo>
                  <a:cubicBezTo>
                    <a:pt x="954" y="1"/>
                    <a:pt x="943" y="0"/>
                    <a:pt x="93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37"/>
        <p:cNvGrpSpPr/>
        <p:nvPr/>
      </p:nvGrpSpPr>
      <p:grpSpPr>
        <a:xfrm>
          <a:off x="0" y="0"/>
          <a:ext cx="0" cy="0"/>
          <a:chOff x="0" y="0"/>
          <a:chExt cx="0" cy="0"/>
        </a:xfrm>
      </p:grpSpPr>
      <p:grpSp>
        <p:nvGrpSpPr>
          <p:cNvPr id="1838" name="Google Shape;1838;p57"/>
          <p:cNvGrpSpPr/>
          <p:nvPr/>
        </p:nvGrpSpPr>
        <p:grpSpPr>
          <a:xfrm>
            <a:off x="2572669" y="648913"/>
            <a:ext cx="4356480" cy="176025"/>
            <a:chOff x="4345425" y="2175475"/>
            <a:chExt cx="800750" cy="176025"/>
          </a:xfrm>
        </p:grpSpPr>
        <p:sp>
          <p:nvSpPr>
            <p:cNvPr id="1839" name="Google Shape;1839;p57"/>
            <p:cNvSpPr/>
            <p:nvPr/>
          </p:nvSpPr>
          <p:spPr>
            <a:xfrm>
              <a:off x="4351850" y="2175475"/>
              <a:ext cx="763000" cy="156275"/>
            </a:xfrm>
            <a:custGeom>
              <a:avLst/>
              <a:gdLst/>
              <a:ahLst/>
              <a:cxnLst/>
              <a:rect l="l" t="t" r="r" b="b"/>
              <a:pathLst>
                <a:path w="30520" h="6251" extrusionOk="0">
                  <a:moveTo>
                    <a:pt x="28815" y="0"/>
                  </a:moveTo>
                  <a:cubicBezTo>
                    <a:pt x="19166" y="50"/>
                    <a:pt x="9617" y="1178"/>
                    <a:pt x="243" y="3359"/>
                  </a:cubicBezTo>
                  <a:cubicBezTo>
                    <a:pt x="1" y="3431"/>
                    <a:pt x="1096" y="6250"/>
                    <a:pt x="1871" y="6250"/>
                  </a:cubicBezTo>
                  <a:cubicBezTo>
                    <a:pt x="1897" y="6250"/>
                    <a:pt x="1923" y="6247"/>
                    <a:pt x="1948" y="6241"/>
                  </a:cubicBezTo>
                  <a:cubicBezTo>
                    <a:pt x="11321" y="4060"/>
                    <a:pt x="20870" y="2933"/>
                    <a:pt x="30494" y="2882"/>
                  </a:cubicBezTo>
                  <a:cubicBezTo>
                    <a:pt x="30519" y="2882"/>
                    <a:pt x="29742" y="0"/>
                    <a:pt x="28815" y="0"/>
                  </a:cubicBezTo>
                  <a:close/>
                </a:path>
              </a:pathLst>
            </a:custGeom>
            <a:solidFill>
              <a:srgbClr val="FFBBAA">
                <a:alpha val="331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 name="Google Shape;1840;p57"/>
            <p:cNvSpPr/>
            <p:nvPr/>
          </p:nvSpPr>
          <p:spPr>
            <a:xfrm>
              <a:off x="4345425" y="2195925"/>
              <a:ext cx="800750" cy="155575"/>
            </a:xfrm>
            <a:custGeom>
              <a:avLst/>
              <a:gdLst/>
              <a:ahLst/>
              <a:cxnLst/>
              <a:rect l="l" t="t" r="r" b="b"/>
              <a:pathLst>
                <a:path w="32030" h="6223" extrusionOk="0">
                  <a:moveTo>
                    <a:pt x="28845" y="0"/>
                  </a:moveTo>
                  <a:cubicBezTo>
                    <a:pt x="27445" y="0"/>
                    <a:pt x="25887" y="355"/>
                    <a:pt x="24736" y="435"/>
                  </a:cubicBezTo>
                  <a:cubicBezTo>
                    <a:pt x="22004" y="611"/>
                    <a:pt x="19247" y="811"/>
                    <a:pt x="16490" y="987"/>
                  </a:cubicBezTo>
                  <a:cubicBezTo>
                    <a:pt x="11578" y="1338"/>
                    <a:pt x="6240" y="1112"/>
                    <a:pt x="1603" y="3042"/>
                  </a:cubicBezTo>
                  <a:cubicBezTo>
                    <a:pt x="0" y="3697"/>
                    <a:pt x="919" y="6222"/>
                    <a:pt x="2308" y="6222"/>
                  </a:cubicBezTo>
                  <a:cubicBezTo>
                    <a:pt x="2461" y="6222"/>
                    <a:pt x="2620" y="6192"/>
                    <a:pt x="2781" y="6125"/>
                  </a:cubicBezTo>
                  <a:cubicBezTo>
                    <a:pt x="6967" y="4370"/>
                    <a:pt x="11653" y="4546"/>
                    <a:pt x="16115" y="4220"/>
                  </a:cubicBezTo>
                  <a:cubicBezTo>
                    <a:pt x="18596" y="4069"/>
                    <a:pt x="21052" y="3894"/>
                    <a:pt x="23533" y="3719"/>
                  </a:cubicBezTo>
                  <a:cubicBezTo>
                    <a:pt x="24636" y="3643"/>
                    <a:pt x="25739" y="3568"/>
                    <a:pt x="26841" y="3493"/>
                  </a:cubicBezTo>
                  <a:cubicBezTo>
                    <a:pt x="27393" y="3468"/>
                    <a:pt x="27944" y="3418"/>
                    <a:pt x="28496" y="3393"/>
                  </a:cubicBezTo>
                  <a:cubicBezTo>
                    <a:pt x="28558" y="3393"/>
                    <a:pt x="29066" y="3437"/>
                    <a:pt x="29482" y="3437"/>
                  </a:cubicBezTo>
                  <a:cubicBezTo>
                    <a:pt x="29580" y="3437"/>
                    <a:pt x="29673" y="3434"/>
                    <a:pt x="29754" y="3428"/>
                  </a:cubicBezTo>
                  <a:lnTo>
                    <a:pt x="29754" y="3428"/>
                  </a:lnTo>
                  <a:cubicBezTo>
                    <a:pt x="30007" y="3587"/>
                    <a:pt x="30293" y="3683"/>
                    <a:pt x="30597" y="3683"/>
                  </a:cubicBezTo>
                  <a:cubicBezTo>
                    <a:pt x="30664" y="3683"/>
                    <a:pt x="30732" y="3678"/>
                    <a:pt x="30801" y="3668"/>
                  </a:cubicBezTo>
                  <a:cubicBezTo>
                    <a:pt x="30877" y="3668"/>
                    <a:pt x="30952" y="3643"/>
                    <a:pt x="31002" y="3643"/>
                  </a:cubicBezTo>
                  <a:cubicBezTo>
                    <a:pt x="31528" y="3568"/>
                    <a:pt x="31829" y="2992"/>
                    <a:pt x="31904" y="2516"/>
                  </a:cubicBezTo>
                  <a:lnTo>
                    <a:pt x="31929" y="2265"/>
                  </a:lnTo>
                  <a:cubicBezTo>
                    <a:pt x="32029" y="1563"/>
                    <a:pt x="31578" y="811"/>
                    <a:pt x="30977" y="460"/>
                  </a:cubicBezTo>
                  <a:cubicBezTo>
                    <a:pt x="30386" y="115"/>
                    <a:pt x="29641" y="0"/>
                    <a:pt x="28845" y="0"/>
                  </a:cubicBezTo>
                  <a:close/>
                </a:path>
              </a:pathLst>
            </a:custGeom>
            <a:solidFill>
              <a:srgbClr val="FFBBAA">
                <a:alpha val="331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41" name="Google Shape;1841;p57"/>
          <p:cNvSpPr txBox="1">
            <a:spLocks noGrp="1"/>
          </p:cNvSpPr>
          <p:nvPr>
            <p:ph type="title"/>
          </p:nvPr>
        </p:nvSpPr>
        <p:spPr>
          <a:xfrm>
            <a:off x="720000" y="97200"/>
            <a:ext cx="7704000" cy="360000"/>
          </a:xfrm>
          <a:prstGeom prst="rect">
            <a:avLst/>
          </a:prstGeom>
        </p:spPr>
        <p:txBody>
          <a:bodyPr spcFirstLastPara="1" wrap="square" lIns="0" tIns="0" rIns="0" bIns="0" anchor="t" anchorCtr="0">
            <a:noAutofit/>
          </a:bodyPr>
          <a:lstStyle/>
          <a:p>
            <a:pPr marL="0" lvl="0" indent="0" algn="ctr" rtl="0">
              <a:spcBef>
                <a:spcPts val="0"/>
              </a:spcBef>
              <a:spcAft>
                <a:spcPts val="0"/>
              </a:spcAft>
              <a:buClr>
                <a:schemeClr val="dk2"/>
              </a:buClr>
              <a:buSzPts val="1100"/>
              <a:buFont typeface="Arial"/>
              <a:buNone/>
            </a:pPr>
            <a:r>
              <a:rPr lang="en" sz="4300">
                <a:solidFill>
                  <a:schemeClr val="dk2"/>
                </a:solidFill>
              </a:rPr>
              <a:t>Testimonials</a:t>
            </a:r>
            <a:endParaRPr sz="4300">
              <a:solidFill>
                <a:schemeClr val="dk2"/>
              </a:solidFill>
            </a:endParaRPr>
          </a:p>
        </p:txBody>
      </p:sp>
      <p:sp>
        <p:nvSpPr>
          <p:cNvPr id="1842" name="Google Shape;1842;p57"/>
          <p:cNvSpPr txBox="1">
            <a:spLocks noGrp="1"/>
          </p:cNvSpPr>
          <p:nvPr>
            <p:ph type="body" idx="1"/>
          </p:nvPr>
        </p:nvSpPr>
        <p:spPr>
          <a:xfrm>
            <a:off x="422625" y="398350"/>
            <a:ext cx="8434200" cy="4609800"/>
          </a:xfrm>
          <a:prstGeom prst="rect">
            <a:avLst/>
          </a:prstGeom>
          <a:ln w="9525" cap="flat" cmpd="sng">
            <a:solidFill>
              <a:schemeClr val="accent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2"/>
              </a:buClr>
              <a:buSzPts val="1100"/>
              <a:buFont typeface="Arial"/>
              <a:buNone/>
            </a:pPr>
            <a:r>
              <a:rPr lang="en" sz="900">
                <a:highlight>
                  <a:srgbClr val="FFFFFF"/>
                </a:highlight>
                <a:latin typeface="Calibri"/>
                <a:ea typeface="Calibri"/>
                <a:cs typeface="Calibri"/>
                <a:sym typeface="Calibri"/>
              </a:rPr>
              <a:t>2/3/25</a:t>
            </a:r>
            <a:endParaRPr sz="900">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en" sz="900">
                <a:highlight>
                  <a:srgbClr val="FFFFFF"/>
                </a:highlight>
                <a:latin typeface="Calibri"/>
                <a:ea typeface="Calibri"/>
                <a:cs typeface="Calibri"/>
                <a:sym typeface="Calibri"/>
              </a:rPr>
              <a:t>To Whom It May Concern,</a:t>
            </a:r>
            <a:endParaRPr sz="900">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en" sz="900">
                <a:highlight>
                  <a:srgbClr val="FFFFFF"/>
                </a:highlight>
                <a:latin typeface="Calibri"/>
                <a:ea typeface="Calibri"/>
                <a:cs typeface="Calibri"/>
                <a:sym typeface="Calibri"/>
              </a:rPr>
              <a:t>We have had the pleasure of knowing Rachel</a:t>
            </a:r>
            <a:r>
              <a:rPr lang="en" sz="900" b="1">
                <a:highlight>
                  <a:srgbClr val="FFFFFF"/>
                </a:highlight>
                <a:latin typeface="Calibri"/>
                <a:ea typeface="Calibri"/>
                <a:cs typeface="Calibri"/>
                <a:sym typeface="Calibri"/>
              </a:rPr>
              <a:t> </a:t>
            </a:r>
            <a:r>
              <a:rPr lang="en" sz="900">
                <a:highlight>
                  <a:srgbClr val="FFFFFF"/>
                </a:highlight>
                <a:latin typeface="Calibri"/>
                <a:ea typeface="Calibri"/>
                <a:cs typeface="Calibri"/>
                <a:sym typeface="Calibri"/>
              </a:rPr>
              <a:t>McCain</a:t>
            </a:r>
            <a:r>
              <a:rPr lang="en" sz="900" b="1">
                <a:highlight>
                  <a:srgbClr val="FFFFFF"/>
                </a:highlight>
                <a:latin typeface="Calibri"/>
                <a:ea typeface="Calibri"/>
                <a:cs typeface="Calibri"/>
                <a:sym typeface="Calibri"/>
              </a:rPr>
              <a:t> </a:t>
            </a:r>
            <a:r>
              <a:rPr lang="en" sz="900">
                <a:highlight>
                  <a:srgbClr val="FFFFFF"/>
                </a:highlight>
                <a:latin typeface="Calibri"/>
                <a:ea typeface="Calibri"/>
                <a:cs typeface="Calibri"/>
                <a:sym typeface="Calibri"/>
              </a:rPr>
              <a:t>this school year</a:t>
            </a:r>
            <a:r>
              <a:rPr lang="en" sz="900" b="1">
                <a:highlight>
                  <a:srgbClr val="FFFFFF"/>
                </a:highlight>
                <a:latin typeface="Calibri"/>
                <a:ea typeface="Calibri"/>
                <a:cs typeface="Calibri"/>
                <a:sym typeface="Calibri"/>
              </a:rPr>
              <a:t> </a:t>
            </a:r>
            <a:r>
              <a:rPr lang="en" sz="900">
                <a:highlight>
                  <a:srgbClr val="FFFFFF"/>
                </a:highlight>
                <a:latin typeface="Calibri"/>
                <a:ea typeface="Calibri"/>
                <a:cs typeface="Calibri"/>
                <a:sym typeface="Calibri"/>
              </a:rPr>
              <a:t>as a teacher support, and we can confidently say that she is an outstanding asset for our our school system.</a:t>
            </a:r>
            <a:endParaRPr sz="900">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en" sz="900">
                <a:highlight>
                  <a:srgbClr val="FFFFFF"/>
                </a:highlight>
                <a:latin typeface="Calibri"/>
                <a:ea typeface="Calibri"/>
                <a:cs typeface="Calibri"/>
                <a:sym typeface="Calibri"/>
              </a:rPr>
              <a:t>During our time together, Rachel has consistently demonstrated her commitment to helping others and contributing positively to our learning environment. She has been instrumental in planning various classroom activities, showcasing her knowledge of content and strategy and ability to think critically about lesson design. Her insights and strategies have not only enhanced our curriculum but have also engaged our students in meaningful ways.</a:t>
            </a:r>
            <a:endParaRPr sz="900">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en" sz="900">
                <a:highlight>
                  <a:srgbClr val="FFFFFF"/>
                </a:highlight>
                <a:latin typeface="Calibri"/>
                <a:ea typeface="Calibri"/>
                <a:cs typeface="Calibri"/>
                <a:sym typeface="Calibri"/>
              </a:rPr>
              <a:t>Rachel is always willing to lend a hand in the classroom, whether it be assisting her teachers with challenging concepts or taking the initiative to lead discussions on topics of interest. Her approachability and willingness to share ideas create an atmosphere of collaboration and support, which is vital for fostering a productive learning space.</a:t>
            </a:r>
            <a:endParaRPr sz="900">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en" sz="900">
                <a:highlight>
                  <a:srgbClr val="FFFFFF"/>
                </a:highlight>
                <a:latin typeface="Calibri"/>
                <a:ea typeface="Calibri"/>
                <a:cs typeface="Calibri"/>
                <a:sym typeface="Calibri"/>
              </a:rPr>
              <a:t>In addition to her academic contributions, Rachel always follows up with us to make sure we are confident in our planning and to offer further suggestions or help if needed.</a:t>
            </a:r>
            <a:endParaRPr sz="900">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en" sz="900">
                <a:highlight>
                  <a:srgbClr val="FFFFFF"/>
                </a:highlight>
                <a:latin typeface="Calibri"/>
                <a:ea typeface="Calibri"/>
                <a:cs typeface="Calibri"/>
                <a:sym typeface="Calibri"/>
              </a:rPr>
              <a:t>I am confident that Rachel will excel in the role of teacher support in the future. Her dedication, creativity, and passion for learning will undoubtedly benefit her future peers, students and the educational community at large.</a:t>
            </a:r>
            <a:endParaRPr sz="900">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en" sz="900">
                <a:highlight>
                  <a:srgbClr val="FFFFFF"/>
                </a:highlight>
                <a:latin typeface="Calibri"/>
                <a:ea typeface="Calibri"/>
                <a:cs typeface="Calibri"/>
                <a:sym typeface="Calibri"/>
              </a:rPr>
              <a:t>Sincerely,</a:t>
            </a:r>
            <a:endParaRPr sz="900">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en" sz="900">
                <a:highlight>
                  <a:srgbClr val="FFFFFF"/>
                </a:highlight>
                <a:latin typeface="Calibri"/>
                <a:ea typeface="Calibri"/>
                <a:cs typeface="Calibri"/>
                <a:sym typeface="Calibri"/>
              </a:rPr>
              <a:t>4th grade team</a:t>
            </a:r>
            <a:endParaRPr sz="900">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en" sz="900">
                <a:highlight>
                  <a:srgbClr val="FFFFFF"/>
                </a:highlight>
                <a:latin typeface="Calibri"/>
                <a:ea typeface="Calibri"/>
                <a:cs typeface="Calibri"/>
                <a:sym typeface="Calibri"/>
              </a:rPr>
              <a:t>Jessica Lear, Kaitlyn Morris, Brett Carver</a:t>
            </a:r>
            <a:endParaRPr sz="900">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en" sz="900">
                <a:highlight>
                  <a:srgbClr val="FFFFFF"/>
                </a:highlight>
                <a:latin typeface="Calibri"/>
                <a:ea typeface="Calibri"/>
                <a:cs typeface="Calibri"/>
                <a:sym typeface="Calibri"/>
              </a:rPr>
              <a:t>North Todd Elementary</a:t>
            </a:r>
            <a:endParaRPr sz="900">
              <a:highlight>
                <a:srgbClr val="FFFFFF"/>
              </a:highlight>
              <a:latin typeface="Calibri"/>
              <a:ea typeface="Calibri"/>
              <a:cs typeface="Calibri"/>
              <a:sym typeface="Calibri"/>
            </a:endParaRPr>
          </a:p>
          <a:p>
            <a:pPr marL="0" lvl="0" indent="0" algn="l" rtl="0">
              <a:spcBef>
                <a:spcPts val="1200"/>
              </a:spcBef>
              <a:spcAft>
                <a:spcPts val="0"/>
              </a:spcAft>
              <a:buNone/>
            </a:pPr>
            <a:endParaRPr sz="900">
              <a:highlight>
                <a:srgbClr val="FFFFFF"/>
              </a:highlight>
              <a:latin typeface="Calibri"/>
              <a:ea typeface="Calibri"/>
              <a:cs typeface="Calibri"/>
              <a:sym typeface="Calibri"/>
            </a:endParaRPr>
          </a:p>
        </p:txBody>
      </p:sp>
      <p:grpSp>
        <p:nvGrpSpPr>
          <p:cNvPr id="1843" name="Google Shape;1843;p57"/>
          <p:cNvGrpSpPr/>
          <p:nvPr/>
        </p:nvGrpSpPr>
        <p:grpSpPr>
          <a:xfrm rot="197010">
            <a:off x="6519607" y="-138568"/>
            <a:ext cx="2743499" cy="1090977"/>
            <a:chOff x="4038775" y="3369325"/>
            <a:chExt cx="1789725" cy="711700"/>
          </a:xfrm>
        </p:grpSpPr>
        <p:sp>
          <p:nvSpPr>
            <p:cNvPr id="1844" name="Google Shape;1844;p57"/>
            <p:cNvSpPr/>
            <p:nvPr/>
          </p:nvSpPr>
          <p:spPr>
            <a:xfrm>
              <a:off x="4059950" y="3603700"/>
              <a:ext cx="523950" cy="276175"/>
            </a:xfrm>
            <a:custGeom>
              <a:avLst/>
              <a:gdLst/>
              <a:ahLst/>
              <a:cxnLst/>
              <a:rect l="l" t="t" r="r" b="b"/>
              <a:pathLst>
                <a:path w="20958" h="11047" extrusionOk="0">
                  <a:moveTo>
                    <a:pt x="19281" y="1"/>
                  </a:moveTo>
                  <a:lnTo>
                    <a:pt x="0" y="3534"/>
                  </a:lnTo>
                  <a:cubicBezTo>
                    <a:pt x="334" y="5373"/>
                    <a:pt x="794" y="7176"/>
                    <a:pt x="1389" y="8942"/>
                  </a:cubicBezTo>
                  <a:cubicBezTo>
                    <a:pt x="1695" y="9898"/>
                    <a:pt x="2344" y="10484"/>
                    <a:pt x="3345" y="10691"/>
                  </a:cubicBezTo>
                  <a:cubicBezTo>
                    <a:pt x="4481" y="10928"/>
                    <a:pt x="5812" y="11047"/>
                    <a:pt x="7335" y="11047"/>
                  </a:cubicBezTo>
                  <a:cubicBezTo>
                    <a:pt x="10850" y="11047"/>
                    <a:pt x="15393" y="10416"/>
                    <a:pt x="20958" y="9159"/>
                  </a:cubicBezTo>
                  <a:lnTo>
                    <a:pt x="19281" y="1"/>
                  </a:lnTo>
                  <a:close/>
                </a:path>
              </a:pathLst>
            </a:custGeom>
            <a:solidFill>
              <a:srgbClr val="3033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 name="Google Shape;1845;p57"/>
            <p:cNvSpPr/>
            <p:nvPr/>
          </p:nvSpPr>
          <p:spPr>
            <a:xfrm>
              <a:off x="4043050" y="3372050"/>
              <a:ext cx="501200" cy="322275"/>
            </a:xfrm>
            <a:custGeom>
              <a:avLst/>
              <a:gdLst/>
              <a:ahLst/>
              <a:cxnLst/>
              <a:rect l="l" t="t" r="r" b="b"/>
              <a:pathLst>
                <a:path w="20048" h="12891" extrusionOk="0">
                  <a:moveTo>
                    <a:pt x="16729" y="1088"/>
                  </a:moveTo>
                  <a:cubicBezTo>
                    <a:pt x="17056" y="1088"/>
                    <a:pt x="17120" y="1244"/>
                    <a:pt x="17145" y="1362"/>
                  </a:cubicBezTo>
                  <a:cubicBezTo>
                    <a:pt x="17172" y="1506"/>
                    <a:pt x="17154" y="1677"/>
                    <a:pt x="16802" y="1740"/>
                  </a:cubicBezTo>
                  <a:cubicBezTo>
                    <a:pt x="16759" y="1748"/>
                    <a:pt x="16717" y="1752"/>
                    <a:pt x="16678" y="1752"/>
                  </a:cubicBezTo>
                  <a:cubicBezTo>
                    <a:pt x="16549" y="1752"/>
                    <a:pt x="16448" y="1708"/>
                    <a:pt x="16379" y="1632"/>
                  </a:cubicBezTo>
                  <a:lnTo>
                    <a:pt x="16289" y="1461"/>
                  </a:lnTo>
                  <a:cubicBezTo>
                    <a:pt x="16253" y="1253"/>
                    <a:pt x="16334" y="1145"/>
                    <a:pt x="16550" y="1109"/>
                  </a:cubicBezTo>
                  <a:cubicBezTo>
                    <a:pt x="16577" y="1100"/>
                    <a:pt x="16613" y="1100"/>
                    <a:pt x="16649" y="1091"/>
                  </a:cubicBezTo>
                  <a:cubicBezTo>
                    <a:pt x="16677" y="1089"/>
                    <a:pt x="16704" y="1088"/>
                    <a:pt x="16729" y="1088"/>
                  </a:cubicBezTo>
                  <a:close/>
                  <a:moveTo>
                    <a:pt x="5761" y="3632"/>
                  </a:moveTo>
                  <a:cubicBezTo>
                    <a:pt x="6046" y="3632"/>
                    <a:pt x="6104" y="3792"/>
                    <a:pt x="6130" y="3912"/>
                  </a:cubicBezTo>
                  <a:cubicBezTo>
                    <a:pt x="6148" y="3985"/>
                    <a:pt x="6130" y="4066"/>
                    <a:pt x="6094" y="4147"/>
                  </a:cubicBezTo>
                  <a:cubicBezTo>
                    <a:pt x="6049" y="4237"/>
                    <a:pt x="5968" y="4300"/>
                    <a:pt x="5850" y="4318"/>
                  </a:cubicBezTo>
                  <a:cubicBezTo>
                    <a:pt x="5811" y="4325"/>
                    <a:pt x="5775" y="4329"/>
                    <a:pt x="5742" y="4329"/>
                  </a:cubicBezTo>
                  <a:cubicBezTo>
                    <a:pt x="5558" y="4329"/>
                    <a:pt x="5456" y="4224"/>
                    <a:pt x="5418" y="4003"/>
                  </a:cubicBezTo>
                  <a:cubicBezTo>
                    <a:pt x="5364" y="3723"/>
                    <a:pt x="5490" y="3660"/>
                    <a:pt x="5607" y="3642"/>
                  </a:cubicBezTo>
                  <a:cubicBezTo>
                    <a:pt x="5634" y="3633"/>
                    <a:pt x="5670" y="3633"/>
                    <a:pt x="5715" y="3633"/>
                  </a:cubicBezTo>
                  <a:cubicBezTo>
                    <a:pt x="5731" y="3632"/>
                    <a:pt x="5747" y="3632"/>
                    <a:pt x="5761" y="3632"/>
                  </a:cubicBezTo>
                  <a:close/>
                  <a:moveTo>
                    <a:pt x="4640" y="4196"/>
                  </a:moveTo>
                  <a:cubicBezTo>
                    <a:pt x="4834" y="4196"/>
                    <a:pt x="4880" y="4293"/>
                    <a:pt x="4895" y="4390"/>
                  </a:cubicBezTo>
                  <a:cubicBezTo>
                    <a:pt x="4922" y="4507"/>
                    <a:pt x="4823" y="4715"/>
                    <a:pt x="4264" y="5066"/>
                  </a:cubicBezTo>
                  <a:cubicBezTo>
                    <a:pt x="3813" y="5355"/>
                    <a:pt x="3372" y="5544"/>
                    <a:pt x="2957" y="5616"/>
                  </a:cubicBezTo>
                  <a:cubicBezTo>
                    <a:pt x="2891" y="5627"/>
                    <a:pt x="2818" y="5637"/>
                    <a:pt x="2750" y="5637"/>
                  </a:cubicBezTo>
                  <a:cubicBezTo>
                    <a:pt x="2652" y="5637"/>
                    <a:pt x="2563" y="5617"/>
                    <a:pt x="2515" y="5553"/>
                  </a:cubicBezTo>
                  <a:cubicBezTo>
                    <a:pt x="2506" y="5544"/>
                    <a:pt x="2479" y="5508"/>
                    <a:pt x="2452" y="5373"/>
                  </a:cubicBezTo>
                  <a:cubicBezTo>
                    <a:pt x="2452" y="5346"/>
                    <a:pt x="2515" y="5174"/>
                    <a:pt x="3651" y="4561"/>
                  </a:cubicBezTo>
                  <a:cubicBezTo>
                    <a:pt x="4003" y="4363"/>
                    <a:pt x="4291" y="4246"/>
                    <a:pt x="4498" y="4210"/>
                  </a:cubicBezTo>
                  <a:cubicBezTo>
                    <a:pt x="4553" y="4201"/>
                    <a:pt x="4600" y="4196"/>
                    <a:pt x="4640" y="4196"/>
                  </a:cubicBezTo>
                  <a:close/>
                  <a:moveTo>
                    <a:pt x="18335" y="0"/>
                  </a:moveTo>
                  <a:lnTo>
                    <a:pt x="18263" y="9"/>
                  </a:lnTo>
                  <a:cubicBezTo>
                    <a:pt x="16802" y="217"/>
                    <a:pt x="15414" y="442"/>
                    <a:pt x="14116" y="676"/>
                  </a:cubicBezTo>
                  <a:cubicBezTo>
                    <a:pt x="8104" y="1776"/>
                    <a:pt x="3732" y="3263"/>
                    <a:pt x="1109" y="5093"/>
                  </a:cubicBezTo>
                  <a:cubicBezTo>
                    <a:pt x="370" y="5634"/>
                    <a:pt x="0" y="6409"/>
                    <a:pt x="18" y="7383"/>
                  </a:cubicBezTo>
                  <a:cubicBezTo>
                    <a:pt x="91" y="9086"/>
                    <a:pt x="262" y="10772"/>
                    <a:pt x="532" y="12413"/>
                  </a:cubicBezTo>
                  <a:cubicBezTo>
                    <a:pt x="559" y="12548"/>
                    <a:pt x="586" y="12674"/>
                    <a:pt x="604" y="12809"/>
                  </a:cubicBezTo>
                  <a:lnTo>
                    <a:pt x="613" y="12890"/>
                  </a:lnTo>
                  <a:lnTo>
                    <a:pt x="20047" y="9330"/>
                  </a:lnTo>
                  <a:lnTo>
                    <a:pt x="18335" y="0"/>
                  </a:lnTo>
                  <a:close/>
                </a:path>
              </a:pathLst>
            </a:custGeom>
            <a:solidFill>
              <a:srgbClr val="3C3E3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 name="Google Shape;1846;p57"/>
            <p:cNvSpPr/>
            <p:nvPr/>
          </p:nvSpPr>
          <p:spPr>
            <a:xfrm>
              <a:off x="4101875" y="3397400"/>
              <a:ext cx="372750" cy="117625"/>
            </a:xfrm>
            <a:custGeom>
              <a:avLst/>
              <a:gdLst/>
              <a:ahLst/>
              <a:cxnLst/>
              <a:rect l="l" t="t" r="r" b="b"/>
              <a:pathLst>
                <a:path w="14910" h="4705" extrusionOk="0">
                  <a:moveTo>
                    <a:pt x="14392" y="1"/>
                  </a:moveTo>
                  <a:cubicBezTo>
                    <a:pt x="14361" y="1"/>
                    <a:pt x="14329" y="2"/>
                    <a:pt x="14296" y="5"/>
                  </a:cubicBezTo>
                  <a:cubicBezTo>
                    <a:pt x="13954" y="23"/>
                    <a:pt x="13809" y="176"/>
                    <a:pt x="13863" y="456"/>
                  </a:cubicBezTo>
                  <a:lnTo>
                    <a:pt x="13963" y="654"/>
                  </a:lnTo>
                  <a:cubicBezTo>
                    <a:pt x="14053" y="758"/>
                    <a:pt x="14169" y="814"/>
                    <a:pt x="14316" y="814"/>
                  </a:cubicBezTo>
                  <a:cubicBezTo>
                    <a:pt x="14361" y="814"/>
                    <a:pt x="14408" y="809"/>
                    <a:pt x="14458" y="798"/>
                  </a:cubicBezTo>
                  <a:cubicBezTo>
                    <a:pt x="14774" y="744"/>
                    <a:pt x="14909" y="582"/>
                    <a:pt x="14864" y="329"/>
                  </a:cubicBezTo>
                  <a:cubicBezTo>
                    <a:pt x="14823" y="110"/>
                    <a:pt x="14666" y="1"/>
                    <a:pt x="14392" y="1"/>
                  </a:cubicBezTo>
                  <a:close/>
                  <a:moveTo>
                    <a:pt x="3386" y="2537"/>
                  </a:moveTo>
                  <a:cubicBezTo>
                    <a:pt x="3375" y="2537"/>
                    <a:pt x="3364" y="2538"/>
                    <a:pt x="3353" y="2538"/>
                  </a:cubicBezTo>
                  <a:cubicBezTo>
                    <a:pt x="3056" y="2538"/>
                    <a:pt x="2930" y="2700"/>
                    <a:pt x="2993" y="2998"/>
                  </a:cubicBezTo>
                  <a:cubicBezTo>
                    <a:pt x="3039" y="3258"/>
                    <a:pt x="3169" y="3388"/>
                    <a:pt x="3390" y="3388"/>
                  </a:cubicBezTo>
                  <a:cubicBezTo>
                    <a:pt x="3429" y="3388"/>
                    <a:pt x="3471" y="3384"/>
                    <a:pt x="3516" y="3376"/>
                  </a:cubicBezTo>
                  <a:cubicBezTo>
                    <a:pt x="3651" y="3349"/>
                    <a:pt x="3750" y="3286"/>
                    <a:pt x="3804" y="3169"/>
                  </a:cubicBezTo>
                  <a:cubicBezTo>
                    <a:pt x="3858" y="3070"/>
                    <a:pt x="3867" y="2971"/>
                    <a:pt x="3858" y="2880"/>
                  </a:cubicBezTo>
                  <a:cubicBezTo>
                    <a:pt x="3815" y="2646"/>
                    <a:pt x="3655" y="2537"/>
                    <a:pt x="3386" y="2537"/>
                  </a:cubicBezTo>
                  <a:close/>
                  <a:moveTo>
                    <a:pt x="2290" y="3104"/>
                  </a:moveTo>
                  <a:cubicBezTo>
                    <a:pt x="2061" y="3104"/>
                    <a:pt x="1719" y="3229"/>
                    <a:pt x="1262" y="3475"/>
                  </a:cubicBezTo>
                  <a:cubicBezTo>
                    <a:pt x="415" y="3935"/>
                    <a:pt x="0" y="4232"/>
                    <a:pt x="27" y="4377"/>
                  </a:cubicBezTo>
                  <a:cubicBezTo>
                    <a:pt x="45" y="4485"/>
                    <a:pt x="72" y="4566"/>
                    <a:pt x="108" y="4593"/>
                  </a:cubicBezTo>
                  <a:cubicBezTo>
                    <a:pt x="164" y="4668"/>
                    <a:pt x="264" y="4704"/>
                    <a:pt x="404" y="4704"/>
                  </a:cubicBezTo>
                  <a:cubicBezTo>
                    <a:pt x="466" y="4704"/>
                    <a:pt x="536" y="4697"/>
                    <a:pt x="613" y="4683"/>
                  </a:cubicBezTo>
                  <a:cubicBezTo>
                    <a:pt x="1046" y="4602"/>
                    <a:pt x="1487" y="4413"/>
                    <a:pt x="1947" y="4115"/>
                  </a:cubicBezTo>
                  <a:cubicBezTo>
                    <a:pt x="2434" y="3818"/>
                    <a:pt x="2659" y="3565"/>
                    <a:pt x="2623" y="3367"/>
                  </a:cubicBezTo>
                  <a:cubicBezTo>
                    <a:pt x="2590" y="3191"/>
                    <a:pt x="2479" y="3104"/>
                    <a:pt x="2290" y="3104"/>
                  </a:cubicBezTo>
                  <a:close/>
                </a:path>
              </a:pathLst>
            </a:custGeom>
            <a:solidFill>
              <a:srgbClr val="4547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 name="Google Shape;1847;p57"/>
            <p:cNvSpPr/>
            <p:nvPr/>
          </p:nvSpPr>
          <p:spPr>
            <a:xfrm>
              <a:off x="4038775" y="3369325"/>
              <a:ext cx="550325" cy="519150"/>
            </a:xfrm>
            <a:custGeom>
              <a:avLst/>
              <a:gdLst/>
              <a:ahLst/>
              <a:cxnLst/>
              <a:rect l="l" t="t" r="r" b="b"/>
              <a:pathLst>
                <a:path w="22013" h="20766" extrusionOk="0">
                  <a:moveTo>
                    <a:pt x="18293" y="414"/>
                  </a:moveTo>
                  <a:cubicBezTo>
                    <a:pt x="18449" y="1112"/>
                    <a:pt x="18591" y="1809"/>
                    <a:pt x="18740" y="2507"/>
                  </a:cubicBezTo>
                  <a:lnTo>
                    <a:pt x="19200" y="4797"/>
                  </a:lnTo>
                  <a:cubicBezTo>
                    <a:pt x="19506" y="6320"/>
                    <a:pt x="19795" y="7843"/>
                    <a:pt x="20065" y="9376"/>
                  </a:cubicBezTo>
                  <a:cubicBezTo>
                    <a:pt x="20345" y="10908"/>
                    <a:pt x="20624" y="12431"/>
                    <a:pt x="20876" y="13964"/>
                  </a:cubicBezTo>
                  <a:lnTo>
                    <a:pt x="21255" y="16262"/>
                  </a:lnTo>
                  <a:cubicBezTo>
                    <a:pt x="21362" y="16971"/>
                    <a:pt x="21477" y="17673"/>
                    <a:pt x="21585" y="18374"/>
                  </a:cubicBezTo>
                  <a:lnTo>
                    <a:pt x="21585" y="18374"/>
                  </a:lnTo>
                  <a:cubicBezTo>
                    <a:pt x="20571" y="18546"/>
                    <a:pt x="19557" y="18733"/>
                    <a:pt x="18551" y="18903"/>
                  </a:cubicBezTo>
                  <a:cubicBezTo>
                    <a:pt x="18010" y="18994"/>
                    <a:pt x="17478" y="19093"/>
                    <a:pt x="16937" y="19183"/>
                  </a:cubicBezTo>
                  <a:lnTo>
                    <a:pt x="16135" y="19309"/>
                  </a:lnTo>
                  <a:lnTo>
                    <a:pt x="15333" y="19435"/>
                  </a:lnTo>
                  <a:cubicBezTo>
                    <a:pt x="14801" y="19525"/>
                    <a:pt x="14260" y="19588"/>
                    <a:pt x="13728" y="19670"/>
                  </a:cubicBezTo>
                  <a:lnTo>
                    <a:pt x="12917" y="19769"/>
                  </a:lnTo>
                  <a:cubicBezTo>
                    <a:pt x="12647" y="19796"/>
                    <a:pt x="12385" y="19832"/>
                    <a:pt x="12115" y="19850"/>
                  </a:cubicBezTo>
                  <a:cubicBezTo>
                    <a:pt x="11033" y="19967"/>
                    <a:pt x="9961" y="20030"/>
                    <a:pt x="8879" y="20066"/>
                  </a:cubicBezTo>
                  <a:cubicBezTo>
                    <a:pt x="8626" y="20073"/>
                    <a:pt x="8372" y="20076"/>
                    <a:pt x="8118" y="20076"/>
                  </a:cubicBezTo>
                  <a:cubicBezTo>
                    <a:pt x="7297" y="20076"/>
                    <a:pt x="6473" y="20041"/>
                    <a:pt x="5661" y="19958"/>
                  </a:cubicBezTo>
                  <a:cubicBezTo>
                    <a:pt x="5400" y="19922"/>
                    <a:pt x="5129" y="19895"/>
                    <a:pt x="4868" y="19850"/>
                  </a:cubicBezTo>
                  <a:lnTo>
                    <a:pt x="4480" y="19778"/>
                  </a:lnTo>
                  <a:lnTo>
                    <a:pt x="4282" y="19742"/>
                  </a:lnTo>
                  <a:cubicBezTo>
                    <a:pt x="4219" y="19733"/>
                    <a:pt x="4165" y="19715"/>
                    <a:pt x="4102" y="19706"/>
                  </a:cubicBezTo>
                  <a:cubicBezTo>
                    <a:pt x="3624" y="19579"/>
                    <a:pt x="3209" y="19336"/>
                    <a:pt x="2921" y="18957"/>
                  </a:cubicBezTo>
                  <a:cubicBezTo>
                    <a:pt x="2776" y="18777"/>
                    <a:pt x="2668" y="18561"/>
                    <a:pt x="2578" y="18326"/>
                  </a:cubicBezTo>
                  <a:cubicBezTo>
                    <a:pt x="2542" y="18218"/>
                    <a:pt x="2497" y="18083"/>
                    <a:pt x="2452" y="17957"/>
                  </a:cubicBezTo>
                  <a:lnTo>
                    <a:pt x="2326" y="17569"/>
                  </a:lnTo>
                  <a:cubicBezTo>
                    <a:pt x="2164" y="17056"/>
                    <a:pt x="2010" y="16533"/>
                    <a:pt x="1866" y="16019"/>
                  </a:cubicBezTo>
                  <a:cubicBezTo>
                    <a:pt x="1578" y="14973"/>
                    <a:pt x="1343" y="13919"/>
                    <a:pt x="1145" y="12855"/>
                  </a:cubicBezTo>
                  <a:cubicBezTo>
                    <a:pt x="947" y="11800"/>
                    <a:pt x="802" y="10728"/>
                    <a:pt x="694" y="9664"/>
                  </a:cubicBezTo>
                  <a:cubicBezTo>
                    <a:pt x="649" y="9123"/>
                    <a:pt x="604" y="8591"/>
                    <a:pt x="568" y="8051"/>
                  </a:cubicBezTo>
                  <a:lnTo>
                    <a:pt x="550" y="7645"/>
                  </a:lnTo>
                  <a:cubicBezTo>
                    <a:pt x="541" y="7510"/>
                    <a:pt x="541" y="7393"/>
                    <a:pt x="550" y="7266"/>
                  </a:cubicBezTo>
                  <a:cubicBezTo>
                    <a:pt x="559" y="7023"/>
                    <a:pt x="595" y="6771"/>
                    <a:pt x="676" y="6545"/>
                  </a:cubicBezTo>
                  <a:cubicBezTo>
                    <a:pt x="829" y="6086"/>
                    <a:pt x="1145" y="5698"/>
                    <a:pt x="1569" y="5419"/>
                  </a:cubicBezTo>
                  <a:cubicBezTo>
                    <a:pt x="2001" y="5121"/>
                    <a:pt x="2461" y="4851"/>
                    <a:pt x="2930" y="4598"/>
                  </a:cubicBezTo>
                  <a:cubicBezTo>
                    <a:pt x="3867" y="4094"/>
                    <a:pt x="4859" y="3661"/>
                    <a:pt x="5868" y="3291"/>
                  </a:cubicBezTo>
                  <a:cubicBezTo>
                    <a:pt x="7878" y="2543"/>
                    <a:pt x="9970" y="1984"/>
                    <a:pt x="12079" y="1525"/>
                  </a:cubicBezTo>
                  <a:cubicBezTo>
                    <a:pt x="14139" y="1077"/>
                    <a:pt x="16208" y="716"/>
                    <a:pt x="18293" y="414"/>
                  </a:cubicBezTo>
                  <a:close/>
                  <a:moveTo>
                    <a:pt x="18441" y="0"/>
                  </a:moveTo>
                  <a:cubicBezTo>
                    <a:pt x="18436" y="0"/>
                    <a:pt x="18430" y="1"/>
                    <a:pt x="18425" y="1"/>
                  </a:cubicBezTo>
                  <a:lnTo>
                    <a:pt x="18416" y="1"/>
                  </a:lnTo>
                  <a:cubicBezTo>
                    <a:pt x="16261" y="299"/>
                    <a:pt x="14116" y="650"/>
                    <a:pt x="11989" y="1101"/>
                  </a:cubicBezTo>
                  <a:cubicBezTo>
                    <a:pt x="9861" y="1543"/>
                    <a:pt x="7752" y="2092"/>
                    <a:pt x="5697" y="2832"/>
                  </a:cubicBezTo>
                  <a:cubicBezTo>
                    <a:pt x="4669" y="3201"/>
                    <a:pt x="3660" y="3634"/>
                    <a:pt x="2686" y="4148"/>
                  </a:cubicBezTo>
                  <a:cubicBezTo>
                    <a:pt x="2200" y="4400"/>
                    <a:pt x="1731" y="4679"/>
                    <a:pt x="1262" y="4995"/>
                  </a:cubicBezTo>
                  <a:cubicBezTo>
                    <a:pt x="784" y="5301"/>
                    <a:pt x="361" y="5797"/>
                    <a:pt x="171" y="6374"/>
                  </a:cubicBezTo>
                  <a:cubicBezTo>
                    <a:pt x="72" y="6653"/>
                    <a:pt x="18" y="6951"/>
                    <a:pt x="9" y="7239"/>
                  </a:cubicBezTo>
                  <a:cubicBezTo>
                    <a:pt x="0" y="7393"/>
                    <a:pt x="0" y="7537"/>
                    <a:pt x="9" y="7672"/>
                  </a:cubicBezTo>
                  <a:lnTo>
                    <a:pt x="27" y="8078"/>
                  </a:lnTo>
                  <a:cubicBezTo>
                    <a:pt x="54" y="8628"/>
                    <a:pt x="90" y="9168"/>
                    <a:pt x="135" y="9709"/>
                  </a:cubicBezTo>
                  <a:cubicBezTo>
                    <a:pt x="244" y="10800"/>
                    <a:pt x="379" y="11882"/>
                    <a:pt x="568" y="12963"/>
                  </a:cubicBezTo>
                  <a:cubicBezTo>
                    <a:pt x="757" y="14036"/>
                    <a:pt x="992" y="15118"/>
                    <a:pt x="1271" y="16172"/>
                  </a:cubicBezTo>
                  <a:cubicBezTo>
                    <a:pt x="1406" y="16704"/>
                    <a:pt x="1560" y="17236"/>
                    <a:pt x="1722" y="17759"/>
                  </a:cubicBezTo>
                  <a:lnTo>
                    <a:pt x="1848" y="18155"/>
                  </a:lnTo>
                  <a:cubicBezTo>
                    <a:pt x="1893" y="18281"/>
                    <a:pt x="1929" y="18408"/>
                    <a:pt x="1983" y="18552"/>
                  </a:cubicBezTo>
                  <a:cubicBezTo>
                    <a:pt x="2082" y="18831"/>
                    <a:pt x="2218" y="19111"/>
                    <a:pt x="2407" y="19354"/>
                  </a:cubicBezTo>
                  <a:cubicBezTo>
                    <a:pt x="2776" y="19859"/>
                    <a:pt x="3353" y="20192"/>
                    <a:pt x="3930" y="20346"/>
                  </a:cubicBezTo>
                  <a:cubicBezTo>
                    <a:pt x="4002" y="20364"/>
                    <a:pt x="4074" y="20382"/>
                    <a:pt x="4147" y="20400"/>
                  </a:cubicBezTo>
                  <a:lnTo>
                    <a:pt x="4354" y="20436"/>
                  </a:lnTo>
                  <a:lnTo>
                    <a:pt x="4760" y="20508"/>
                  </a:lnTo>
                  <a:cubicBezTo>
                    <a:pt x="5039" y="20562"/>
                    <a:pt x="5309" y="20589"/>
                    <a:pt x="5589" y="20625"/>
                  </a:cubicBezTo>
                  <a:cubicBezTo>
                    <a:pt x="6490" y="20728"/>
                    <a:pt x="7397" y="20765"/>
                    <a:pt x="8301" y="20765"/>
                  </a:cubicBezTo>
                  <a:cubicBezTo>
                    <a:pt x="8500" y="20765"/>
                    <a:pt x="8698" y="20763"/>
                    <a:pt x="8897" y="20760"/>
                  </a:cubicBezTo>
                  <a:cubicBezTo>
                    <a:pt x="9997" y="20742"/>
                    <a:pt x="11096" y="20670"/>
                    <a:pt x="12187" y="20544"/>
                  </a:cubicBezTo>
                  <a:cubicBezTo>
                    <a:pt x="12457" y="20526"/>
                    <a:pt x="12728" y="20490"/>
                    <a:pt x="12998" y="20454"/>
                  </a:cubicBezTo>
                  <a:lnTo>
                    <a:pt x="13819" y="20355"/>
                  </a:lnTo>
                  <a:cubicBezTo>
                    <a:pt x="14359" y="20273"/>
                    <a:pt x="14900" y="20210"/>
                    <a:pt x="15441" y="20120"/>
                  </a:cubicBezTo>
                  <a:cubicBezTo>
                    <a:pt x="16523" y="19949"/>
                    <a:pt x="17595" y="19742"/>
                    <a:pt x="18668" y="19516"/>
                  </a:cubicBezTo>
                  <a:cubicBezTo>
                    <a:pt x="19200" y="19399"/>
                    <a:pt x="19732" y="19264"/>
                    <a:pt x="20263" y="19147"/>
                  </a:cubicBezTo>
                  <a:cubicBezTo>
                    <a:pt x="20795" y="19012"/>
                    <a:pt x="21318" y="18876"/>
                    <a:pt x="21850" y="18723"/>
                  </a:cubicBezTo>
                  <a:lnTo>
                    <a:pt x="21859" y="18723"/>
                  </a:lnTo>
                  <a:cubicBezTo>
                    <a:pt x="21958" y="18696"/>
                    <a:pt x="22012" y="18597"/>
                    <a:pt x="21994" y="18498"/>
                  </a:cubicBezTo>
                  <a:cubicBezTo>
                    <a:pt x="21823" y="17741"/>
                    <a:pt x="21670" y="16983"/>
                    <a:pt x="21507" y="16217"/>
                  </a:cubicBezTo>
                  <a:lnTo>
                    <a:pt x="21057" y="13937"/>
                  </a:lnTo>
                  <a:cubicBezTo>
                    <a:pt x="20750" y="12413"/>
                    <a:pt x="20462" y="10881"/>
                    <a:pt x="20173" y="9358"/>
                  </a:cubicBezTo>
                  <a:cubicBezTo>
                    <a:pt x="19894" y="7825"/>
                    <a:pt x="19623" y="6302"/>
                    <a:pt x="19362" y="4770"/>
                  </a:cubicBezTo>
                  <a:lnTo>
                    <a:pt x="18983" y="2471"/>
                  </a:lnTo>
                  <a:cubicBezTo>
                    <a:pt x="18866" y="1696"/>
                    <a:pt x="18740" y="930"/>
                    <a:pt x="18632" y="163"/>
                  </a:cubicBezTo>
                  <a:cubicBezTo>
                    <a:pt x="18623" y="70"/>
                    <a:pt x="18535" y="0"/>
                    <a:pt x="1844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 name="Google Shape;1848;p57"/>
            <p:cNvSpPr/>
            <p:nvPr/>
          </p:nvSpPr>
          <p:spPr>
            <a:xfrm>
              <a:off x="4780825" y="3534300"/>
              <a:ext cx="393725" cy="234375"/>
            </a:xfrm>
            <a:custGeom>
              <a:avLst/>
              <a:gdLst/>
              <a:ahLst/>
              <a:cxnLst/>
              <a:rect l="l" t="t" r="r" b="b"/>
              <a:pathLst>
                <a:path w="15749" h="9375" extrusionOk="0">
                  <a:moveTo>
                    <a:pt x="9397" y="3441"/>
                  </a:moveTo>
                  <a:cubicBezTo>
                    <a:pt x="9426" y="3441"/>
                    <a:pt x="9456" y="3446"/>
                    <a:pt x="9484" y="3453"/>
                  </a:cubicBezTo>
                  <a:cubicBezTo>
                    <a:pt x="9511" y="3453"/>
                    <a:pt x="9538" y="3462"/>
                    <a:pt x="9565" y="3471"/>
                  </a:cubicBezTo>
                  <a:cubicBezTo>
                    <a:pt x="9781" y="3561"/>
                    <a:pt x="9862" y="3705"/>
                    <a:pt x="9808" y="3930"/>
                  </a:cubicBezTo>
                  <a:cubicBezTo>
                    <a:pt x="9765" y="4109"/>
                    <a:pt x="9683" y="4191"/>
                    <a:pt x="9539" y="4191"/>
                  </a:cubicBezTo>
                  <a:cubicBezTo>
                    <a:pt x="9501" y="4191"/>
                    <a:pt x="9459" y="4185"/>
                    <a:pt x="9412" y="4174"/>
                  </a:cubicBezTo>
                  <a:cubicBezTo>
                    <a:pt x="9267" y="4147"/>
                    <a:pt x="9186" y="4066"/>
                    <a:pt x="9168" y="3939"/>
                  </a:cubicBezTo>
                  <a:cubicBezTo>
                    <a:pt x="9159" y="3795"/>
                    <a:pt x="9159" y="3714"/>
                    <a:pt x="9159" y="3705"/>
                  </a:cubicBezTo>
                  <a:cubicBezTo>
                    <a:pt x="9207" y="3492"/>
                    <a:pt x="9303" y="3441"/>
                    <a:pt x="9397" y="3441"/>
                  </a:cubicBezTo>
                  <a:close/>
                  <a:moveTo>
                    <a:pt x="8451" y="3776"/>
                  </a:moveTo>
                  <a:cubicBezTo>
                    <a:pt x="8510" y="3776"/>
                    <a:pt x="8562" y="3781"/>
                    <a:pt x="8609" y="3786"/>
                  </a:cubicBezTo>
                  <a:cubicBezTo>
                    <a:pt x="8717" y="3813"/>
                    <a:pt x="8844" y="3885"/>
                    <a:pt x="8781" y="4147"/>
                  </a:cubicBezTo>
                  <a:cubicBezTo>
                    <a:pt x="8763" y="4183"/>
                    <a:pt x="8582" y="4336"/>
                    <a:pt x="7095" y="4733"/>
                  </a:cubicBezTo>
                  <a:cubicBezTo>
                    <a:pt x="6230" y="4952"/>
                    <a:pt x="5579" y="5062"/>
                    <a:pt x="5151" y="5062"/>
                  </a:cubicBezTo>
                  <a:cubicBezTo>
                    <a:pt x="5017" y="5062"/>
                    <a:pt x="4905" y="5052"/>
                    <a:pt x="4814" y="5030"/>
                  </a:cubicBezTo>
                  <a:cubicBezTo>
                    <a:pt x="4445" y="4949"/>
                    <a:pt x="4436" y="4769"/>
                    <a:pt x="4472" y="4616"/>
                  </a:cubicBezTo>
                  <a:cubicBezTo>
                    <a:pt x="4517" y="4435"/>
                    <a:pt x="4697" y="4336"/>
                    <a:pt x="5031" y="4300"/>
                  </a:cubicBezTo>
                  <a:cubicBezTo>
                    <a:pt x="5851" y="4237"/>
                    <a:pt x="6500" y="4156"/>
                    <a:pt x="6942" y="4066"/>
                  </a:cubicBezTo>
                  <a:cubicBezTo>
                    <a:pt x="7257" y="4003"/>
                    <a:pt x="7726" y="3903"/>
                    <a:pt x="8312" y="3786"/>
                  </a:cubicBezTo>
                  <a:cubicBezTo>
                    <a:pt x="8361" y="3779"/>
                    <a:pt x="8408" y="3776"/>
                    <a:pt x="8451" y="3776"/>
                  </a:cubicBezTo>
                  <a:close/>
                  <a:moveTo>
                    <a:pt x="587" y="3687"/>
                  </a:moveTo>
                  <a:lnTo>
                    <a:pt x="1" y="6238"/>
                  </a:lnTo>
                  <a:lnTo>
                    <a:pt x="1416" y="6563"/>
                  </a:lnTo>
                  <a:lnTo>
                    <a:pt x="2002" y="4012"/>
                  </a:lnTo>
                  <a:lnTo>
                    <a:pt x="587" y="3687"/>
                  </a:lnTo>
                  <a:close/>
                  <a:moveTo>
                    <a:pt x="13116" y="1235"/>
                  </a:moveTo>
                  <a:lnTo>
                    <a:pt x="12972" y="1289"/>
                  </a:lnTo>
                  <a:cubicBezTo>
                    <a:pt x="12008" y="1668"/>
                    <a:pt x="10556" y="2110"/>
                    <a:pt x="8654" y="2623"/>
                  </a:cubicBezTo>
                  <a:cubicBezTo>
                    <a:pt x="5806" y="3399"/>
                    <a:pt x="3922" y="3795"/>
                    <a:pt x="3075" y="3795"/>
                  </a:cubicBezTo>
                  <a:lnTo>
                    <a:pt x="3012" y="3795"/>
                  </a:lnTo>
                  <a:lnTo>
                    <a:pt x="2327" y="6770"/>
                  </a:lnTo>
                  <a:lnTo>
                    <a:pt x="11368" y="8843"/>
                  </a:lnTo>
                  <a:lnTo>
                    <a:pt x="13116" y="1235"/>
                  </a:lnTo>
                  <a:close/>
                  <a:moveTo>
                    <a:pt x="14288" y="0"/>
                  </a:moveTo>
                  <a:lnTo>
                    <a:pt x="12215" y="9041"/>
                  </a:lnTo>
                  <a:lnTo>
                    <a:pt x="13675" y="9375"/>
                  </a:lnTo>
                  <a:lnTo>
                    <a:pt x="15748" y="334"/>
                  </a:lnTo>
                  <a:lnTo>
                    <a:pt x="14288" y="0"/>
                  </a:lnTo>
                  <a:close/>
                </a:path>
              </a:pathLst>
            </a:custGeom>
            <a:solidFill>
              <a:srgbClr val="3C3E3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 name="Google Shape;1849;p57"/>
            <p:cNvSpPr/>
            <p:nvPr/>
          </p:nvSpPr>
          <p:spPr>
            <a:xfrm>
              <a:off x="4772275" y="3553675"/>
              <a:ext cx="363275" cy="417375"/>
            </a:xfrm>
            <a:custGeom>
              <a:avLst/>
              <a:gdLst/>
              <a:ahLst/>
              <a:cxnLst/>
              <a:rect l="l" t="t" r="r" b="b"/>
              <a:pathLst>
                <a:path w="14531" h="16695" extrusionOk="0">
                  <a:moveTo>
                    <a:pt x="14531" y="1"/>
                  </a:moveTo>
                  <a:cubicBezTo>
                    <a:pt x="14279" y="172"/>
                    <a:pt x="13891" y="370"/>
                    <a:pt x="13350" y="587"/>
                  </a:cubicBezTo>
                  <a:lnTo>
                    <a:pt x="11646" y="7978"/>
                  </a:lnTo>
                  <a:lnTo>
                    <a:pt x="2759" y="5941"/>
                  </a:lnTo>
                  <a:lnTo>
                    <a:pt x="3318" y="3534"/>
                  </a:lnTo>
                  <a:lnTo>
                    <a:pt x="2254" y="3291"/>
                  </a:lnTo>
                  <a:lnTo>
                    <a:pt x="1704" y="5697"/>
                  </a:lnTo>
                  <a:lnTo>
                    <a:pt x="433" y="5400"/>
                  </a:lnTo>
                  <a:lnTo>
                    <a:pt x="109" y="6842"/>
                  </a:lnTo>
                  <a:lnTo>
                    <a:pt x="0" y="7311"/>
                  </a:lnTo>
                  <a:lnTo>
                    <a:pt x="2326" y="7852"/>
                  </a:lnTo>
                  <a:lnTo>
                    <a:pt x="2236" y="8248"/>
                  </a:lnTo>
                  <a:cubicBezTo>
                    <a:pt x="2984" y="8501"/>
                    <a:pt x="4507" y="9645"/>
                    <a:pt x="6797" y="11683"/>
                  </a:cubicBezTo>
                  <a:cubicBezTo>
                    <a:pt x="9014" y="13648"/>
                    <a:pt x="10384" y="15027"/>
                    <a:pt x="10907" y="15811"/>
                  </a:cubicBezTo>
                  <a:lnTo>
                    <a:pt x="10772" y="16397"/>
                  </a:lnTo>
                  <a:lnTo>
                    <a:pt x="12079" y="16694"/>
                  </a:lnTo>
                  <a:lnTo>
                    <a:pt x="13954" y="8510"/>
                  </a:lnTo>
                  <a:lnTo>
                    <a:pt x="12656" y="8203"/>
                  </a:lnTo>
                  <a:lnTo>
                    <a:pt x="14531" y="1"/>
                  </a:lnTo>
                  <a:close/>
                </a:path>
              </a:pathLst>
            </a:custGeom>
            <a:solidFill>
              <a:srgbClr val="3033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 name="Google Shape;1850;p57"/>
            <p:cNvSpPr/>
            <p:nvPr/>
          </p:nvSpPr>
          <p:spPr>
            <a:xfrm>
              <a:off x="4702650" y="3626025"/>
              <a:ext cx="70775" cy="58375"/>
            </a:xfrm>
            <a:custGeom>
              <a:avLst/>
              <a:gdLst/>
              <a:ahLst/>
              <a:cxnLst/>
              <a:rect l="l" t="t" r="r" b="b"/>
              <a:pathLst>
                <a:path w="2831" h="2335" extrusionOk="0">
                  <a:moveTo>
                    <a:pt x="0" y="0"/>
                  </a:moveTo>
                  <a:lnTo>
                    <a:pt x="198" y="1118"/>
                  </a:lnTo>
                  <a:lnTo>
                    <a:pt x="325" y="1848"/>
                  </a:lnTo>
                  <a:lnTo>
                    <a:pt x="2443" y="2335"/>
                  </a:lnTo>
                  <a:lnTo>
                    <a:pt x="2831" y="649"/>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 name="Google Shape;1851;p57"/>
            <p:cNvSpPr/>
            <p:nvPr/>
          </p:nvSpPr>
          <p:spPr>
            <a:xfrm>
              <a:off x="4710750" y="3642250"/>
              <a:ext cx="82050" cy="82500"/>
            </a:xfrm>
            <a:custGeom>
              <a:avLst/>
              <a:gdLst/>
              <a:ahLst/>
              <a:cxnLst/>
              <a:rect l="l" t="t" r="r" b="b"/>
              <a:pathLst>
                <a:path w="3282" h="3300" extrusionOk="0">
                  <a:moveTo>
                    <a:pt x="2507" y="0"/>
                  </a:moveTo>
                  <a:lnTo>
                    <a:pt x="2119" y="1686"/>
                  </a:lnTo>
                  <a:lnTo>
                    <a:pt x="1" y="1199"/>
                  </a:lnTo>
                  <a:lnTo>
                    <a:pt x="298" y="2776"/>
                  </a:lnTo>
                  <a:lnTo>
                    <a:pt x="2570" y="3299"/>
                  </a:lnTo>
                  <a:lnTo>
                    <a:pt x="2894" y="1857"/>
                  </a:lnTo>
                  <a:lnTo>
                    <a:pt x="3282" y="180"/>
                  </a:lnTo>
                  <a:lnTo>
                    <a:pt x="2507"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 name="Google Shape;1852;p57"/>
            <p:cNvSpPr/>
            <p:nvPr/>
          </p:nvSpPr>
          <p:spPr>
            <a:xfrm>
              <a:off x="4889225" y="3618300"/>
              <a:ext cx="140200" cy="44575"/>
            </a:xfrm>
            <a:custGeom>
              <a:avLst/>
              <a:gdLst/>
              <a:ahLst/>
              <a:cxnLst/>
              <a:rect l="l" t="t" r="r" b="b"/>
              <a:pathLst>
                <a:path w="5608" h="1783" extrusionOk="0">
                  <a:moveTo>
                    <a:pt x="5066" y="0"/>
                  </a:moveTo>
                  <a:cubicBezTo>
                    <a:pt x="4904" y="0"/>
                    <a:pt x="4798" y="107"/>
                    <a:pt x="4751" y="327"/>
                  </a:cubicBezTo>
                  <a:cubicBezTo>
                    <a:pt x="4751" y="336"/>
                    <a:pt x="4751" y="426"/>
                    <a:pt x="4751" y="579"/>
                  </a:cubicBezTo>
                  <a:cubicBezTo>
                    <a:pt x="4778" y="751"/>
                    <a:pt x="4886" y="850"/>
                    <a:pt x="5057" y="895"/>
                  </a:cubicBezTo>
                  <a:cubicBezTo>
                    <a:pt x="5106" y="907"/>
                    <a:pt x="5152" y="913"/>
                    <a:pt x="5194" y="913"/>
                  </a:cubicBezTo>
                  <a:cubicBezTo>
                    <a:pt x="5379" y="913"/>
                    <a:pt x="5500" y="801"/>
                    <a:pt x="5544" y="588"/>
                  </a:cubicBezTo>
                  <a:cubicBezTo>
                    <a:pt x="5607" y="318"/>
                    <a:pt x="5508" y="138"/>
                    <a:pt x="5256" y="39"/>
                  </a:cubicBezTo>
                  <a:cubicBezTo>
                    <a:pt x="5186" y="13"/>
                    <a:pt x="5123" y="0"/>
                    <a:pt x="5066" y="0"/>
                  </a:cubicBezTo>
                  <a:close/>
                  <a:moveTo>
                    <a:pt x="4110" y="337"/>
                  </a:moveTo>
                  <a:cubicBezTo>
                    <a:pt x="4066" y="337"/>
                    <a:pt x="4018" y="340"/>
                    <a:pt x="3967" y="345"/>
                  </a:cubicBezTo>
                  <a:cubicBezTo>
                    <a:pt x="3372" y="471"/>
                    <a:pt x="2912" y="561"/>
                    <a:pt x="2588" y="625"/>
                  </a:cubicBezTo>
                  <a:cubicBezTo>
                    <a:pt x="2146" y="724"/>
                    <a:pt x="1506" y="805"/>
                    <a:pt x="686" y="868"/>
                  </a:cubicBezTo>
                  <a:cubicBezTo>
                    <a:pt x="316" y="904"/>
                    <a:pt x="109" y="1021"/>
                    <a:pt x="64" y="1237"/>
                  </a:cubicBezTo>
                  <a:cubicBezTo>
                    <a:pt x="1" y="1508"/>
                    <a:pt x="136" y="1670"/>
                    <a:pt x="460" y="1751"/>
                  </a:cubicBezTo>
                  <a:cubicBezTo>
                    <a:pt x="551" y="1772"/>
                    <a:pt x="662" y="1782"/>
                    <a:pt x="792" y="1782"/>
                  </a:cubicBezTo>
                  <a:cubicBezTo>
                    <a:pt x="1230" y="1782"/>
                    <a:pt x="1890" y="1667"/>
                    <a:pt x="2786" y="1445"/>
                  </a:cubicBezTo>
                  <a:cubicBezTo>
                    <a:pt x="3913" y="1147"/>
                    <a:pt x="4490" y="931"/>
                    <a:pt x="4517" y="805"/>
                  </a:cubicBezTo>
                  <a:cubicBezTo>
                    <a:pt x="4589" y="493"/>
                    <a:pt x="4455" y="337"/>
                    <a:pt x="4110" y="337"/>
                  </a:cubicBezTo>
                  <a:close/>
                </a:path>
              </a:pathLst>
            </a:custGeom>
            <a:solidFill>
              <a:srgbClr val="4547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 name="Google Shape;1853;p57"/>
            <p:cNvSpPr/>
            <p:nvPr/>
          </p:nvSpPr>
          <p:spPr>
            <a:xfrm>
              <a:off x="5118850" y="3528450"/>
              <a:ext cx="709650" cy="395050"/>
            </a:xfrm>
            <a:custGeom>
              <a:avLst/>
              <a:gdLst/>
              <a:ahLst/>
              <a:cxnLst/>
              <a:rect l="l" t="t" r="r" b="b"/>
              <a:pathLst>
                <a:path w="28386" h="15802" extrusionOk="0">
                  <a:moveTo>
                    <a:pt x="4413" y="2577"/>
                  </a:moveTo>
                  <a:cubicBezTo>
                    <a:pt x="4514" y="2577"/>
                    <a:pt x="4667" y="2596"/>
                    <a:pt x="4895" y="2650"/>
                  </a:cubicBezTo>
                  <a:cubicBezTo>
                    <a:pt x="4986" y="2668"/>
                    <a:pt x="5085" y="2695"/>
                    <a:pt x="5193" y="2722"/>
                  </a:cubicBezTo>
                  <a:cubicBezTo>
                    <a:pt x="5833" y="2912"/>
                    <a:pt x="7771" y="3497"/>
                    <a:pt x="10944" y="4462"/>
                  </a:cubicBezTo>
                  <a:cubicBezTo>
                    <a:pt x="13432" y="5219"/>
                    <a:pt x="15865" y="5922"/>
                    <a:pt x="18164" y="6553"/>
                  </a:cubicBezTo>
                  <a:cubicBezTo>
                    <a:pt x="19137" y="6878"/>
                    <a:pt x="19579" y="7283"/>
                    <a:pt x="19471" y="7752"/>
                  </a:cubicBezTo>
                  <a:cubicBezTo>
                    <a:pt x="19426" y="7923"/>
                    <a:pt x="19327" y="8067"/>
                    <a:pt x="19155" y="8185"/>
                  </a:cubicBezTo>
                  <a:cubicBezTo>
                    <a:pt x="19012" y="8280"/>
                    <a:pt x="18869" y="8324"/>
                    <a:pt x="18725" y="8324"/>
                  </a:cubicBezTo>
                  <a:cubicBezTo>
                    <a:pt x="18679" y="8324"/>
                    <a:pt x="18633" y="8320"/>
                    <a:pt x="18588" y="8311"/>
                  </a:cubicBezTo>
                  <a:cubicBezTo>
                    <a:pt x="13179" y="6652"/>
                    <a:pt x="10241" y="5769"/>
                    <a:pt x="9862" y="5670"/>
                  </a:cubicBezTo>
                  <a:cubicBezTo>
                    <a:pt x="6752" y="4777"/>
                    <a:pt x="4922" y="4219"/>
                    <a:pt x="4436" y="4002"/>
                  </a:cubicBezTo>
                  <a:cubicBezTo>
                    <a:pt x="4030" y="3822"/>
                    <a:pt x="3868" y="3552"/>
                    <a:pt x="3958" y="3173"/>
                  </a:cubicBezTo>
                  <a:cubicBezTo>
                    <a:pt x="4030" y="2848"/>
                    <a:pt x="4138" y="2659"/>
                    <a:pt x="4273" y="2596"/>
                  </a:cubicBezTo>
                  <a:cubicBezTo>
                    <a:pt x="4302" y="2585"/>
                    <a:pt x="4346" y="2577"/>
                    <a:pt x="4413" y="2577"/>
                  </a:cubicBezTo>
                  <a:close/>
                  <a:moveTo>
                    <a:pt x="2200" y="0"/>
                  </a:moveTo>
                  <a:lnTo>
                    <a:pt x="1" y="9573"/>
                  </a:lnTo>
                  <a:lnTo>
                    <a:pt x="27133" y="15801"/>
                  </a:lnTo>
                  <a:lnTo>
                    <a:pt x="27151" y="15729"/>
                  </a:lnTo>
                  <a:cubicBezTo>
                    <a:pt x="27619" y="13755"/>
                    <a:pt x="27971" y="11718"/>
                    <a:pt x="28196" y="9699"/>
                  </a:cubicBezTo>
                  <a:cubicBezTo>
                    <a:pt x="28386" y="8825"/>
                    <a:pt x="27926" y="8248"/>
                    <a:pt x="26853" y="7977"/>
                  </a:cubicBezTo>
                  <a:cubicBezTo>
                    <a:pt x="18768" y="5048"/>
                    <a:pt x="10493" y="2371"/>
                    <a:pt x="2272" y="27"/>
                  </a:cubicBezTo>
                  <a:lnTo>
                    <a:pt x="220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 name="Google Shape;1854;p57"/>
            <p:cNvSpPr/>
            <p:nvPr/>
          </p:nvSpPr>
          <p:spPr>
            <a:xfrm>
              <a:off x="5213500" y="3590975"/>
              <a:ext cx="396875" cy="147475"/>
            </a:xfrm>
            <a:custGeom>
              <a:avLst/>
              <a:gdLst/>
              <a:ahLst/>
              <a:cxnLst/>
              <a:rect l="l" t="t" r="r" b="b"/>
              <a:pathLst>
                <a:path w="15875" h="5899" extrusionOk="0">
                  <a:moveTo>
                    <a:pt x="630" y="1"/>
                  </a:moveTo>
                  <a:cubicBezTo>
                    <a:pt x="562" y="1"/>
                    <a:pt x="505" y="8"/>
                    <a:pt x="460" y="23"/>
                  </a:cubicBezTo>
                  <a:cubicBezTo>
                    <a:pt x="298" y="95"/>
                    <a:pt x="181" y="302"/>
                    <a:pt x="100" y="663"/>
                  </a:cubicBezTo>
                  <a:cubicBezTo>
                    <a:pt x="1" y="1078"/>
                    <a:pt x="172" y="1384"/>
                    <a:pt x="623" y="1573"/>
                  </a:cubicBezTo>
                  <a:cubicBezTo>
                    <a:pt x="1118" y="1799"/>
                    <a:pt x="2921" y="2349"/>
                    <a:pt x="6049" y="3241"/>
                  </a:cubicBezTo>
                  <a:cubicBezTo>
                    <a:pt x="6437" y="3340"/>
                    <a:pt x="9348" y="4223"/>
                    <a:pt x="14784" y="5882"/>
                  </a:cubicBezTo>
                  <a:cubicBezTo>
                    <a:pt x="14838" y="5893"/>
                    <a:pt x="14891" y="5899"/>
                    <a:pt x="14944" y="5899"/>
                  </a:cubicBezTo>
                  <a:cubicBezTo>
                    <a:pt x="15103" y="5899"/>
                    <a:pt x="15257" y="5848"/>
                    <a:pt x="15405" y="5747"/>
                  </a:cubicBezTo>
                  <a:cubicBezTo>
                    <a:pt x="15595" y="5621"/>
                    <a:pt x="15712" y="5458"/>
                    <a:pt x="15757" y="5269"/>
                  </a:cubicBezTo>
                  <a:cubicBezTo>
                    <a:pt x="15874" y="4755"/>
                    <a:pt x="15424" y="4323"/>
                    <a:pt x="14405" y="3980"/>
                  </a:cubicBezTo>
                  <a:cubicBezTo>
                    <a:pt x="12088" y="3349"/>
                    <a:pt x="9682" y="2646"/>
                    <a:pt x="7176" y="1889"/>
                  </a:cubicBezTo>
                  <a:cubicBezTo>
                    <a:pt x="3976" y="915"/>
                    <a:pt x="2065" y="329"/>
                    <a:pt x="1425" y="149"/>
                  </a:cubicBezTo>
                  <a:cubicBezTo>
                    <a:pt x="1073" y="51"/>
                    <a:pt x="810" y="1"/>
                    <a:pt x="63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 name="Google Shape;1855;p57"/>
            <p:cNvSpPr/>
            <p:nvPr/>
          </p:nvSpPr>
          <p:spPr>
            <a:xfrm>
              <a:off x="5070850" y="3766400"/>
              <a:ext cx="724975" cy="311175"/>
            </a:xfrm>
            <a:custGeom>
              <a:avLst/>
              <a:gdLst/>
              <a:ahLst/>
              <a:cxnLst/>
              <a:rect l="l" t="t" r="r" b="b"/>
              <a:pathLst>
                <a:path w="28999" h="12447" extrusionOk="0">
                  <a:moveTo>
                    <a:pt x="2011" y="1"/>
                  </a:moveTo>
                  <a:lnTo>
                    <a:pt x="136" y="8185"/>
                  </a:lnTo>
                  <a:lnTo>
                    <a:pt x="1" y="8753"/>
                  </a:lnTo>
                  <a:cubicBezTo>
                    <a:pt x="8672" y="10592"/>
                    <a:pt x="17172" y="11818"/>
                    <a:pt x="25501" y="12413"/>
                  </a:cubicBezTo>
                  <a:cubicBezTo>
                    <a:pt x="25660" y="12435"/>
                    <a:pt x="25809" y="12446"/>
                    <a:pt x="25949" y="12446"/>
                  </a:cubicBezTo>
                  <a:cubicBezTo>
                    <a:pt x="26720" y="12446"/>
                    <a:pt x="27220" y="12112"/>
                    <a:pt x="27448" y="11448"/>
                  </a:cubicBezTo>
                  <a:cubicBezTo>
                    <a:pt x="28061" y="9718"/>
                    <a:pt x="28575" y="7969"/>
                    <a:pt x="28999" y="6193"/>
                  </a:cubicBezTo>
                  <a:lnTo>
                    <a:pt x="201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 name="Google Shape;1856;p57"/>
            <p:cNvSpPr/>
            <p:nvPr/>
          </p:nvSpPr>
          <p:spPr>
            <a:xfrm>
              <a:off x="4697000" y="3525875"/>
              <a:ext cx="1131500" cy="555150"/>
            </a:xfrm>
            <a:custGeom>
              <a:avLst/>
              <a:gdLst/>
              <a:ahLst/>
              <a:cxnLst/>
              <a:rect l="l" t="t" r="r" b="b"/>
              <a:pathLst>
                <a:path w="45260" h="22206" extrusionOk="0">
                  <a:moveTo>
                    <a:pt x="19277" y="430"/>
                  </a:moveTo>
                  <a:cubicBezTo>
                    <a:pt x="20268" y="625"/>
                    <a:pt x="21223" y="951"/>
                    <a:pt x="22193" y="1230"/>
                  </a:cubicBezTo>
                  <a:cubicBezTo>
                    <a:pt x="23221" y="1545"/>
                    <a:pt x="24248" y="1852"/>
                    <a:pt x="25276" y="2185"/>
                  </a:cubicBezTo>
                  <a:cubicBezTo>
                    <a:pt x="27331" y="2834"/>
                    <a:pt x="29377" y="3501"/>
                    <a:pt x="31414" y="4177"/>
                  </a:cubicBezTo>
                  <a:cubicBezTo>
                    <a:pt x="33460" y="4844"/>
                    <a:pt x="35489" y="5565"/>
                    <a:pt x="37544" y="6205"/>
                  </a:cubicBezTo>
                  <a:cubicBezTo>
                    <a:pt x="39599" y="6836"/>
                    <a:pt x="41627" y="7567"/>
                    <a:pt x="43637" y="8315"/>
                  </a:cubicBezTo>
                  <a:lnTo>
                    <a:pt x="43655" y="8324"/>
                  </a:lnTo>
                  <a:cubicBezTo>
                    <a:pt x="44016" y="8423"/>
                    <a:pt x="44367" y="8567"/>
                    <a:pt x="44602" y="8810"/>
                  </a:cubicBezTo>
                  <a:cubicBezTo>
                    <a:pt x="44710" y="8937"/>
                    <a:pt x="44782" y="9081"/>
                    <a:pt x="44818" y="9234"/>
                  </a:cubicBezTo>
                  <a:cubicBezTo>
                    <a:pt x="44845" y="9396"/>
                    <a:pt x="44836" y="9568"/>
                    <a:pt x="44800" y="9739"/>
                  </a:cubicBezTo>
                  <a:cubicBezTo>
                    <a:pt x="44791" y="9748"/>
                    <a:pt x="44791" y="9748"/>
                    <a:pt x="44791" y="9757"/>
                  </a:cubicBezTo>
                  <a:cubicBezTo>
                    <a:pt x="44728" y="10262"/>
                    <a:pt x="44665" y="10766"/>
                    <a:pt x="44593" y="11271"/>
                  </a:cubicBezTo>
                  <a:lnTo>
                    <a:pt x="44358" y="12777"/>
                  </a:lnTo>
                  <a:cubicBezTo>
                    <a:pt x="44268" y="13281"/>
                    <a:pt x="44196" y="13777"/>
                    <a:pt x="44097" y="14282"/>
                  </a:cubicBezTo>
                  <a:cubicBezTo>
                    <a:pt x="44016" y="14778"/>
                    <a:pt x="43908" y="15282"/>
                    <a:pt x="43799" y="15778"/>
                  </a:cubicBezTo>
                  <a:cubicBezTo>
                    <a:pt x="43637" y="16454"/>
                    <a:pt x="43457" y="17130"/>
                    <a:pt x="43259" y="17797"/>
                  </a:cubicBezTo>
                  <a:cubicBezTo>
                    <a:pt x="43051" y="18473"/>
                    <a:pt x="42853" y="19140"/>
                    <a:pt x="42646" y="19807"/>
                  </a:cubicBezTo>
                  <a:cubicBezTo>
                    <a:pt x="42546" y="20141"/>
                    <a:pt x="42438" y="20474"/>
                    <a:pt x="42321" y="20808"/>
                  </a:cubicBezTo>
                  <a:cubicBezTo>
                    <a:pt x="42294" y="20889"/>
                    <a:pt x="42267" y="20970"/>
                    <a:pt x="42240" y="21051"/>
                  </a:cubicBezTo>
                  <a:cubicBezTo>
                    <a:pt x="42213" y="21123"/>
                    <a:pt x="42177" y="21196"/>
                    <a:pt x="42141" y="21268"/>
                  </a:cubicBezTo>
                  <a:cubicBezTo>
                    <a:pt x="42069" y="21412"/>
                    <a:pt x="41970" y="21529"/>
                    <a:pt x="41852" y="21628"/>
                  </a:cubicBezTo>
                  <a:cubicBezTo>
                    <a:pt x="41618" y="21827"/>
                    <a:pt x="41294" y="21917"/>
                    <a:pt x="40969" y="21935"/>
                  </a:cubicBezTo>
                  <a:cubicBezTo>
                    <a:pt x="40798" y="21935"/>
                    <a:pt x="40636" y="21926"/>
                    <a:pt x="40455" y="21908"/>
                  </a:cubicBezTo>
                  <a:lnTo>
                    <a:pt x="39932" y="21872"/>
                  </a:lnTo>
                  <a:cubicBezTo>
                    <a:pt x="38526" y="21799"/>
                    <a:pt x="37138" y="21673"/>
                    <a:pt x="35741" y="21538"/>
                  </a:cubicBezTo>
                  <a:cubicBezTo>
                    <a:pt x="34344" y="21385"/>
                    <a:pt x="32947" y="21241"/>
                    <a:pt x="31559" y="21051"/>
                  </a:cubicBezTo>
                  <a:cubicBezTo>
                    <a:pt x="30864" y="20961"/>
                    <a:pt x="30170" y="20853"/>
                    <a:pt x="29485" y="20754"/>
                  </a:cubicBezTo>
                  <a:cubicBezTo>
                    <a:pt x="28791" y="20646"/>
                    <a:pt x="28097" y="20547"/>
                    <a:pt x="27403" y="20438"/>
                  </a:cubicBezTo>
                  <a:cubicBezTo>
                    <a:pt x="26015" y="20222"/>
                    <a:pt x="24636" y="19988"/>
                    <a:pt x="23257" y="19753"/>
                  </a:cubicBezTo>
                  <a:cubicBezTo>
                    <a:pt x="20562" y="19287"/>
                    <a:pt x="17868" y="18768"/>
                    <a:pt x="15191" y="18224"/>
                  </a:cubicBezTo>
                  <a:lnTo>
                    <a:pt x="15191" y="18224"/>
                  </a:lnTo>
                  <a:lnTo>
                    <a:pt x="15279" y="17851"/>
                  </a:lnTo>
                  <a:cubicBezTo>
                    <a:pt x="15297" y="17743"/>
                    <a:pt x="15234" y="17644"/>
                    <a:pt x="15135" y="17617"/>
                  </a:cubicBezTo>
                  <a:lnTo>
                    <a:pt x="14017" y="17362"/>
                  </a:lnTo>
                  <a:lnTo>
                    <a:pt x="14017" y="17362"/>
                  </a:lnTo>
                  <a:lnTo>
                    <a:pt x="14108" y="16968"/>
                  </a:lnTo>
                  <a:lnTo>
                    <a:pt x="14108" y="16959"/>
                  </a:lnTo>
                  <a:cubicBezTo>
                    <a:pt x="14117" y="16905"/>
                    <a:pt x="14108" y="16860"/>
                    <a:pt x="14081" y="16815"/>
                  </a:cubicBezTo>
                  <a:cubicBezTo>
                    <a:pt x="13774" y="16409"/>
                    <a:pt x="13441" y="16058"/>
                    <a:pt x="13098" y="15706"/>
                  </a:cubicBezTo>
                  <a:cubicBezTo>
                    <a:pt x="12756" y="15364"/>
                    <a:pt x="12413" y="15030"/>
                    <a:pt x="12061" y="14697"/>
                  </a:cubicBezTo>
                  <a:cubicBezTo>
                    <a:pt x="11349" y="14039"/>
                    <a:pt x="10628" y="13399"/>
                    <a:pt x="9907" y="12759"/>
                  </a:cubicBezTo>
                  <a:cubicBezTo>
                    <a:pt x="9177" y="12119"/>
                    <a:pt x="8447" y="11497"/>
                    <a:pt x="7708" y="10866"/>
                  </a:cubicBezTo>
                  <a:cubicBezTo>
                    <a:pt x="7338" y="10559"/>
                    <a:pt x="6969" y="10244"/>
                    <a:pt x="6581" y="9946"/>
                  </a:cubicBezTo>
                  <a:cubicBezTo>
                    <a:pt x="6392" y="9802"/>
                    <a:pt x="6184" y="9658"/>
                    <a:pt x="5977" y="9532"/>
                  </a:cubicBezTo>
                  <a:cubicBezTo>
                    <a:pt x="5818" y="9428"/>
                    <a:pt x="5653" y="9329"/>
                    <a:pt x="5471" y="9244"/>
                  </a:cubicBezTo>
                  <a:lnTo>
                    <a:pt x="5471" y="9244"/>
                  </a:lnTo>
                  <a:cubicBezTo>
                    <a:pt x="5490" y="9164"/>
                    <a:pt x="5510" y="9082"/>
                    <a:pt x="5526" y="9000"/>
                  </a:cubicBezTo>
                  <a:lnTo>
                    <a:pt x="5535" y="8955"/>
                  </a:lnTo>
                  <a:cubicBezTo>
                    <a:pt x="5535" y="8946"/>
                    <a:pt x="5535" y="8937"/>
                    <a:pt x="5535" y="8928"/>
                  </a:cubicBezTo>
                  <a:cubicBezTo>
                    <a:pt x="5535" y="8838"/>
                    <a:pt x="5463" y="8774"/>
                    <a:pt x="5382" y="8774"/>
                  </a:cubicBezTo>
                  <a:cubicBezTo>
                    <a:pt x="5175" y="8774"/>
                    <a:pt x="4976" y="8747"/>
                    <a:pt x="4778" y="8720"/>
                  </a:cubicBezTo>
                  <a:cubicBezTo>
                    <a:pt x="4580" y="8693"/>
                    <a:pt x="4382" y="8657"/>
                    <a:pt x="4192" y="8612"/>
                  </a:cubicBezTo>
                  <a:cubicBezTo>
                    <a:pt x="3994" y="8567"/>
                    <a:pt x="3805" y="8513"/>
                    <a:pt x="3615" y="8450"/>
                  </a:cubicBezTo>
                  <a:cubicBezTo>
                    <a:pt x="3488" y="8413"/>
                    <a:pt x="3360" y="8369"/>
                    <a:pt x="3236" y="8316"/>
                  </a:cubicBezTo>
                  <a:lnTo>
                    <a:pt x="3236" y="8316"/>
                  </a:lnTo>
                  <a:lnTo>
                    <a:pt x="3309" y="7999"/>
                  </a:lnTo>
                  <a:lnTo>
                    <a:pt x="3318" y="7963"/>
                  </a:lnTo>
                  <a:cubicBezTo>
                    <a:pt x="3318" y="7954"/>
                    <a:pt x="3318" y="7945"/>
                    <a:pt x="3318" y="7936"/>
                  </a:cubicBezTo>
                  <a:cubicBezTo>
                    <a:pt x="3318" y="7846"/>
                    <a:pt x="3255" y="7765"/>
                    <a:pt x="3165" y="7765"/>
                  </a:cubicBezTo>
                  <a:cubicBezTo>
                    <a:pt x="2966" y="7756"/>
                    <a:pt x="2768" y="7729"/>
                    <a:pt x="2579" y="7702"/>
                  </a:cubicBezTo>
                  <a:cubicBezTo>
                    <a:pt x="2390" y="7666"/>
                    <a:pt x="2200" y="7630"/>
                    <a:pt x="2011" y="7585"/>
                  </a:cubicBezTo>
                  <a:cubicBezTo>
                    <a:pt x="1680" y="7506"/>
                    <a:pt x="1350" y="7420"/>
                    <a:pt x="1031" y="7298"/>
                  </a:cubicBezTo>
                  <a:lnTo>
                    <a:pt x="1031" y="7298"/>
                  </a:lnTo>
                  <a:cubicBezTo>
                    <a:pt x="992" y="6753"/>
                    <a:pt x="915" y="6209"/>
                    <a:pt x="821" y="5665"/>
                  </a:cubicBezTo>
                  <a:cubicBezTo>
                    <a:pt x="746" y="5190"/>
                    <a:pt x="677" y="4708"/>
                    <a:pt x="519" y="4242"/>
                  </a:cubicBezTo>
                  <a:lnTo>
                    <a:pt x="519" y="4242"/>
                  </a:lnTo>
                  <a:cubicBezTo>
                    <a:pt x="712" y="4272"/>
                    <a:pt x="903" y="4309"/>
                    <a:pt x="1092" y="4349"/>
                  </a:cubicBezTo>
                  <a:cubicBezTo>
                    <a:pt x="1398" y="4403"/>
                    <a:pt x="1695" y="4475"/>
                    <a:pt x="1993" y="4547"/>
                  </a:cubicBezTo>
                  <a:cubicBezTo>
                    <a:pt x="2597" y="4691"/>
                    <a:pt x="3201" y="4844"/>
                    <a:pt x="3787" y="5025"/>
                  </a:cubicBezTo>
                  <a:lnTo>
                    <a:pt x="3805" y="5025"/>
                  </a:lnTo>
                  <a:cubicBezTo>
                    <a:pt x="3820" y="5029"/>
                    <a:pt x="3836" y="5031"/>
                    <a:pt x="3851" y="5031"/>
                  </a:cubicBezTo>
                  <a:cubicBezTo>
                    <a:pt x="3931" y="5031"/>
                    <a:pt x="3998" y="4973"/>
                    <a:pt x="4021" y="4889"/>
                  </a:cubicBezTo>
                  <a:lnTo>
                    <a:pt x="4021" y="4880"/>
                  </a:lnTo>
                  <a:lnTo>
                    <a:pt x="4148" y="4317"/>
                  </a:lnTo>
                  <a:lnTo>
                    <a:pt x="4148" y="4317"/>
                  </a:lnTo>
                  <a:cubicBezTo>
                    <a:pt x="4481" y="4347"/>
                    <a:pt x="4813" y="4416"/>
                    <a:pt x="5139" y="4484"/>
                  </a:cubicBezTo>
                  <a:cubicBezTo>
                    <a:pt x="5526" y="4583"/>
                    <a:pt x="5905" y="4682"/>
                    <a:pt x="6284" y="4835"/>
                  </a:cubicBezTo>
                  <a:cubicBezTo>
                    <a:pt x="6293" y="4844"/>
                    <a:pt x="6302" y="4844"/>
                    <a:pt x="6311" y="4844"/>
                  </a:cubicBezTo>
                  <a:cubicBezTo>
                    <a:pt x="6322" y="4847"/>
                    <a:pt x="6334" y="4848"/>
                    <a:pt x="6345" y="4848"/>
                  </a:cubicBezTo>
                  <a:cubicBezTo>
                    <a:pt x="6421" y="4848"/>
                    <a:pt x="6485" y="4797"/>
                    <a:pt x="6509" y="4718"/>
                  </a:cubicBezTo>
                  <a:lnTo>
                    <a:pt x="6509" y="4691"/>
                  </a:lnTo>
                  <a:lnTo>
                    <a:pt x="6584" y="4392"/>
                  </a:lnTo>
                  <a:lnTo>
                    <a:pt x="6584" y="4392"/>
                  </a:lnTo>
                  <a:cubicBezTo>
                    <a:pt x="7031" y="4355"/>
                    <a:pt x="7460" y="4267"/>
                    <a:pt x="7888" y="4186"/>
                  </a:cubicBezTo>
                  <a:cubicBezTo>
                    <a:pt x="8366" y="4087"/>
                    <a:pt x="8834" y="3970"/>
                    <a:pt x="9303" y="3862"/>
                  </a:cubicBezTo>
                  <a:cubicBezTo>
                    <a:pt x="9781" y="3745"/>
                    <a:pt x="10250" y="3627"/>
                    <a:pt x="10718" y="3501"/>
                  </a:cubicBezTo>
                  <a:lnTo>
                    <a:pt x="12116" y="3132"/>
                  </a:lnTo>
                  <a:cubicBezTo>
                    <a:pt x="13053" y="2888"/>
                    <a:pt x="13981" y="2627"/>
                    <a:pt x="14919" y="2348"/>
                  </a:cubicBezTo>
                  <a:cubicBezTo>
                    <a:pt x="15379" y="2203"/>
                    <a:pt x="15838" y="2050"/>
                    <a:pt x="16298" y="1888"/>
                  </a:cubicBezTo>
                  <a:cubicBezTo>
                    <a:pt x="16758" y="1717"/>
                    <a:pt x="17217" y="1545"/>
                    <a:pt x="17659" y="1275"/>
                  </a:cubicBezTo>
                  <a:cubicBezTo>
                    <a:pt x="17695" y="1248"/>
                    <a:pt x="17722" y="1212"/>
                    <a:pt x="17731" y="1167"/>
                  </a:cubicBezTo>
                  <a:lnTo>
                    <a:pt x="17731" y="1158"/>
                  </a:lnTo>
                  <a:lnTo>
                    <a:pt x="17858" y="621"/>
                  </a:lnTo>
                  <a:lnTo>
                    <a:pt x="17858" y="621"/>
                  </a:lnTo>
                  <a:cubicBezTo>
                    <a:pt x="18019" y="634"/>
                    <a:pt x="18172" y="666"/>
                    <a:pt x="18326" y="698"/>
                  </a:cubicBezTo>
                  <a:cubicBezTo>
                    <a:pt x="18542" y="761"/>
                    <a:pt x="18759" y="824"/>
                    <a:pt x="18966" y="923"/>
                  </a:cubicBezTo>
                  <a:cubicBezTo>
                    <a:pt x="18975" y="923"/>
                    <a:pt x="18984" y="932"/>
                    <a:pt x="19002" y="932"/>
                  </a:cubicBezTo>
                  <a:cubicBezTo>
                    <a:pt x="19013" y="935"/>
                    <a:pt x="19023" y="936"/>
                    <a:pt x="19034" y="936"/>
                  </a:cubicBezTo>
                  <a:cubicBezTo>
                    <a:pt x="19103" y="936"/>
                    <a:pt x="19168" y="886"/>
                    <a:pt x="19191" y="815"/>
                  </a:cubicBezTo>
                  <a:lnTo>
                    <a:pt x="19200" y="779"/>
                  </a:lnTo>
                  <a:lnTo>
                    <a:pt x="19277" y="430"/>
                  </a:lnTo>
                  <a:close/>
                  <a:moveTo>
                    <a:pt x="19118" y="0"/>
                  </a:moveTo>
                  <a:cubicBezTo>
                    <a:pt x="19034" y="0"/>
                    <a:pt x="18964" y="53"/>
                    <a:pt x="18948" y="139"/>
                  </a:cubicBezTo>
                  <a:lnTo>
                    <a:pt x="18939" y="157"/>
                  </a:lnTo>
                  <a:lnTo>
                    <a:pt x="18855" y="537"/>
                  </a:lnTo>
                  <a:lnTo>
                    <a:pt x="18855" y="537"/>
                  </a:lnTo>
                  <a:cubicBezTo>
                    <a:pt x="18695" y="524"/>
                    <a:pt x="18535" y="496"/>
                    <a:pt x="18380" y="464"/>
                  </a:cubicBezTo>
                  <a:cubicBezTo>
                    <a:pt x="18164" y="410"/>
                    <a:pt x="17948" y="355"/>
                    <a:pt x="17749" y="238"/>
                  </a:cubicBezTo>
                  <a:cubicBezTo>
                    <a:pt x="17731" y="238"/>
                    <a:pt x="17722" y="229"/>
                    <a:pt x="17704" y="229"/>
                  </a:cubicBezTo>
                  <a:cubicBezTo>
                    <a:pt x="17692" y="227"/>
                    <a:pt x="17680" y="225"/>
                    <a:pt x="17669" y="225"/>
                  </a:cubicBezTo>
                  <a:cubicBezTo>
                    <a:pt x="17601" y="225"/>
                    <a:pt x="17539" y="269"/>
                    <a:pt x="17524" y="346"/>
                  </a:cubicBezTo>
                  <a:lnTo>
                    <a:pt x="17515" y="391"/>
                  </a:lnTo>
                  <a:lnTo>
                    <a:pt x="17379" y="989"/>
                  </a:lnTo>
                  <a:lnTo>
                    <a:pt x="17379" y="989"/>
                  </a:lnTo>
                  <a:cubicBezTo>
                    <a:pt x="17029" y="1231"/>
                    <a:pt x="16601" y="1419"/>
                    <a:pt x="16181" y="1590"/>
                  </a:cubicBezTo>
                  <a:cubicBezTo>
                    <a:pt x="15739" y="1771"/>
                    <a:pt x="15288" y="1924"/>
                    <a:pt x="14829" y="2077"/>
                  </a:cubicBezTo>
                  <a:cubicBezTo>
                    <a:pt x="13918" y="2384"/>
                    <a:pt x="12990" y="2645"/>
                    <a:pt x="12052" y="2897"/>
                  </a:cubicBezTo>
                  <a:cubicBezTo>
                    <a:pt x="11593" y="3024"/>
                    <a:pt x="11124" y="3159"/>
                    <a:pt x="10655" y="3276"/>
                  </a:cubicBezTo>
                  <a:cubicBezTo>
                    <a:pt x="10187" y="3393"/>
                    <a:pt x="9718" y="3510"/>
                    <a:pt x="9249" y="3618"/>
                  </a:cubicBezTo>
                  <a:cubicBezTo>
                    <a:pt x="8780" y="3727"/>
                    <a:pt x="8303" y="3808"/>
                    <a:pt x="7834" y="3889"/>
                  </a:cubicBezTo>
                  <a:cubicBezTo>
                    <a:pt x="7600" y="3934"/>
                    <a:pt x="7356" y="3961"/>
                    <a:pt x="7122" y="3988"/>
                  </a:cubicBezTo>
                  <a:cubicBezTo>
                    <a:pt x="6953" y="4008"/>
                    <a:pt x="6784" y="4022"/>
                    <a:pt x="6618" y="4022"/>
                  </a:cubicBezTo>
                  <a:cubicBezTo>
                    <a:pt x="6554" y="4022"/>
                    <a:pt x="6491" y="4020"/>
                    <a:pt x="6428" y="4015"/>
                  </a:cubicBezTo>
                  <a:cubicBezTo>
                    <a:pt x="6338" y="4015"/>
                    <a:pt x="6256" y="4069"/>
                    <a:pt x="6238" y="4159"/>
                  </a:cubicBezTo>
                  <a:lnTo>
                    <a:pt x="6238" y="4168"/>
                  </a:lnTo>
                  <a:lnTo>
                    <a:pt x="6176" y="4441"/>
                  </a:lnTo>
                  <a:lnTo>
                    <a:pt x="6176" y="4441"/>
                  </a:lnTo>
                  <a:cubicBezTo>
                    <a:pt x="5842" y="4407"/>
                    <a:pt x="5510" y="4345"/>
                    <a:pt x="5184" y="4276"/>
                  </a:cubicBezTo>
                  <a:cubicBezTo>
                    <a:pt x="4796" y="4186"/>
                    <a:pt x="4418" y="4078"/>
                    <a:pt x="4039" y="3925"/>
                  </a:cubicBezTo>
                  <a:cubicBezTo>
                    <a:pt x="4030" y="3925"/>
                    <a:pt x="4021" y="3916"/>
                    <a:pt x="4012" y="3916"/>
                  </a:cubicBezTo>
                  <a:cubicBezTo>
                    <a:pt x="4000" y="3914"/>
                    <a:pt x="3989" y="3912"/>
                    <a:pt x="3978" y="3912"/>
                  </a:cubicBezTo>
                  <a:cubicBezTo>
                    <a:pt x="3902" y="3912"/>
                    <a:pt x="3837" y="3964"/>
                    <a:pt x="3814" y="4042"/>
                  </a:cubicBezTo>
                  <a:lnTo>
                    <a:pt x="3805" y="4069"/>
                  </a:lnTo>
                  <a:lnTo>
                    <a:pt x="3683" y="4611"/>
                  </a:lnTo>
                  <a:lnTo>
                    <a:pt x="3683" y="4611"/>
                  </a:lnTo>
                  <a:cubicBezTo>
                    <a:pt x="3136" y="4513"/>
                    <a:pt x="2596" y="4406"/>
                    <a:pt x="2056" y="4285"/>
                  </a:cubicBezTo>
                  <a:cubicBezTo>
                    <a:pt x="1759" y="4222"/>
                    <a:pt x="1452" y="4159"/>
                    <a:pt x="1155" y="4078"/>
                  </a:cubicBezTo>
                  <a:cubicBezTo>
                    <a:pt x="857" y="3997"/>
                    <a:pt x="560" y="3916"/>
                    <a:pt x="262" y="3817"/>
                  </a:cubicBezTo>
                  <a:cubicBezTo>
                    <a:pt x="253" y="3808"/>
                    <a:pt x="235" y="3808"/>
                    <a:pt x="217" y="3808"/>
                  </a:cubicBezTo>
                  <a:cubicBezTo>
                    <a:pt x="212" y="3807"/>
                    <a:pt x="206" y="3807"/>
                    <a:pt x="200" y="3807"/>
                  </a:cubicBezTo>
                  <a:cubicBezTo>
                    <a:pt x="109" y="3807"/>
                    <a:pt x="37" y="3876"/>
                    <a:pt x="37" y="3970"/>
                  </a:cubicBezTo>
                  <a:lnTo>
                    <a:pt x="28" y="4042"/>
                  </a:lnTo>
                  <a:cubicBezTo>
                    <a:pt x="1" y="4637"/>
                    <a:pt x="127" y="5205"/>
                    <a:pt x="235" y="5773"/>
                  </a:cubicBezTo>
                  <a:cubicBezTo>
                    <a:pt x="352" y="6341"/>
                    <a:pt x="488" y="6909"/>
                    <a:pt x="659" y="7467"/>
                  </a:cubicBezTo>
                  <a:lnTo>
                    <a:pt x="677" y="7521"/>
                  </a:lnTo>
                  <a:cubicBezTo>
                    <a:pt x="686" y="7576"/>
                    <a:pt x="740" y="7621"/>
                    <a:pt x="803" y="7621"/>
                  </a:cubicBezTo>
                  <a:cubicBezTo>
                    <a:pt x="1200" y="7648"/>
                    <a:pt x="1578" y="7720"/>
                    <a:pt x="1957" y="7801"/>
                  </a:cubicBezTo>
                  <a:cubicBezTo>
                    <a:pt x="2146" y="7846"/>
                    <a:pt x="2335" y="7891"/>
                    <a:pt x="2525" y="7945"/>
                  </a:cubicBezTo>
                  <a:cubicBezTo>
                    <a:pt x="2646" y="7981"/>
                    <a:pt x="2771" y="8022"/>
                    <a:pt x="2894" y="8069"/>
                  </a:cubicBezTo>
                  <a:lnTo>
                    <a:pt x="2894" y="8069"/>
                  </a:lnTo>
                  <a:lnTo>
                    <a:pt x="2822" y="8387"/>
                  </a:lnTo>
                  <a:lnTo>
                    <a:pt x="2813" y="8423"/>
                  </a:lnTo>
                  <a:cubicBezTo>
                    <a:pt x="2804" y="8432"/>
                    <a:pt x="2804" y="8441"/>
                    <a:pt x="2804" y="8450"/>
                  </a:cubicBezTo>
                  <a:cubicBezTo>
                    <a:pt x="2804" y="8540"/>
                    <a:pt x="2876" y="8612"/>
                    <a:pt x="2966" y="8612"/>
                  </a:cubicBezTo>
                  <a:cubicBezTo>
                    <a:pt x="3174" y="8612"/>
                    <a:pt x="3372" y="8639"/>
                    <a:pt x="3570" y="8666"/>
                  </a:cubicBezTo>
                  <a:cubicBezTo>
                    <a:pt x="3760" y="8693"/>
                    <a:pt x="3958" y="8729"/>
                    <a:pt x="4156" y="8774"/>
                  </a:cubicBezTo>
                  <a:cubicBezTo>
                    <a:pt x="4346" y="8819"/>
                    <a:pt x="4535" y="8874"/>
                    <a:pt x="4733" y="8928"/>
                  </a:cubicBezTo>
                  <a:cubicBezTo>
                    <a:pt x="4859" y="8970"/>
                    <a:pt x="4986" y="9016"/>
                    <a:pt x="5109" y="9069"/>
                  </a:cubicBezTo>
                  <a:lnTo>
                    <a:pt x="5109" y="9069"/>
                  </a:lnTo>
                  <a:cubicBezTo>
                    <a:pt x="5091" y="9149"/>
                    <a:pt x="5074" y="9232"/>
                    <a:pt x="5058" y="9315"/>
                  </a:cubicBezTo>
                  <a:cubicBezTo>
                    <a:pt x="5031" y="9414"/>
                    <a:pt x="5085" y="9514"/>
                    <a:pt x="5184" y="9541"/>
                  </a:cubicBezTo>
                  <a:cubicBezTo>
                    <a:pt x="5382" y="9604"/>
                    <a:pt x="5598" y="9712"/>
                    <a:pt x="5797" y="9829"/>
                  </a:cubicBezTo>
                  <a:cubicBezTo>
                    <a:pt x="6004" y="9937"/>
                    <a:pt x="6211" y="10063"/>
                    <a:pt x="6410" y="10199"/>
                  </a:cubicBezTo>
                  <a:cubicBezTo>
                    <a:pt x="6806" y="10460"/>
                    <a:pt x="7194" y="10739"/>
                    <a:pt x="7582" y="11028"/>
                  </a:cubicBezTo>
                  <a:cubicBezTo>
                    <a:pt x="8348" y="11614"/>
                    <a:pt x="9069" y="12254"/>
                    <a:pt x="9790" y="12894"/>
                  </a:cubicBezTo>
                  <a:cubicBezTo>
                    <a:pt x="10502" y="13534"/>
                    <a:pt x="11214" y="14192"/>
                    <a:pt x="11890" y="14868"/>
                  </a:cubicBezTo>
                  <a:cubicBezTo>
                    <a:pt x="12233" y="15210"/>
                    <a:pt x="12566" y="15553"/>
                    <a:pt x="12882" y="15913"/>
                  </a:cubicBezTo>
                  <a:cubicBezTo>
                    <a:pt x="13178" y="16252"/>
                    <a:pt x="13474" y="16590"/>
                    <a:pt x="13710" y="16958"/>
                  </a:cubicBezTo>
                  <a:lnTo>
                    <a:pt x="13710" y="16958"/>
                  </a:lnTo>
                  <a:lnTo>
                    <a:pt x="13594" y="17464"/>
                  </a:lnTo>
                  <a:cubicBezTo>
                    <a:pt x="13567" y="17572"/>
                    <a:pt x="13639" y="17671"/>
                    <a:pt x="13738" y="17698"/>
                  </a:cubicBezTo>
                  <a:lnTo>
                    <a:pt x="14855" y="17952"/>
                  </a:lnTo>
                  <a:lnTo>
                    <a:pt x="14855" y="17952"/>
                  </a:lnTo>
                  <a:lnTo>
                    <a:pt x="14766" y="18329"/>
                  </a:lnTo>
                  <a:lnTo>
                    <a:pt x="14766" y="18338"/>
                  </a:lnTo>
                  <a:cubicBezTo>
                    <a:pt x="14748" y="18437"/>
                    <a:pt x="14811" y="18545"/>
                    <a:pt x="14919" y="18563"/>
                  </a:cubicBezTo>
                  <a:cubicBezTo>
                    <a:pt x="17659" y="19167"/>
                    <a:pt x="20417" y="19690"/>
                    <a:pt x="23194" y="20150"/>
                  </a:cubicBezTo>
                  <a:cubicBezTo>
                    <a:pt x="23879" y="20258"/>
                    <a:pt x="24573" y="20375"/>
                    <a:pt x="25267" y="20474"/>
                  </a:cubicBezTo>
                  <a:cubicBezTo>
                    <a:pt x="25961" y="20583"/>
                    <a:pt x="26655" y="20682"/>
                    <a:pt x="27358" y="20772"/>
                  </a:cubicBezTo>
                  <a:cubicBezTo>
                    <a:pt x="28746" y="20961"/>
                    <a:pt x="30143" y="21132"/>
                    <a:pt x="31531" y="21286"/>
                  </a:cubicBezTo>
                  <a:cubicBezTo>
                    <a:pt x="34326" y="21601"/>
                    <a:pt x="37120" y="21863"/>
                    <a:pt x="39905" y="22115"/>
                  </a:cubicBezTo>
                  <a:lnTo>
                    <a:pt x="40428" y="22160"/>
                  </a:lnTo>
                  <a:cubicBezTo>
                    <a:pt x="40608" y="22187"/>
                    <a:pt x="40789" y="22205"/>
                    <a:pt x="40969" y="22205"/>
                  </a:cubicBezTo>
                  <a:cubicBezTo>
                    <a:pt x="41339" y="22196"/>
                    <a:pt x="41735" y="22115"/>
                    <a:pt x="42051" y="21872"/>
                  </a:cubicBezTo>
                  <a:cubicBezTo>
                    <a:pt x="42204" y="21745"/>
                    <a:pt x="42330" y="21592"/>
                    <a:pt x="42429" y="21421"/>
                  </a:cubicBezTo>
                  <a:cubicBezTo>
                    <a:pt x="42474" y="21340"/>
                    <a:pt x="42510" y="21250"/>
                    <a:pt x="42546" y="21159"/>
                  </a:cubicBezTo>
                  <a:cubicBezTo>
                    <a:pt x="42583" y="21078"/>
                    <a:pt x="42610" y="20997"/>
                    <a:pt x="42637" y="20916"/>
                  </a:cubicBezTo>
                  <a:cubicBezTo>
                    <a:pt x="42754" y="20583"/>
                    <a:pt x="42871" y="20249"/>
                    <a:pt x="42988" y="19916"/>
                  </a:cubicBezTo>
                  <a:cubicBezTo>
                    <a:pt x="43214" y="19249"/>
                    <a:pt x="43421" y="18582"/>
                    <a:pt x="43601" y="17896"/>
                  </a:cubicBezTo>
                  <a:cubicBezTo>
                    <a:pt x="43772" y="17220"/>
                    <a:pt x="43944" y="16535"/>
                    <a:pt x="44106" y="15850"/>
                  </a:cubicBezTo>
                  <a:cubicBezTo>
                    <a:pt x="44232" y="15355"/>
                    <a:pt x="44340" y="14850"/>
                    <a:pt x="44457" y="14354"/>
                  </a:cubicBezTo>
                  <a:cubicBezTo>
                    <a:pt x="44575" y="13858"/>
                    <a:pt x="44683" y="13353"/>
                    <a:pt x="44773" y="12849"/>
                  </a:cubicBezTo>
                  <a:cubicBezTo>
                    <a:pt x="44872" y="12344"/>
                    <a:pt x="44944" y="11839"/>
                    <a:pt x="45016" y="11334"/>
                  </a:cubicBezTo>
                  <a:cubicBezTo>
                    <a:pt x="45088" y="10821"/>
                    <a:pt x="45152" y="10316"/>
                    <a:pt x="45206" y="9802"/>
                  </a:cubicBezTo>
                  <a:lnTo>
                    <a:pt x="45206" y="9802"/>
                  </a:lnTo>
                  <a:lnTo>
                    <a:pt x="45197" y="9829"/>
                  </a:lnTo>
                  <a:cubicBezTo>
                    <a:pt x="45242" y="9613"/>
                    <a:pt x="45260" y="9387"/>
                    <a:pt x="45206" y="9153"/>
                  </a:cubicBezTo>
                  <a:cubicBezTo>
                    <a:pt x="45161" y="8928"/>
                    <a:pt x="45034" y="8711"/>
                    <a:pt x="44881" y="8549"/>
                  </a:cubicBezTo>
                  <a:cubicBezTo>
                    <a:pt x="44719" y="8387"/>
                    <a:pt x="44530" y="8270"/>
                    <a:pt x="44331" y="8179"/>
                  </a:cubicBezTo>
                  <a:cubicBezTo>
                    <a:pt x="44142" y="8089"/>
                    <a:pt x="43944" y="8026"/>
                    <a:pt x="43745" y="7981"/>
                  </a:cubicBezTo>
                  <a:lnTo>
                    <a:pt x="43763" y="7981"/>
                  </a:lnTo>
                  <a:cubicBezTo>
                    <a:pt x="41726" y="7278"/>
                    <a:pt x="39689" y="6566"/>
                    <a:pt x="37679" y="5809"/>
                  </a:cubicBezTo>
                  <a:cubicBezTo>
                    <a:pt x="35660" y="5052"/>
                    <a:pt x="33605" y="4412"/>
                    <a:pt x="31550" y="3754"/>
                  </a:cubicBezTo>
                  <a:cubicBezTo>
                    <a:pt x="29494" y="3105"/>
                    <a:pt x="27439" y="2483"/>
                    <a:pt x="25366" y="1879"/>
                  </a:cubicBezTo>
                  <a:lnTo>
                    <a:pt x="22265" y="977"/>
                  </a:lnTo>
                  <a:lnTo>
                    <a:pt x="20715" y="527"/>
                  </a:lnTo>
                  <a:cubicBezTo>
                    <a:pt x="20201" y="382"/>
                    <a:pt x="19687" y="220"/>
                    <a:pt x="19182" y="13"/>
                  </a:cubicBezTo>
                  <a:cubicBezTo>
                    <a:pt x="19173" y="13"/>
                    <a:pt x="19164" y="13"/>
                    <a:pt x="19155" y="4"/>
                  </a:cubicBezTo>
                  <a:cubicBezTo>
                    <a:pt x="19143" y="2"/>
                    <a:pt x="19130" y="0"/>
                    <a:pt x="1911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 name="Google Shape;1857;p57"/>
            <p:cNvSpPr/>
            <p:nvPr/>
          </p:nvSpPr>
          <p:spPr>
            <a:xfrm>
              <a:off x="5068825" y="3761150"/>
              <a:ext cx="57725" cy="214775"/>
            </a:xfrm>
            <a:custGeom>
              <a:avLst/>
              <a:gdLst/>
              <a:ahLst/>
              <a:cxnLst/>
              <a:rect l="l" t="t" r="r" b="b"/>
              <a:pathLst>
                <a:path w="2309" h="8591" extrusionOk="0">
                  <a:moveTo>
                    <a:pt x="2095" y="1"/>
                  </a:moveTo>
                  <a:cubicBezTo>
                    <a:pt x="2000" y="1"/>
                    <a:pt x="1919" y="69"/>
                    <a:pt x="1903" y="166"/>
                  </a:cubicBezTo>
                  <a:cubicBezTo>
                    <a:pt x="1795" y="860"/>
                    <a:pt x="1623" y="1536"/>
                    <a:pt x="1470" y="2221"/>
                  </a:cubicBezTo>
                  <a:lnTo>
                    <a:pt x="992" y="4267"/>
                  </a:lnTo>
                  <a:cubicBezTo>
                    <a:pt x="677" y="5628"/>
                    <a:pt x="352" y="6989"/>
                    <a:pt x="28" y="8350"/>
                  </a:cubicBezTo>
                  <a:cubicBezTo>
                    <a:pt x="28" y="8350"/>
                    <a:pt x="28" y="8359"/>
                    <a:pt x="28" y="8359"/>
                  </a:cubicBezTo>
                  <a:cubicBezTo>
                    <a:pt x="1" y="8458"/>
                    <a:pt x="73" y="8567"/>
                    <a:pt x="172" y="8585"/>
                  </a:cubicBezTo>
                  <a:cubicBezTo>
                    <a:pt x="189" y="8589"/>
                    <a:pt x="206" y="8591"/>
                    <a:pt x="222" y="8591"/>
                  </a:cubicBezTo>
                  <a:cubicBezTo>
                    <a:pt x="309" y="8591"/>
                    <a:pt x="384" y="8532"/>
                    <a:pt x="406" y="8440"/>
                  </a:cubicBezTo>
                  <a:cubicBezTo>
                    <a:pt x="704" y="7070"/>
                    <a:pt x="1010" y="5709"/>
                    <a:pt x="1317" y="4339"/>
                  </a:cubicBezTo>
                  <a:lnTo>
                    <a:pt x="1786" y="2293"/>
                  </a:lnTo>
                  <a:cubicBezTo>
                    <a:pt x="1939" y="1608"/>
                    <a:pt x="2083" y="923"/>
                    <a:pt x="2281" y="247"/>
                  </a:cubicBezTo>
                  <a:cubicBezTo>
                    <a:pt x="2290" y="247"/>
                    <a:pt x="2290" y="238"/>
                    <a:pt x="2290" y="229"/>
                  </a:cubicBezTo>
                  <a:cubicBezTo>
                    <a:pt x="2308" y="121"/>
                    <a:pt x="2236" y="21"/>
                    <a:pt x="2128" y="3"/>
                  </a:cubicBezTo>
                  <a:cubicBezTo>
                    <a:pt x="2117" y="2"/>
                    <a:pt x="2106" y="1"/>
                    <a:pt x="209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 name="Google Shape;1858;p57"/>
            <p:cNvSpPr/>
            <p:nvPr/>
          </p:nvSpPr>
          <p:spPr>
            <a:xfrm>
              <a:off x="4825225" y="3697850"/>
              <a:ext cx="21000" cy="56475"/>
            </a:xfrm>
            <a:custGeom>
              <a:avLst/>
              <a:gdLst/>
              <a:ahLst/>
              <a:cxnLst/>
              <a:rect l="l" t="t" r="r" b="b"/>
              <a:pathLst>
                <a:path w="840" h="2259" extrusionOk="0">
                  <a:moveTo>
                    <a:pt x="640" y="0"/>
                  </a:moveTo>
                  <a:cubicBezTo>
                    <a:pt x="562" y="0"/>
                    <a:pt x="487" y="50"/>
                    <a:pt x="451" y="129"/>
                  </a:cubicBezTo>
                  <a:cubicBezTo>
                    <a:pt x="334" y="435"/>
                    <a:pt x="262" y="751"/>
                    <a:pt x="190" y="1075"/>
                  </a:cubicBezTo>
                  <a:cubicBezTo>
                    <a:pt x="118" y="1391"/>
                    <a:pt x="55" y="1715"/>
                    <a:pt x="19" y="2040"/>
                  </a:cubicBezTo>
                  <a:cubicBezTo>
                    <a:pt x="1" y="2130"/>
                    <a:pt x="55" y="2220"/>
                    <a:pt x="145" y="2247"/>
                  </a:cubicBezTo>
                  <a:cubicBezTo>
                    <a:pt x="168" y="2254"/>
                    <a:pt x="190" y="2258"/>
                    <a:pt x="212" y="2258"/>
                  </a:cubicBezTo>
                  <a:cubicBezTo>
                    <a:pt x="295" y="2258"/>
                    <a:pt x="369" y="2206"/>
                    <a:pt x="397" y="2121"/>
                  </a:cubicBezTo>
                  <a:cubicBezTo>
                    <a:pt x="497" y="1814"/>
                    <a:pt x="587" y="1499"/>
                    <a:pt x="659" y="1183"/>
                  </a:cubicBezTo>
                  <a:cubicBezTo>
                    <a:pt x="740" y="859"/>
                    <a:pt x="803" y="543"/>
                    <a:pt x="830" y="210"/>
                  </a:cubicBezTo>
                  <a:cubicBezTo>
                    <a:pt x="839" y="129"/>
                    <a:pt x="794" y="48"/>
                    <a:pt x="704" y="12"/>
                  </a:cubicBezTo>
                  <a:cubicBezTo>
                    <a:pt x="683" y="4"/>
                    <a:pt x="662" y="0"/>
                    <a:pt x="64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 name="Google Shape;1859;p57"/>
            <p:cNvSpPr/>
            <p:nvPr/>
          </p:nvSpPr>
          <p:spPr>
            <a:xfrm>
              <a:off x="5115925" y="3539325"/>
              <a:ext cx="61550" cy="232125"/>
            </a:xfrm>
            <a:custGeom>
              <a:avLst/>
              <a:gdLst/>
              <a:ahLst/>
              <a:cxnLst/>
              <a:rect l="l" t="t" r="r" b="b"/>
              <a:pathLst>
                <a:path w="2462" h="9285" extrusionOk="0">
                  <a:moveTo>
                    <a:pt x="2244" y="0"/>
                  </a:moveTo>
                  <a:cubicBezTo>
                    <a:pt x="2159" y="0"/>
                    <a:pt x="2080" y="60"/>
                    <a:pt x="2065" y="151"/>
                  </a:cubicBezTo>
                  <a:lnTo>
                    <a:pt x="1046" y="4595"/>
                  </a:lnTo>
                  <a:lnTo>
                    <a:pt x="542" y="6821"/>
                  </a:lnTo>
                  <a:lnTo>
                    <a:pt x="289" y="7930"/>
                  </a:lnTo>
                  <a:cubicBezTo>
                    <a:pt x="199" y="8300"/>
                    <a:pt x="127" y="8669"/>
                    <a:pt x="19" y="9039"/>
                  </a:cubicBezTo>
                  <a:cubicBezTo>
                    <a:pt x="19" y="9048"/>
                    <a:pt x="19" y="9048"/>
                    <a:pt x="19" y="9057"/>
                  </a:cubicBezTo>
                  <a:cubicBezTo>
                    <a:pt x="1" y="9165"/>
                    <a:pt x="73" y="9264"/>
                    <a:pt x="172" y="9282"/>
                  </a:cubicBezTo>
                  <a:cubicBezTo>
                    <a:pt x="183" y="9284"/>
                    <a:pt x="194" y="9285"/>
                    <a:pt x="205" y="9285"/>
                  </a:cubicBezTo>
                  <a:cubicBezTo>
                    <a:pt x="300" y="9285"/>
                    <a:pt x="381" y="9217"/>
                    <a:pt x="397" y="9120"/>
                  </a:cubicBezTo>
                  <a:cubicBezTo>
                    <a:pt x="469" y="8750"/>
                    <a:pt x="560" y="8381"/>
                    <a:pt x="641" y="8011"/>
                  </a:cubicBezTo>
                  <a:lnTo>
                    <a:pt x="902" y="6902"/>
                  </a:lnTo>
                  <a:lnTo>
                    <a:pt x="1416" y="4676"/>
                  </a:lnTo>
                  <a:lnTo>
                    <a:pt x="2443" y="241"/>
                  </a:lnTo>
                  <a:lnTo>
                    <a:pt x="2443" y="232"/>
                  </a:lnTo>
                  <a:cubicBezTo>
                    <a:pt x="2461" y="133"/>
                    <a:pt x="2398" y="25"/>
                    <a:pt x="2290" y="7"/>
                  </a:cubicBezTo>
                  <a:cubicBezTo>
                    <a:pt x="2275" y="3"/>
                    <a:pt x="2259" y="0"/>
                    <a:pt x="22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 name="Google Shape;1860;p57"/>
            <p:cNvSpPr/>
            <p:nvPr/>
          </p:nvSpPr>
          <p:spPr>
            <a:xfrm>
              <a:off x="5039525" y="3548650"/>
              <a:ext cx="101450" cy="405350"/>
            </a:xfrm>
            <a:custGeom>
              <a:avLst/>
              <a:gdLst/>
              <a:ahLst/>
              <a:cxnLst/>
              <a:rect l="l" t="t" r="r" b="b"/>
              <a:pathLst>
                <a:path w="4058" h="16214" extrusionOk="0">
                  <a:moveTo>
                    <a:pt x="3853" y="1"/>
                  </a:moveTo>
                  <a:cubicBezTo>
                    <a:pt x="3758" y="1"/>
                    <a:pt x="3676" y="68"/>
                    <a:pt x="3652" y="157"/>
                  </a:cubicBezTo>
                  <a:cubicBezTo>
                    <a:pt x="3390" y="1482"/>
                    <a:pt x="3111" y="2807"/>
                    <a:pt x="2822" y="4132"/>
                  </a:cubicBezTo>
                  <a:cubicBezTo>
                    <a:pt x="2543" y="5448"/>
                    <a:pt x="2236" y="6764"/>
                    <a:pt x="1948" y="8089"/>
                  </a:cubicBezTo>
                  <a:cubicBezTo>
                    <a:pt x="1641" y="9405"/>
                    <a:pt x="1335" y="10721"/>
                    <a:pt x="1020" y="12037"/>
                  </a:cubicBezTo>
                  <a:lnTo>
                    <a:pt x="533" y="14002"/>
                  </a:lnTo>
                  <a:cubicBezTo>
                    <a:pt x="371" y="14660"/>
                    <a:pt x="199" y="15318"/>
                    <a:pt x="28" y="15967"/>
                  </a:cubicBezTo>
                  <a:cubicBezTo>
                    <a:pt x="28" y="15976"/>
                    <a:pt x="28" y="15976"/>
                    <a:pt x="28" y="15985"/>
                  </a:cubicBezTo>
                  <a:cubicBezTo>
                    <a:pt x="1" y="16084"/>
                    <a:pt x="73" y="16192"/>
                    <a:pt x="181" y="16210"/>
                  </a:cubicBezTo>
                  <a:cubicBezTo>
                    <a:pt x="192" y="16212"/>
                    <a:pt x="202" y="16213"/>
                    <a:pt x="212" y="16213"/>
                  </a:cubicBezTo>
                  <a:cubicBezTo>
                    <a:pt x="302" y="16213"/>
                    <a:pt x="390" y="16146"/>
                    <a:pt x="407" y="16057"/>
                  </a:cubicBezTo>
                  <a:cubicBezTo>
                    <a:pt x="533" y="15390"/>
                    <a:pt x="668" y="14732"/>
                    <a:pt x="803" y="14065"/>
                  </a:cubicBezTo>
                  <a:lnTo>
                    <a:pt x="1227" y="12082"/>
                  </a:lnTo>
                  <a:cubicBezTo>
                    <a:pt x="1524" y="10766"/>
                    <a:pt x="1813" y="9441"/>
                    <a:pt x="2119" y="8125"/>
                  </a:cubicBezTo>
                  <a:cubicBezTo>
                    <a:pt x="2426" y="6809"/>
                    <a:pt x="2723" y="5493"/>
                    <a:pt x="3048" y="4177"/>
                  </a:cubicBezTo>
                  <a:cubicBezTo>
                    <a:pt x="3372" y="2870"/>
                    <a:pt x="3688" y="1554"/>
                    <a:pt x="4030" y="247"/>
                  </a:cubicBezTo>
                  <a:cubicBezTo>
                    <a:pt x="4039" y="238"/>
                    <a:pt x="4039" y="238"/>
                    <a:pt x="4039" y="238"/>
                  </a:cubicBezTo>
                  <a:cubicBezTo>
                    <a:pt x="4057" y="129"/>
                    <a:pt x="3985" y="30"/>
                    <a:pt x="3886" y="3"/>
                  </a:cubicBezTo>
                  <a:cubicBezTo>
                    <a:pt x="3875" y="1"/>
                    <a:pt x="3864" y="1"/>
                    <a:pt x="385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 name="Google Shape;1861;p57"/>
            <p:cNvSpPr/>
            <p:nvPr/>
          </p:nvSpPr>
          <p:spPr>
            <a:xfrm>
              <a:off x="4836050" y="3636975"/>
              <a:ext cx="24350" cy="70875"/>
            </a:xfrm>
            <a:custGeom>
              <a:avLst/>
              <a:gdLst/>
              <a:ahLst/>
              <a:cxnLst/>
              <a:rect l="l" t="t" r="r" b="b"/>
              <a:pathLst>
                <a:path w="974" h="2835" extrusionOk="0">
                  <a:moveTo>
                    <a:pt x="763" y="1"/>
                  </a:moveTo>
                  <a:cubicBezTo>
                    <a:pt x="675" y="1"/>
                    <a:pt x="593" y="68"/>
                    <a:pt x="577" y="157"/>
                  </a:cubicBezTo>
                  <a:cubicBezTo>
                    <a:pt x="541" y="364"/>
                    <a:pt x="505" y="563"/>
                    <a:pt x="460" y="770"/>
                  </a:cubicBezTo>
                  <a:cubicBezTo>
                    <a:pt x="424" y="968"/>
                    <a:pt x="379" y="1167"/>
                    <a:pt x="334" y="1374"/>
                  </a:cubicBezTo>
                  <a:cubicBezTo>
                    <a:pt x="244" y="1770"/>
                    <a:pt x="181" y="2176"/>
                    <a:pt x="18" y="2564"/>
                  </a:cubicBezTo>
                  <a:cubicBezTo>
                    <a:pt x="9" y="2582"/>
                    <a:pt x="9" y="2600"/>
                    <a:pt x="9" y="2627"/>
                  </a:cubicBezTo>
                  <a:cubicBezTo>
                    <a:pt x="0" y="2735"/>
                    <a:pt x="82" y="2825"/>
                    <a:pt x="190" y="2834"/>
                  </a:cubicBezTo>
                  <a:cubicBezTo>
                    <a:pt x="195" y="2835"/>
                    <a:pt x="200" y="2835"/>
                    <a:pt x="205" y="2835"/>
                  </a:cubicBezTo>
                  <a:cubicBezTo>
                    <a:pt x="307" y="2835"/>
                    <a:pt x="397" y="2748"/>
                    <a:pt x="397" y="2645"/>
                  </a:cubicBezTo>
                  <a:cubicBezTo>
                    <a:pt x="424" y="2230"/>
                    <a:pt x="541" y="1843"/>
                    <a:pt x="631" y="1437"/>
                  </a:cubicBezTo>
                  <a:cubicBezTo>
                    <a:pt x="685" y="1239"/>
                    <a:pt x="740" y="1040"/>
                    <a:pt x="785" y="842"/>
                  </a:cubicBezTo>
                  <a:cubicBezTo>
                    <a:pt x="839" y="644"/>
                    <a:pt x="893" y="445"/>
                    <a:pt x="947" y="247"/>
                  </a:cubicBezTo>
                  <a:cubicBezTo>
                    <a:pt x="956" y="238"/>
                    <a:pt x="956" y="229"/>
                    <a:pt x="956" y="229"/>
                  </a:cubicBezTo>
                  <a:cubicBezTo>
                    <a:pt x="974" y="121"/>
                    <a:pt x="902" y="22"/>
                    <a:pt x="794" y="4"/>
                  </a:cubicBezTo>
                  <a:cubicBezTo>
                    <a:pt x="783" y="2"/>
                    <a:pt x="773" y="1"/>
                    <a:pt x="7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 name="Google Shape;1862;p57"/>
            <p:cNvSpPr/>
            <p:nvPr/>
          </p:nvSpPr>
          <p:spPr>
            <a:xfrm>
              <a:off x="4769575" y="3641500"/>
              <a:ext cx="28650" cy="88500"/>
            </a:xfrm>
            <a:custGeom>
              <a:avLst/>
              <a:gdLst/>
              <a:ahLst/>
              <a:cxnLst/>
              <a:rect l="l" t="t" r="r" b="b"/>
              <a:pathLst>
                <a:path w="1146" h="3540" extrusionOk="0">
                  <a:moveTo>
                    <a:pt x="932" y="0"/>
                  </a:moveTo>
                  <a:cubicBezTo>
                    <a:pt x="837" y="0"/>
                    <a:pt x="756" y="68"/>
                    <a:pt x="739" y="165"/>
                  </a:cubicBezTo>
                  <a:cubicBezTo>
                    <a:pt x="703" y="427"/>
                    <a:pt x="649" y="688"/>
                    <a:pt x="604" y="949"/>
                  </a:cubicBezTo>
                  <a:cubicBezTo>
                    <a:pt x="550" y="1211"/>
                    <a:pt x="487" y="1472"/>
                    <a:pt x="433" y="1734"/>
                  </a:cubicBezTo>
                  <a:cubicBezTo>
                    <a:pt x="370" y="1995"/>
                    <a:pt x="307" y="2256"/>
                    <a:pt x="244" y="2518"/>
                  </a:cubicBezTo>
                  <a:cubicBezTo>
                    <a:pt x="172" y="2770"/>
                    <a:pt x="108" y="3032"/>
                    <a:pt x="27" y="3284"/>
                  </a:cubicBezTo>
                  <a:cubicBezTo>
                    <a:pt x="18" y="3293"/>
                    <a:pt x="18" y="3302"/>
                    <a:pt x="18" y="3311"/>
                  </a:cubicBezTo>
                  <a:cubicBezTo>
                    <a:pt x="0" y="3419"/>
                    <a:pt x="72" y="3518"/>
                    <a:pt x="181" y="3536"/>
                  </a:cubicBezTo>
                  <a:cubicBezTo>
                    <a:pt x="192" y="3538"/>
                    <a:pt x="203" y="3539"/>
                    <a:pt x="214" y="3539"/>
                  </a:cubicBezTo>
                  <a:cubicBezTo>
                    <a:pt x="308" y="3539"/>
                    <a:pt x="390" y="3471"/>
                    <a:pt x="406" y="3374"/>
                  </a:cubicBezTo>
                  <a:cubicBezTo>
                    <a:pt x="442" y="3104"/>
                    <a:pt x="496" y="2842"/>
                    <a:pt x="541" y="2581"/>
                  </a:cubicBezTo>
                  <a:cubicBezTo>
                    <a:pt x="595" y="2320"/>
                    <a:pt x="658" y="2058"/>
                    <a:pt x="712" y="1797"/>
                  </a:cubicBezTo>
                  <a:cubicBezTo>
                    <a:pt x="775" y="1544"/>
                    <a:pt x="839" y="1283"/>
                    <a:pt x="902" y="1022"/>
                  </a:cubicBezTo>
                  <a:cubicBezTo>
                    <a:pt x="974" y="769"/>
                    <a:pt x="1037" y="508"/>
                    <a:pt x="1118" y="255"/>
                  </a:cubicBezTo>
                  <a:cubicBezTo>
                    <a:pt x="1118" y="246"/>
                    <a:pt x="1127" y="228"/>
                    <a:pt x="1127" y="219"/>
                  </a:cubicBezTo>
                  <a:cubicBezTo>
                    <a:pt x="1145" y="111"/>
                    <a:pt x="1073" y="12"/>
                    <a:pt x="965" y="3"/>
                  </a:cubicBezTo>
                  <a:cubicBezTo>
                    <a:pt x="954" y="1"/>
                    <a:pt x="943" y="0"/>
                    <a:pt x="93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theme/theme1.xml><?xml version="1.0" encoding="utf-8"?>
<a:theme xmlns:a="http://schemas.openxmlformats.org/drawingml/2006/main" name="Online Notebook XL by Slidesgo">
  <a:themeElements>
    <a:clrScheme name="Simple Light">
      <a:dk1>
        <a:srgbClr val="E06666"/>
      </a:dk1>
      <a:lt1>
        <a:srgbClr val="FFFFFF"/>
      </a:lt1>
      <a:dk2>
        <a:srgbClr val="000000"/>
      </a:dk2>
      <a:lt2>
        <a:srgbClr val="EEEEEE"/>
      </a:lt2>
      <a:accent1>
        <a:srgbClr val="FDBD98"/>
      </a:accent1>
      <a:accent2>
        <a:srgbClr val="FF6C6C"/>
      </a:accent2>
      <a:accent3>
        <a:srgbClr val="FFE599"/>
      </a:accent3>
      <a:accent4>
        <a:srgbClr val="FFBBAA"/>
      </a:accent4>
      <a:accent5>
        <a:srgbClr val="DD7E6B"/>
      </a:accent5>
      <a:accent6>
        <a:srgbClr val="FFFFFF"/>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673</Words>
  <Application>Microsoft Office PowerPoint</Application>
  <PresentationFormat>On-screen Show (16:9)</PresentationFormat>
  <Paragraphs>100</Paragraphs>
  <Slides>6</Slides>
  <Notes>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vt:i4>
      </vt:variant>
    </vt:vector>
  </HeadingPairs>
  <TitlesOfParts>
    <vt:vector size="16" baseType="lpstr">
      <vt:lpstr>Arial</vt:lpstr>
      <vt:lpstr>Bodoni</vt:lpstr>
      <vt:lpstr>Calibri</vt:lpstr>
      <vt:lpstr>Impact</vt:lpstr>
      <vt:lpstr>Itim</vt:lpstr>
      <vt:lpstr>Muli</vt:lpstr>
      <vt:lpstr>Pacifico</vt:lpstr>
      <vt:lpstr>Permanent Marker</vt:lpstr>
      <vt:lpstr>Times New Roman</vt:lpstr>
      <vt:lpstr>Online Notebook XL by Slidesgo</vt:lpstr>
      <vt:lpstr>Teacher Support Specialists</vt:lpstr>
      <vt:lpstr>A PROFILE OF A TSS TEACHER SUPPORT SPECIALIST </vt:lpstr>
      <vt:lpstr> </vt:lpstr>
      <vt:lpstr>Quantify the Work</vt:lpstr>
      <vt:lpstr>Testimonials</vt:lpstr>
      <vt:lpstr>Testimonials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Jordan, Amanda</dc:creator>
  <cp:lastModifiedBy>Jordan, Amanda</cp:lastModifiedBy>
  <cp:revision>1</cp:revision>
  <dcterms:modified xsi:type="dcterms:W3CDTF">2025-02-03T15:54:30Z</dcterms:modified>
</cp:coreProperties>
</file>